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70"/>
  </p:notesMasterIdLst>
  <p:sldIdLst>
    <p:sldId id="256" r:id="rId5"/>
    <p:sldId id="276" r:id="rId6"/>
    <p:sldId id="272" r:id="rId7"/>
    <p:sldId id="263" r:id="rId8"/>
    <p:sldId id="264" r:id="rId9"/>
    <p:sldId id="266" r:id="rId10"/>
    <p:sldId id="267" r:id="rId11"/>
    <p:sldId id="258" r:id="rId12"/>
    <p:sldId id="265" r:id="rId13"/>
    <p:sldId id="260" r:id="rId14"/>
    <p:sldId id="270" r:id="rId15"/>
    <p:sldId id="268" r:id="rId16"/>
    <p:sldId id="259" r:id="rId17"/>
    <p:sldId id="271" r:id="rId18"/>
    <p:sldId id="281" r:id="rId19"/>
    <p:sldId id="278" r:id="rId20"/>
    <p:sldId id="284" r:id="rId21"/>
    <p:sldId id="275" r:id="rId22"/>
    <p:sldId id="273" r:id="rId23"/>
    <p:sldId id="282" r:id="rId24"/>
    <p:sldId id="274" r:id="rId25"/>
    <p:sldId id="283" r:id="rId26"/>
    <p:sldId id="279" r:id="rId27"/>
    <p:sldId id="285" r:id="rId28"/>
    <p:sldId id="287" r:id="rId29"/>
    <p:sldId id="296" r:id="rId30"/>
    <p:sldId id="295" r:id="rId31"/>
    <p:sldId id="299" r:id="rId32"/>
    <p:sldId id="309" r:id="rId33"/>
    <p:sldId id="300" r:id="rId34"/>
    <p:sldId id="304" r:id="rId35"/>
    <p:sldId id="302" r:id="rId36"/>
    <p:sldId id="303" r:id="rId37"/>
    <p:sldId id="307" r:id="rId38"/>
    <p:sldId id="306" r:id="rId39"/>
    <p:sldId id="308" r:id="rId40"/>
    <p:sldId id="298" r:id="rId41"/>
    <p:sldId id="315" r:id="rId42"/>
    <p:sldId id="288" r:id="rId43"/>
    <p:sldId id="305" r:id="rId44"/>
    <p:sldId id="314" r:id="rId45"/>
    <p:sldId id="316" r:id="rId46"/>
    <p:sldId id="319" r:id="rId47"/>
    <p:sldId id="320" r:id="rId48"/>
    <p:sldId id="318" r:id="rId49"/>
    <p:sldId id="330" r:id="rId50"/>
    <p:sldId id="332" r:id="rId51"/>
    <p:sldId id="329" r:id="rId52"/>
    <p:sldId id="321" r:id="rId53"/>
    <p:sldId id="323" r:id="rId54"/>
    <p:sldId id="292" r:id="rId55"/>
    <p:sldId id="297" r:id="rId56"/>
    <p:sldId id="294" r:id="rId57"/>
    <p:sldId id="310" r:id="rId58"/>
    <p:sldId id="311" r:id="rId59"/>
    <p:sldId id="324" r:id="rId60"/>
    <p:sldId id="312" r:id="rId61"/>
    <p:sldId id="325" r:id="rId62"/>
    <p:sldId id="331" r:id="rId63"/>
    <p:sldId id="334" r:id="rId64"/>
    <p:sldId id="333" r:id="rId65"/>
    <p:sldId id="327" r:id="rId66"/>
    <p:sldId id="328" r:id="rId67"/>
    <p:sldId id="326" r:id="rId68"/>
    <p:sldId id="313" r:id="rId6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D8A08A8-6750-4A3A-A1DB-7BB17EC157D0}">
          <p14:sldIdLst>
            <p14:sldId id="256"/>
            <p14:sldId id="276"/>
            <p14:sldId id="272"/>
            <p14:sldId id="263"/>
            <p14:sldId id="264"/>
            <p14:sldId id="266"/>
            <p14:sldId id="267"/>
            <p14:sldId id="258"/>
            <p14:sldId id="265"/>
            <p14:sldId id="260"/>
            <p14:sldId id="270"/>
          </p14:sldIdLst>
        </p14:section>
        <p14:section name="Git" id="{A696AC67-F59C-41D3-B39F-24130605B327}">
          <p14:sldIdLst>
            <p14:sldId id="268"/>
            <p14:sldId id="259"/>
            <p14:sldId id="271"/>
            <p14:sldId id="281"/>
            <p14:sldId id="278"/>
            <p14:sldId id="284"/>
            <p14:sldId id="275"/>
            <p14:sldId id="273"/>
            <p14:sldId id="282"/>
            <p14:sldId id="274"/>
            <p14:sldId id="283"/>
            <p14:sldId id="279"/>
            <p14:sldId id="285"/>
            <p14:sldId id="287"/>
            <p14:sldId id="296"/>
            <p14:sldId id="295"/>
            <p14:sldId id="299"/>
            <p14:sldId id="309"/>
          </p14:sldIdLst>
        </p14:section>
        <p14:section name="Git Branch編" id="{D626C8CC-4223-4DA2-A462-6789E56720BC}">
          <p14:sldIdLst>
            <p14:sldId id="300"/>
            <p14:sldId id="304"/>
            <p14:sldId id="302"/>
            <p14:sldId id="303"/>
            <p14:sldId id="307"/>
            <p14:sldId id="306"/>
            <p14:sldId id="308"/>
            <p14:sldId id="298"/>
            <p14:sldId id="315"/>
            <p14:sldId id="288"/>
            <p14:sldId id="305"/>
            <p14:sldId id="314"/>
            <p14:sldId id="316"/>
            <p14:sldId id="319"/>
            <p14:sldId id="320"/>
            <p14:sldId id="318"/>
            <p14:sldId id="330"/>
            <p14:sldId id="332"/>
            <p14:sldId id="329"/>
            <p14:sldId id="321"/>
          </p14:sldIdLst>
        </p14:section>
        <p14:section name="GitHub" id="{BE6261EA-DC45-4C2D-83D2-E3D1C2580284}">
          <p14:sldIdLst>
            <p14:sldId id="323"/>
            <p14:sldId id="292"/>
            <p14:sldId id="297"/>
            <p14:sldId id="294"/>
            <p14:sldId id="310"/>
            <p14:sldId id="311"/>
            <p14:sldId id="324"/>
            <p14:sldId id="312"/>
            <p14:sldId id="325"/>
            <p14:sldId id="331"/>
            <p14:sldId id="334"/>
            <p14:sldId id="333"/>
            <p14:sldId id="327"/>
            <p14:sldId id="328"/>
            <p14:sldId id="326"/>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0EF832-F2FA-4E7E-A5E5-B381FCD46E5F}" v="1594" dt="2021-07-15T07:37:39.94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88" autoAdjust="0"/>
    <p:restoredTop sz="81840" autoAdjust="0"/>
  </p:normalViewPr>
  <p:slideViewPr>
    <p:cSldViewPr snapToGrid="0">
      <p:cViewPr>
        <p:scale>
          <a:sx n="75" d="100"/>
          <a:sy n="75" d="100"/>
        </p:scale>
        <p:origin x="12" y="4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8A1E3-F0F4-4BC9-BA46-AAAC472D7DC5}" type="datetimeFigureOut">
              <a:rPr kumimoji="1" lang="ja-JP" altLang="en-US" smtClean="0"/>
              <a:t>2021/7/14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6200DC-C348-4F68-AD22-F6049892B52B}" type="slidenum">
              <a:rPr kumimoji="1" lang="ja-JP" altLang="en-US" smtClean="0"/>
              <a:t>‹#›</a:t>
            </a:fld>
            <a:endParaRPr kumimoji="1" lang="ja-JP" altLang="en-US"/>
          </a:p>
        </p:txBody>
      </p:sp>
    </p:spTree>
    <p:extLst>
      <p:ext uri="{BB962C8B-B14F-4D97-AF65-F5344CB8AC3E}">
        <p14:creationId xmlns:p14="http://schemas.microsoft.com/office/powerpoint/2010/main" val="24721060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a:t>
            </a:fld>
            <a:endParaRPr kumimoji="1" lang="ja-JP" altLang="en-US"/>
          </a:p>
        </p:txBody>
      </p:sp>
    </p:spTree>
    <p:extLst>
      <p:ext uri="{BB962C8B-B14F-4D97-AF65-F5344CB8AC3E}">
        <p14:creationId xmlns:p14="http://schemas.microsoft.com/office/powerpoint/2010/main" val="2400729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p>
          <a:p>
            <a:r>
              <a:rPr kumimoji="1" lang="ja-JP" altLang="en-US" dirty="0"/>
              <a:t>一度もコミットされていないリポジトリの場合できませんので、</a:t>
            </a:r>
            <a:r>
              <a:rPr kumimoji="1" lang="en-US" altLang="ja-JP" dirty="0"/>
              <a:t>git rm –cached –r .</a:t>
            </a:r>
          </a:p>
          <a:p>
            <a:r>
              <a:rPr kumimoji="1" lang="en-US" altLang="ja-JP" dirty="0"/>
              <a:t>https://qiita.com/yukure/items/89562e5eb1d03995dc5b</a:t>
            </a:r>
          </a:p>
          <a:p>
            <a:r>
              <a:rPr kumimoji="1" lang="en-US" altLang="ja-JP" dirty="0"/>
              <a:t>※2</a:t>
            </a:r>
          </a:p>
          <a:p>
            <a:r>
              <a:rPr kumimoji="1" lang="en-US" altLang="ja-JP" dirty="0"/>
              <a:t>checkout</a:t>
            </a:r>
            <a:r>
              <a:rPr kumimoji="1" lang="ja-JP" altLang="en-US" dirty="0"/>
              <a:t>による取り消しも使われる。特定のファイルのみ取り出したいときなど</a:t>
            </a:r>
            <a:endParaRPr kumimoji="1" lang="en-US" altLang="ja-JP" dirty="0"/>
          </a:p>
          <a:p>
            <a:r>
              <a:rPr kumimoji="1" lang="en-US" altLang="ja-JP" dirty="0"/>
              <a:t>https://dev.classmethod.jp/articles/git-reset-and-git-checkout/</a:t>
            </a:r>
          </a:p>
          <a:p>
            <a:endParaRPr kumimoji="1" lang="en-US" altLang="ja-JP" dirty="0"/>
          </a:p>
          <a:p>
            <a:endParaRPr kumimoji="1" lang="en-US" altLang="ja-JP" dirty="0"/>
          </a:p>
          <a:p>
            <a:r>
              <a:rPr kumimoji="1" lang="en-US" altLang="ja-JP" dirty="0"/>
              <a:t>reset</a:t>
            </a:r>
            <a:r>
              <a:rPr kumimoji="1" lang="ja-JP" altLang="en-US" dirty="0"/>
              <a:t>系参考：</a:t>
            </a:r>
            <a:endParaRPr kumimoji="1" lang="en-US" altLang="ja-JP" dirty="0"/>
          </a:p>
          <a:p>
            <a:r>
              <a:rPr kumimoji="1" lang="en-US" altLang="ja-JP" dirty="0"/>
              <a:t>https://www.r-staffing.co.jp/engineer/entry/20191129_1</a:t>
            </a:r>
          </a:p>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22</a:t>
            </a:fld>
            <a:endParaRPr kumimoji="1" lang="ja-JP" altLang="en-US"/>
          </a:p>
        </p:txBody>
      </p:sp>
    </p:spTree>
    <p:extLst>
      <p:ext uri="{BB962C8B-B14F-4D97-AF65-F5344CB8AC3E}">
        <p14:creationId xmlns:p14="http://schemas.microsoft.com/office/powerpoint/2010/main" val="261033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p>
          <a:p>
            <a:r>
              <a:rPr kumimoji="1" lang="ja-JP" altLang="en-US" dirty="0"/>
              <a:t>コミットされていない状態に戻ることは基本的にできないと思ってください。</a:t>
            </a:r>
            <a:endParaRPr kumimoji="1" lang="en-US" altLang="ja-JP" dirty="0"/>
          </a:p>
          <a:p>
            <a:r>
              <a:rPr kumimoji="1" lang="ja-JP" altLang="en-US" dirty="0"/>
              <a:t>だから、前の演習で</a:t>
            </a:r>
            <a:r>
              <a:rPr kumimoji="1" lang="en-US" altLang="ja-JP" dirty="0"/>
              <a:t>2</a:t>
            </a:r>
            <a:r>
              <a:rPr kumimoji="1" lang="ja-JP" altLang="en-US" dirty="0"/>
              <a:t>回コミットしたんですね。</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23</a:t>
            </a:fld>
            <a:endParaRPr kumimoji="1" lang="ja-JP" altLang="en-US"/>
          </a:p>
        </p:txBody>
      </p:sp>
    </p:spTree>
    <p:extLst>
      <p:ext uri="{BB962C8B-B14F-4D97-AF65-F5344CB8AC3E}">
        <p14:creationId xmlns:p14="http://schemas.microsoft.com/office/powerpoint/2010/main" val="3446352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こん</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24</a:t>
            </a:fld>
            <a:endParaRPr kumimoji="1" lang="ja-JP" altLang="en-US"/>
          </a:p>
        </p:txBody>
      </p:sp>
    </p:spTree>
    <p:extLst>
      <p:ext uri="{BB962C8B-B14F-4D97-AF65-F5344CB8AC3E}">
        <p14:creationId xmlns:p14="http://schemas.microsoft.com/office/powerpoint/2010/main" val="640193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reflog</a:t>
            </a:r>
            <a:r>
              <a:rPr kumimoji="1" lang="ja-JP" altLang="en-US" dirty="0"/>
              <a:t>に頼るな</a:t>
            </a:r>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25</a:t>
            </a:fld>
            <a:endParaRPr kumimoji="1" lang="ja-JP" altLang="en-US"/>
          </a:p>
        </p:txBody>
      </p:sp>
    </p:spTree>
    <p:extLst>
      <p:ext uri="{BB962C8B-B14F-4D97-AF65-F5344CB8AC3E}">
        <p14:creationId xmlns:p14="http://schemas.microsoft.com/office/powerpoint/2010/main" val="3656196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checkout</a:t>
            </a:r>
            <a:r>
              <a:rPr kumimoji="1" lang="ja-JP" altLang="en-US" dirty="0"/>
              <a:t>使ってもいいけどな</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26</a:t>
            </a:fld>
            <a:endParaRPr kumimoji="1" lang="ja-JP" altLang="en-US"/>
          </a:p>
        </p:txBody>
      </p:sp>
    </p:spTree>
    <p:extLst>
      <p:ext uri="{BB962C8B-B14F-4D97-AF65-F5344CB8AC3E}">
        <p14:creationId xmlns:p14="http://schemas.microsoft.com/office/powerpoint/2010/main" val="163431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ここからは難易度が上がると思います</a:t>
            </a:r>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31</a:t>
            </a:fld>
            <a:endParaRPr kumimoji="1" lang="ja-JP" altLang="en-US"/>
          </a:p>
        </p:txBody>
      </p:sp>
    </p:spTree>
    <p:extLst>
      <p:ext uri="{BB962C8B-B14F-4D97-AF65-F5344CB8AC3E}">
        <p14:creationId xmlns:p14="http://schemas.microsoft.com/office/powerpoint/2010/main" val="1702982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演習でやりたかったが、泣く泣く断念</a:t>
            </a:r>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33</a:t>
            </a:fld>
            <a:endParaRPr kumimoji="1" lang="ja-JP" altLang="en-US"/>
          </a:p>
        </p:txBody>
      </p:sp>
    </p:spTree>
    <p:extLst>
      <p:ext uri="{BB962C8B-B14F-4D97-AF65-F5344CB8AC3E}">
        <p14:creationId xmlns:p14="http://schemas.microsoft.com/office/powerpoint/2010/main" val="876133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git switch</a:t>
            </a:r>
            <a:r>
              <a:rPr kumimoji="1" lang="ja-JP" altLang="en-US" dirty="0"/>
              <a:t>は新しいコマンドなのでアプデしてないと入ってないよ。俺も入ってなかった</a:t>
            </a:r>
            <a:endParaRPr kumimoji="1" lang="en-US" altLang="ja-JP" dirty="0"/>
          </a:p>
          <a:p>
            <a:r>
              <a:rPr kumimoji="1" lang="en-US" altLang="ja-JP" sz="1200" b="0" i="0" kern="1200" dirty="0">
                <a:solidFill>
                  <a:schemeClr val="tx1"/>
                </a:solidFill>
                <a:effectLst/>
                <a:latin typeface="+mn-lt"/>
                <a:ea typeface="+mn-ea"/>
                <a:cs typeface="+mn-cs"/>
              </a:rPr>
              <a:t>git update-git-for-windows</a:t>
            </a: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削除などもできるよ</a:t>
            </a:r>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34</a:t>
            </a:fld>
            <a:endParaRPr kumimoji="1" lang="ja-JP" altLang="en-US"/>
          </a:p>
        </p:txBody>
      </p:sp>
    </p:spTree>
    <p:extLst>
      <p:ext uri="{BB962C8B-B14F-4D97-AF65-F5344CB8AC3E}">
        <p14:creationId xmlns:p14="http://schemas.microsoft.com/office/powerpoint/2010/main" val="3734076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ここらへんからコンフリクトの予感・・・</a:t>
            </a:r>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39</a:t>
            </a:fld>
            <a:endParaRPr kumimoji="1" lang="ja-JP" altLang="en-US"/>
          </a:p>
        </p:txBody>
      </p:sp>
    </p:spTree>
    <p:extLst>
      <p:ext uri="{BB962C8B-B14F-4D97-AF65-F5344CB8AC3E}">
        <p14:creationId xmlns:p14="http://schemas.microsoft.com/office/powerpoint/2010/main" val="724595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40</a:t>
            </a:fld>
            <a:endParaRPr kumimoji="1" lang="ja-JP" altLang="en-US"/>
          </a:p>
        </p:txBody>
      </p:sp>
    </p:spTree>
    <p:extLst>
      <p:ext uri="{BB962C8B-B14F-4D97-AF65-F5344CB8AC3E}">
        <p14:creationId xmlns:p14="http://schemas.microsoft.com/office/powerpoint/2010/main" val="55628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11</a:t>
            </a:fld>
            <a:endParaRPr kumimoji="1" lang="ja-JP" altLang="en-US"/>
          </a:p>
        </p:txBody>
      </p:sp>
    </p:spTree>
    <p:extLst>
      <p:ext uri="{BB962C8B-B14F-4D97-AF65-F5344CB8AC3E}">
        <p14:creationId xmlns:p14="http://schemas.microsoft.com/office/powerpoint/2010/main" val="1688165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その他のコンフリクト解消方法として、</a:t>
            </a:r>
            <a:endParaRPr kumimoji="1" lang="en-US" altLang="ja-JP" dirty="0"/>
          </a:p>
          <a:p>
            <a:pPr marL="228600" indent="-228600">
              <a:buAutoNum type="arabicPeriod"/>
            </a:pPr>
            <a:r>
              <a:rPr kumimoji="1" lang="ja-JP" altLang="en-US" dirty="0"/>
              <a:t>マージを取りやめる</a:t>
            </a:r>
            <a:endParaRPr kumimoji="1" lang="en-US" altLang="ja-JP" dirty="0"/>
          </a:p>
          <a:p>
            <a:pPr marL="228600" indent="-228600">
              <a:buAutoNum type="arabicPeriod"/>
            </a:pPr>
            <a:r>
              <a:rPr kumimoji="1" lang="en-US" altLang="ja-JP" dirty="0"/>
              <a:t>master</a:t>
            </a:r>
            <a:r>
              <a:rPr kumimoji="1" lang="ja-JP" altLang="en-US" dirty="0"/>
              <a:t>を優先するように指定する</a:t>
            </a:r>
            <a:endParaRPr kumimoji="1" lang="en-US" altLang="ja-JP" dirty="0"/>
          </a:p>
          <a:p>
            <a:pPr marL="228600" indent="-228600">
              <a:buAutoNum type="arabicPeriod"/>
            </a:pPr>
            <a:r>
              <a:rPr kumimoji="1" lang="en-US" altLang="ja-JP" dirty="0"/>
              <a:t>dev1</a:t>
            </a:r>
            <a:r>
              <a:rPr kumimoji="1" lang="ja-JP" altLang="en-US" dirty="0"/>
              <a:t>を優先するように指定する</a:t>
            </a:r>
            <a:endParaRPr kumimoji="1" lang="en-US" altLang="ja-JP" dirty="0"/>
          </a:p>
          <a:p>
            <a:pPr marL="0" indent="0">
              <a:buNone/>
            </a:pPr>
            <a:r>
              <a:rPr kumimoji="1" lang="ja-JP" altLang="en-US" dirty="0"/>
              <a:t>など？</a:t>
            </a:r>
            <a:endParaRPr kumimoji="1" lang="en-US" altLang="ja-JP" dirty="0"/>
          </a:p>
          <a:p>
            <a:pPr marL="0" indent="0">
              <a:buNone/>
            </a:pPr>
            <a:r>
              <a:rPr kumimoji="1" lang="ja-JP" altLang="en-US" dirty="0"/>
              <a:t>普通は手動で直すと思う</a:t>
            </a:r>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45</a:t>
            </a:fld>
            <a:endParaRPr kumimoji="1" lang="ja-JP" altLang="en-US"/>
          </a:p>
        </p:txBody>
      </p:sp>
    </p:spTree>
    <p:extLst>
      <p:ext uri="{BB962C8B-B14F-4D97-AF65-F5344CB8AC3E}">
        <p14:creationId xmlns:p14="http://schemas.microsoft.com/office/powerpoint/2010/main" val="4117599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48</a:t>
            </a:fld>
            <a:endParaRPr kumimoji="1" lang="ja-JP" altLang="en-US"/>
          </a:p>
        </p:txBody>
      </p:sp>
    </p:spTree>
    <p:extLst>
      <p:ext uri="{BB962C8B-B14F-4D97-AF65-F5344CB8AC3E}">
        <p14:creationId xmlns:p14="http://schemas.microsoft.com/office/powerpoint/2010/main" val="4292847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49</a:t>
            </a:fld>
            <a:endParaRPr kumimoji="1" lang="ja-JP" altLang="en-US"/>
          </a:p>
        </p:txBody>
      </p:sp>
    </p:spTree>
    <p:extLst>
      <p:ext uri="{BB962C8B-B14F-4D97-AF65-F5344CB8AC3E}">
        <p14:creationId xmlns:p14="http://schemas.microsoft.com/office/powerpoint/2010/main" val="610137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51</a:t>
            </a:fld>
            <a:endParaRPr kumimoji="1" lang="ja-JP" altLang="en-US"/>
          </a:p>
        </p:txBody>
      </p:sp>
    </p:spTree>
    <p:extLst>
      <p:ext uri="{BB962C8B-B14F-4D97-AF65-F5344CB8AC3E}">
        <p14:creationId xmlns:p14="http://schemas.microsoft.com/office/powerpoint/2010/main" val="2278633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github</a:t>
            </a:r>
            <a:r>
              <a:rPr kumimoji="1" lang="ja-JP" altLang="en-US" dirty="0"/>
              <a:t>上でファイル編集しろ</a:t>
            </a:r>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53</a:t>
            </a:fld>
            <a:endParaRPr kumimoji="1" lang="ja-JP" altLang="en-US"/>
          </a:p>
        </p:txBody>
      </p:sp>
    </p:spTree>
    <p:extLst>
      <p:ext uri="{BB962C8B-B14F-4D97-AF65-F5344CB8AC3E}">
        <p14:creationId xmlns:p14="http://schemas.microsoft.com/office/powerpoint/2010/main" val="36977449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github</a:t>
            </a:r>
            <a:r>
              <a:rPr kumimoji="1" lang="ja-JP" altLang="en-US" dirty="0"/>
              <a:t>上でファイル編集しろ</a:t>
            </a:r>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54</a:t>
            </a:fld>
            <a:endParaRPr kumimoji="1" lang="ja-JP" altLang="en-US"/>
          </a:p>
        </p:txBody>
      </p:sp>
    </p:spTree>
    <p:extLst>
      <p:ext uri="{BB962C8B-B14F-4D97-AF65-F5344CB8AC3E}">
        <p14:creationId xmlns:p14="http://schemas.microsoft.com/office/powerpoint/2010/main" val="1185080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git remote origin show</a:t>
            </a:r>
            <a:r>
              <a:rPr kumimoji="1" lang="ja-JP" altLang="en-US" dirty="0"/>
              <a:t>してみよう</a:t>
            </a:r>
          </a:p>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55</a:t>
            </a:fld>
            <a:endParaRPr kumimoji="1" lang="ja-JP" altLang="en-US"/>
          </a:p>
        </p:txBody>
      </p:sp>
    </p:spTree>
    <p:extLst>
      <p:ext uri="{BB962C8B-B14F-4D97-AF65-F5344CB8AC3E}">
        <p14:creationId xmlns:p14="http://schemas.microsoft.com/office/powerpoint/2010/main" val="3182571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58</a:t>
            </a:fld>
            <a:endParaRPr kumimoji="1" lang="ja-JP" altLang="en-US"/>
          </a:p>
        </p:txBody>
      </p:sp>
    </p:spTree>
    <p:extLst>
      <p:ext uri="{BB962C8B-B14F-4D97-AF65-F5344CB8AC3E}">
        <p14:creationId xmlns:p14="http://schemas.microsoft.com/office/powerpoint/2010/main" val="3463546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https://prog-8.com/docs/git-env-win</a:t>
            </a:r>
          </a:p>
          <a:p>
            <a:r>
              <a:rPr kumimoji="1" lang="en-US" altLang="ja-JP" dirty="0"/>
              <a:t>https://prog-8.com/docs/git-env</a:t>
            </a:r>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13</a:t>
            </a:fld>
            <a:endParaRPr kumimoji="1" lang="ja-JP" altLang="en-US"/>
          </a:p>
        </p:txBody>
      </p:sp>
    </p:spTree>
    <p:extLst>
      <p:ext uri="{BB962C8B-B14F-4D97-AF65-F5344CB8AC3E}">
        <p14:creationId xmlns:p14="http://schemas.microsoft.com/office/powerpoint/2010/main" val="3924173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en-US" altLang="ja-JP" dirty="0" err="1">
                <a:solidFill>
                  <a:schemeClr val="tx1"/>
                </a:solidFill>
              </a:rPr>
              <a:t>mkdir</a:t>
            </a:r>
            <a:r>
              <a:rPr lang="en-US" altLang="ja-JP" dirty="0">
                <a:solidFill>
                  <a:schemeClr val="tx1"/>
                </a:solidFill>
              </a:rPr>
              <a:t> test-git</a:t>
            </a:r>
          </a:p>
          <a:p>
            <a:pPr marL="0" indent="0">
              <a:buNone/>
            </a:pPr>
            <a:r>
              <a:rPr lang="en-US" altLang="ja-JP" dirty="0">
                <a:solidFill>
                  <a:schemeClr val="tx1"/>
                </a:solidFill>
              </a:rPr>
              <a:t>cd test-git</a:t>
            </a:r>
          </a:p>
          <a:p>
            <a:pPr marL="0" indent="0">
              <a:buNone/>
            </a:pPr>
            <a:r>
              <a:rPr lang="en-US" altLang="ja-JP" dirty="0" err="1">
                <a:solidFill>
                  <a:schemeClr val="tx1"/>
                </a:solidFill>
              </a:rPr>
              <a:t>mkdir</a:t>
            </a:r>
            <a:r>
              <a:rPr lang="en-US" altLang="ja-JP" dirty="0">
                <a:solidFill>
                  <a:schemeClr val="tx1"/>
                </a:solidFill>
              </a:rPr>
              <a:t> test-local</a:t>
            </a:r>
          </a:p>
          <a:p>
            <a:pPr marL="0" indent="0">
              <a:buNone/>
            </a:pPr>
            <a:r>
              <a:rPr lang="en-US" altLang="ja-JP" dirty="0">
                <a:solidFill>
                  <a:schemeClr val="tx1"/>
                </a:solidFill>
              </a:rPr>
              <a:t>cd test-local</a:t>
            </a:r>
          </a:p>
          <a:p>
            <a:pPr marL="0" indent="0">
              <a:buNone/>
            </a:pPr>
            <a:r>
              <a:rPr lang="en-US" altLang="ja-JP" dirty="0">
                <a:solidFill>
                  <a:schemeClr val="tx1"/>
                </a:solidFill>
              </a:rPr>
              <a:t>git </a:t>
            </a:r>
            <a:r>
              <a:rPr lang="en-US" altLang="ja-JP" dirty="0" err="1">
                <a:solidFill>
                  <a:schemeClr val="tx1"/>
                </a:solidFill>
              </a:rPr>
              <a:t>init</a:t>
            </a:r>
            <a:endParaRPr lang="en-US" altLang="ja-JP" dirty="0">
              <a:solidFill>
                <a:schemeClr val="tx1"/>
              </a:solidFill>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14</a:t>
            </a:fld>
            <a:endParaRPr kumimoji="1" lang="ja-JP" altLang="en-US"/>
          </a:p>
        </p:txBody>
      </p:sp>
    </p:spTree>
    <p:extLst>
      <p:ext uri="{BB962C8B-B14F-4D97-AF65-F5344CB8AC3E}">
        <p14:creationId xmlns:p14="http://schemas.microsoft.com/office/powerpoint/2010/main" val="192661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15</a:t>
            </a:fld>
            <a:endParaRPr kumimoji="1" lang="ja-JP" altLang="en-US"/>
          </a:p>
        </p:txBody>
      </p:sp>
    </p:spTree>
    <p:extLst>
      <p:ext uri="{BB962C8B-B14F-4D97-AF65-F5344CB8AC3E}">
        <p14:creationId xmlns:p14="http://schemas.microsoft.com/office/powerpoint/2010/main" val="177716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18</a:t>
            </a:fld>
            <a:endParaRPr kumimoji="1" lang="ja-JP" altLang="en-US"/>
          </a:p>
        </p:txBody>
      </p:sp>
    </p:spTree>
    <p:extLst>
      <p:ext uri="{BB962C8B-B14F-4D97-AF65-F5344CB8AC3E}">
        <p14:creationId xmlns:p14="http://schemas.microsoft.com/office/powerpoint/2010/main" val="1654048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en-US" altLang="ja-JP" dirty="0">
                <a:solidFill>
                  <a:schemeClr val="tx1"/>
                </a:solidFill>
              </a:rPr>
              <a:t>echo 'test1' &gt;&gt; test1.txt</a:t>
            </a:r>
          </a:p>
          <a:p>
            <a:pPr marL="0" indent="0">
              <a:buNone/>
            </a:pPr>
            <a:r>
              <a:rPr lang="en-US" altLang="ja-JP" dirty="0">
                <a:solidFill>
                  <a:schemeClr val="tx1"/>
                </a:solidFill>
              </a:rPr>
              <a:t>git status</a:t>
            </a:r>
          </a:p>
          <a:p>
            <a:pPr marL="0" indent="0">
              <a:buNone/>
            </a:pPr>
            <a:r>
              <a:rPr lang="en-US" altLang="ja-JP" dirty="0">
                <a:solidFill>
                  <a:schemeClr val="tx1"/>
                </a:solidFill>
              </a:rPr>
              <a:t>git add test1.txt</a:t>
            </a:r>
          </a:p>
          <a:p>
            <a:pPr marL="0" indent="0">
              <a:buNone/>
            </a:pPr>
            <a:r>
              <a:rPr lang="en-US" altLang="ja-JP" dirty="0">
                <a:solidFill>
                  <a:schemeClr val="tx1"/>
                </a:solidFill>
              </a:rPr>
              <a:t>git status</a:t>
            </a:r>
          </a:p>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19</a:t>
            </a:fld>
            <a:endParaRPr kumimoji="1" lang="ja-JP" altLang="en-US"/>
          </a:p>
        </p:txBody>
      </p:sp>
    </p:spTree>
    <p:extLst>
      <p:ext uri="{BB962C8B-B14F-4D97-AF65-F5344CB8AC3E}">
        <p14:creationId xmlns:p14="http://schemas.microsoft.com/office/powerpoint/2010/main" val="358264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p>
          <a:p>
            <a:r>
              <a:rPr kumimoji="1" lang="ja-JP" altLang="en-US" dirty="0"/>
              <a:t>一度もコミットされていないリポジトリの場合、</a:t>
            </a:r>
            <a:r>
              <a:rPr kumimoji="1" lang="en-US" altLang="ja-JP" dirty="0"/>
              <a:t>git rm –cached –r .</a:t>
            </a:r>
          </a:p>
          <a:p>
            <a:r>
              <a:rPr kumimoji="1" lang="en-US" altLang="ja-JP" dirty="0"/>
              <a:t>https://qiita.com/yukure/items/89562e5eb1d03995dc5b</a:t>
            </a:r>
          </a:p>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20</a:t>
            </a:fld>
            <a:endParaRPr kumimoji="1" lang="ja-JP" altLang="en-US"/>
          </a:p>
        </p:txBody>
      </p:sp>
    </p:spTree>
    <p:extLst>
      <p:ext uri="{BB962C8B-B14F-4D97-AF65-F5344CB8AC3E}">
        <p14:creationId xmlns:p14="http://schemas.microsoft.com/office/powerpoint/2010/main" val="2301066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en-US" altLang="ja-JP" dirty="0">
                <a:solidFill>
                  <a:schemeClr val="tx1"/>
                </a:solidFill>
              </a:rPr>
              <a:t>git commit -m "first commit"</a:t>
            </a:r>
          </a:p>
          <a:p>
            <a:pPr marL="0" indent="0">
              <a:buNone/>
            </a:pPr>
            <a:r>
              <a:rPr lang="en-US" altLang="ja-JP" dirty="0">
                <a:solidFill>
                  <a:schemeClr val="tx1"/>
                </a:solidFill>
              </a:rPr>
              <a:t>git log</a:t>
            </a:r>
          </a:p>
          <a:p>
            <a:pPr marL="0" indent="0">
              <a:buNone/>
            </a:pPr>
            <a:r>
              <a:rPr lang="en-US" altLang="ja-JP" dirty="0">
                <a:solidFill>
                  <a:schemeClr val="tx1"/>
                </a:solidFill>
              </a:rPr>
              <a:t>git status</a:t>
            </a:r>
          </a:p>
          <a:p>
            <a:pPr marL="0" indent="0">
              <a:buNone/>
            </a:pPr>
            <a:r>
              <a:rPr lang="en-US" altLang="ja-JP" dirty="0">
                <a:solidFill>
                  <a:schemeClr val="tx1"/>
                </a:solidFill>
              </a:rPr>
              <a:t>echo 'test1' &gt;&gt; test1.txt</a:t>
            </a:r>
          </a:p>
          <a:p>
            <a:pPr marL="0" indent="0">
              <a:buNone/>
            </a:pPr>
            <a:r>
              <a:rPr lang="en-US" altLang="ja-JP" dirty="0">
                <a:solidFill>
                  <a:schemeClr val="tx1"/>
                </a:solidFill>
              </a:rPr>
              <a:t>cat test1.txt</a:t>
            </a:r>
          </a:p>
          <a:p>
            <a:pPr marL="0" indent="0">
              <a:buNone/>
            </a:pPr>
            <a:r>
              <a:rPr lang="en-US" altLang="ja-JP" dirty="0">
                <a:solidFill>
                  <a:schemeClr val="tx1"/>
                </a:solidFill>
              </a:rPr>
              <a:t>git status</a:t>
            </a:r>
          </a:p>
          <a:p>
            <a:pPr marL="0" indent="0">
              <a:buNone/>
            </a:pPr>
            <a:r>
              <a:rPr lang="en-US" altLang="ja-JP" dirty="0">
                <a:solidFill>
                  <a:schemeClr val="tx1"/>
                </a:solidFill>
              </a:rPr>
              <a:t>git add test1.txt</a:t>
            </a:r>
          </a:p>
          <a:p>
            <a:pPr marL="0" indent="0">
              <a:buNone/>
            </a:pPr>
            <a:r>
              <a:rPr lang="en-US" altLang="ja-JP" dirty="0">
                <a:solidFill>
                  <a:schemeClr val="tx1"/>
                </a:solidFill>
              </a:rPr>
              <a:t>git status</a:t>
            </a:r>
          </a:p>
          <a:p>
            <a:pPr marL="0" indent="0">
              <a:buNone/>
            </a:pPr>
            <a:r>
              <a:rPr lang="en-US" altLang="ja-JP" dirty="0">
                <a:solidFill>
                  <a:schemeClr val="tx1"/>
                </a:solidFill>
              </a:rPr>
              <a:t>git commit -m "second commit"</a:t>
            </a:r>
          </a:p>
          <a:p>
            <a:pPr marL="0" indent="0">
              <a:buNone/>
            </a:pPr>
            <a:r>
              <a:rPr lang="en-US" altLang="ja-JP" dirty="0">
                <a:solidFill>
                  <a:schemeClr val="tx1"/>
                </a:solidFill>
              </a:rPr>
              <a:t>git log</a:t>
            </a:r>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21</a:t>
            </a:fld>
            <a:endParaRPr kumimoji="1" lang="ja-JP" altLang="en-US"/>
          </a:p>
        </p:txBody>
      </p:sp>
    </p:spTree>
    <p:extLst>
      <p:ext uri="{BB962C8B-B14F-4D97-AF65-F5344CB8AC3E}">
        <p14:creationId xmlns:p14="http://schemas.microsoft.com/office/powerpoint/2010/main" val="2853152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074A62-594D-4E57-9A05-AF9B87EF0DE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9F2F8E7-6F65-44C2-95B6-B208FCAD6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3AE43DA-4EAB-422F-AC72-B783A3B421C8}"/>
              </a:ext>
            </a:extLst>
          </p:cNvPr>
          <p:cNvSpPr>
            <a:spLocks noGrp="1"/>
          </p:cNvSpPr>
          <p:nvPr>
            <p:ph type="dt" sz="half" idx="10"/>
          </p:nvPr>
        </p:nvSpPr>
        <p:spPr/>
        <p:txBody>
          <a:bodyPr/>
          <a:lstStyle/>
          <a:p>
            <a:fld id="{A71E3E77-58BC-445C-8937-55D22500C5ED}" type="datetimeFigureOut">
              <a:rPr kumimoji="1" lang="ja-JP" altLang="en-US" smtClean="0"/>
              <a:t>2021/7/14</a:t>
            </a:fld>
            <a:endParaRPr kumimoji="1" lang="ja-JP" altLang="en-US"/>
          </a:p>
        </p:txBody>
      </p:sp>
      <p:sp>
        <p:nvSpPr>
          <p:cNvPr id="5" name="フッター プレースホルダー 4">
            <a:extLst>
              <a:ext uri="{FF2B5EF4-FFF2-40B4-BE49-F238E27FC236}">
                <a16:creationId xmlns:a16="http://schemas.microsoft.com/office/drawing/2014/main" id="{2B3FF34C-89FA-428C-B2E7-9D81ADC029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D3DC62-64EE-4418-89AB-BDCEB7FE674D}"/>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361197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E909BA-64F5-43E0-B136-01486FA15EA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5A88718-DB05-4D55-B78C-D23517C3E7F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9D0103-32AD-4339-8851-02E8CBAF52CA}"/>
              </a:ext>
            </a:extLst>
          </p:cNvPr>
          <p:cNvSpPr>
            <a:spLocks noGrp="1"/>
          </p:cNvSpPr>
          <p:nvPr>
            <p:ph type="dt" sz="half" idx="10"/>
          </p:nvPr>
        </p:nvSpPr>
        <p:spPr/>
        <p:txBody>
          <a:bodyPr/>
          <a:lstStyle/>
          <a:p>
            <a:fld id="{A71E3E77-58BC-445C-8937-55D22500C5ED}" type="datetimeFigureOut">
              <a:rPr kumimoji="1" lang="ja-JP" altLang="en-US" smtClean="0"/>
              <a:t>2021/7/14</a:t>
            </a:fld>
            <a:endParaRPr kumimoji="1" lang="ja-JP" altLang="en-US"/>
          </a:p>
        </p:txBody>
      </p:sp>
      <p:sp>
        <p:nvSpPr>
          <p:cNvPr id="5" name="フッター プレースホルダー 4">
            <a:extLst>
              <a:ext uri="{FF2B5EF4-FFF2-40B4-BE49-F238E27FC236}">
                <a16:creationId xmlns:a16="http://schemas.microsoft.com/office/drawing/2014/main" id="{82870EAB-5E2B-4A61-94B6-E67AE877F4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CB9545-B9C8-405A-A3CE-847A428F6124}"/>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1811188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AAA530-4732-428A-A93F-0A961D6134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BADA58-9996-4E76-B038-933197DB710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3FAC45-BA4C-4983-85AC-BF7545A38D47}"/>
              </a:ext>
            </a:extLst>
          </p:cNvPr>
          <p:cNvSpPr>
            <a:spLocks noGrp="1"/>
          </p:cNvSpPr>
          <p:nvPr>
            <p:ph type="dt" sz="half" idx="10"/>
          </p:nvPr>
        </p:nvSpPr>
        <p:spPr/>
        <p:txBody>
          <a:bodyPr/>
          <a:lstStyle/>
          <a:p>
            <a:fld id="{A71E3E77-58BC-445C-8937-55D22500C5ED}" type="datetimeFigureOut">
              <a:rPr kumimoji="1" lang="ja-JP" altLang="en-US" smtClean="0"/>
              <a:t>2021/7/14</a:t>
            </a:fld>
            <a:endParaRPr kumimoji="1" lang="ja-JP" altLang="en-US"/>
          </a:p>
        </p:txBody>
      </p:sp>
      <p:sp>
        <p:nvSpPr>
          <p:cNvPr id="5" name="フッター プレースホルダー 4">
            <a:extLst>
              <a:ext uri="{FF2B5EF4-FFF2-40B4-BE49-F238E27FC236}">
                <a16:creationId xmlns:a16="http://schemas.microsoft.com/office/drawing/2014/main" id="{E40E3249-2BE7-44EE-A884-1DCD9F88D6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EF8B26-4379-4F9E-9306-3D9993258141}"/>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117383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7EC32E-FFF3-4CE4-B05F-DB122B9A78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D1DE5A-1083-4F36-93EB-8CCD9DB1059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47BF74A-1E2A-4C54-BE03-A191689EB8B8}"/>
              </a:ext>
            </a:extLst>
          </p:cNvPr>
          <p:cNvSpPr>
            <a:spLocks noGrp="1"/>
          </p:cNvSpPr>
          <p:nvPr>
            <p:ph type="dt" sz="half" idx="10"/>
          </p:nvPr>
        </p:nvSpPr>
        <p:spPr/>
        <p:txBody>
          <a:bodyPr/>
          <a:lstStyle/>
          <a:p>
            <a:fld id="{A71E3E77-58BC-445C-8937-55D22500C5ED}" type="datetimeFigureOut">
              <a:rPr kumimoji="1" lang="ja-JP" altLang="en-US" smtClean="0"/>
              <a:t>2021/7/14</a:t>
            </a:fld>
            <a:endParaRPr kumimoji="1" lang="ja-JP" altLang="en-US"/>
          </a:p>
        </p:txBody>
      </p:sp>
      <p:sp>
        <p:nvSpPr>
          <p:cNvPr id="5" name="フッター プレースホルダー 4">
            <a:extLst>
              <a:ext uri="{FF2B5EF4-FFF2-40B4-BE49-F238E27FC236}">
                <a16:creationId xmlns:a16="http://schemas.microsoft.com/office/drawing/2014/main" id="{036B6B32-154A-4F77-B6F4-3AB2A7922E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B94747-1968-4FD4-BD0E-52C601AFBF78}"/>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155854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D5FE1-D007-482B-B36D-D7F429A802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52DFC35-2B10-4FE6-A053-B6843BAA0B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9C5DE18-693C-438B-B29F-28214A10A161}"/>
              </a:ext>
            </a:extLst>
          </p:cNvPr>
          <p:cNvSpPr>
            <a:spLocks noGrp="1"/>
          </p:cNvSpPr>
          <p:nvPr>
            <p:ph type="dt" sz="half" idx="10"/>
          </p:nvPr>
        </p:nvSpPr>
        <p:spPr/>
        <p:txBody>
          <a:bodyPr/>
          <a:lstStyle/>
          <a:p>
            <a:fld id="{A71E3E77-58BC-445C-8937-55D22500C5ED}" type="datetimeFigureOut">
              <a:rPr kumimoji="1" lang="ja-JP" altLang="en-US" smtClean="0"/>
              <a:t>2021/7/14</a:t>
            </a:fld>
            <a:endParaRPr kumimoji="1" lang="ja-JP" altLang="en-US"/>
          </a:p>
        </p:txBody>
      </p:sp>
      <p:sp>
        <p:nvSpPr>
          <p:cNvPr id="5" name="フッター プレースホルダー 4">
            <a:extLst>
              <a:ext uri="{FF2B5EF4-FFF2-40B4-BE49-F238E27FC236}">
                <a16:creationId xmlns:a16="http://schemas.microsoft.com/office/drawing/2014/main" id="{3370CF00-5BE7-4381-9EC4-32B2652FF6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E2C4C3-D2D3-4B43-8A88-53FB3A5D9B7B}"/>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88947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9B9BA8-FC14-4DA8-B40C-5B86D543B4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3E5965-A3FF-463A-97F5-796A83DBD48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53EBEBB-6400-4349-9C00-F5372FB098A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C81F622-37FE-4F99-88EF-389A7FE51B82}"/>
              </a:ext>
            </a:extLst>
          </p:cNvPr>
          <p:cNvSpPr>
            <a:spLocks noGrp="1"/>
          </p:cNvSpPr>
          <p:nvPr>
            <p:ph type="dt" sz="half" idx="10"/>
          </p:nvPr>
        </p:nvSpPr>
        <p:spPr/>
        <p:txBody>
          <a:bodyPr/>
          <a:lstStyle/>
          <a:p>
            <a:fld id="{A71E3E77-58BC-445C-8937-55D22500C5ED}" type="datetimeFigureOut">
              <a:rPr kumimoji="1" lang="ja-JP" altLang="en-US" smtClean="0"/>
              <a:t>2021/7/14</a:t>
            </a:fld>
            <a:endParaRPr kumimoji="1" lang="ja-JP" altLang="en-US"/>
          </a:p>
        </p:txBody>
      </p:sp>
      <p:sp>
        <p:nvSpPr>
          <p:cNvPr id="6" name="フッター プレースホルダー 5">
            <a:extLst>
              <a:ext uri="{FF2B5EF4-FFF2-40B4-BE49-F238E27FC236}">
                <a16:creationId xmlns:a16="http://schemas.microsoft.com/office/drawing/2014/main" id="{BCD87E8A-9AFB-4941-9709-E99BFAA277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7AD5F7D-0B13-435D-BA3D-DE1C482D45B1}"/>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30774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F584CF-569F-4036-9653-D20499D3E9C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7A0E4C-2E6B-4AD6-B44F-5B41AFCD72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771333E-45E5-442D-8716-35DAB6E489C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43636E7-2FF4-401C-8475-1C68EBB6BD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6C06165-F1AD-4F12-B069-FFF594D701F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CF19A6-DE5C-462A-AC1D-986EB9F66E2F}"/>
              </a:ext>
            </a:extLst>
          </p:cNvPr>
          <p:cNvSpPr>
            <a:spLocks noGrp="1"/>
          </p:cNvSpPr>
          <p:nvPr>
            <p:ph type="dt" sz="half" idx="10"/>
          </p:nvPr>
        </p:nvSpPr>
        <p:spPr/>
        <p:txBody>
          <a:bodyPr/>
          <a:lstStyle/>
          <a:p>
            <a:fld id="{A71E3E77-58BC-445C-8937-55D22500C5ED}" type="datetimeFigureOut">
              <a:rPr kumimoji="1" lang="ja-JP" altLang="en-US" smtClean="0"/>
              <a:t>2021/7/14</a:t>
            </a:fld>
            <a:endParaRPr kumimoji="1" lang="ja-JP" altLang="en-US"/>
          </a:p>
        </p:txBody>
      </p:sp>
      <p:sp>
        <p:nvSpPr>
          <p:cNvPr id="8" name="フッター プレースホルダー 7">
            <a:extLst>
              <a:ext uri="{FF2B5EF4-FFF2-40B4-BE49-F238E27FC236}">
                <a16:creationId xmlns:a16="http://schemas.microsoft.com/office/drawing/2014/main" id="{C423CE2F-6CD9-46D2-A4CE-732CA137DFB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75297A7-B969-4BAB-8902-5EDE1F812C4D}"/>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382880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ABF1A-E511-47A8-9037-62224538FFA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60B265E-68AD-476B-92A2-9E2685090AF8}"/>
              </a:ext>
            </a:extLst>
          </p:cNvPr>
          <p:cNvSpPr>
            <a:spLocks noGrp="1"/>
          </p:cNvSpPr>
          <p:nvPr>
            <p:ph type="dt" sz="half" idx="10"/>
          </p:nvPr>
        </p:nvSpPr>
        <p:spPr/>
        <p:txBody>
          <a:bodyPr/>
          <a:lstStyle/>
          <a:p>
            <a:fld id="{A71E3E77-58BC-445C-8937-55D22500C5ED}" type="datetimeFigureOut">
              <a:rPr kumimoji="1" lang="ja-JP" altLang="en-US" smtClean="0"/>
              <a:t>2021/7/14</a:t>
            </a:fld>
            <a:endParaRPr kumimoji="1" lang="ja-JP" altLang="en-US"/>
          </a:p>
        </p:txBody>
      </p:sp>
      <p:sp>
        <p:nvSpPr>
          <p:cNvPr id="4" name="フッター プレースホルダー 3">
            <a:extLst>
              <a:ext uri="{FF2B5EF4-FFF2-40B4-BE49-F238E27FC236}">
                <a16:creationId xmlns:a16="http://schemas.microsoft.com/office/drawing/2014/main" id="{44E89D23-13A6-4A32-B7CC-DFA293B1FBB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8716A04-D0CA-4812-AD81-95769A39F7C0}"/>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3790595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0866956-A52D-49CE-A762-0F7054BA6211}"/>
              </a:ext>
            </a:extLst>
          </p:cNvPr>
          <p:cNvSpPr>
            <a:spLocks noGrp="1"/>
          </p:cNvSpPr>
          <p:nvPr>
            <p:ph type="dt" sz="half" idx="10"/>
          </p:nvPr>
        </p:nvSpPr>
        <p:spPr/>
        <p:txBody>
          <a:bodyPr/>
          <a:lstStyle/>
          <a:p>
            <a:fld id="{A71E3E77-58BC-445C-8937-55D22500C5ED}" type="datetimeFigureOut">
              <a:rPr kumimoji="1" lang="ja-JP" altLang="en-US" smtClean="0"/>
              <a:t>2021/7/14</a:t>
            </a:fld>
            <a:endParaRPr kumimoji="1" lang="ja-JP" altLang="en-US"/>
          </a:p>
        </p:txBody>
      </p:sp>
      <p:sp>
        <p:nvSpPr>
          <p:cNvPr id="3" name="フッター プレースホルダー 2">
            <a:extLst>
              <a:ext uri="{FF2B5EF4-FFF2-40B4-BE49-F238E27FC236}">
                <a16:creationId xmlns:a16="http://schemas.microsoft.com/office/drawing/2014/main" id="{C12F4491-2AF7-4B4F-B6A9-EC41469A430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9C6119B-B1A0-43D4-B036-75A88B8A2DDF}"/>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235378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B3A88C-2711-483F-9B15-86D04C5EFF0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6AF74D-8052-48E3-B635-69EB64DA0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CC9EB4B-4DF7-40B2-93D3-E765BF355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990149-6D15-4B20-A478-57F9A8CE472E}"/>
              </a:ext>
            </a:extLst>
          </p:cNvPr>
          <p:cNvSpPr>
            <a:spLocks noGrp="1"/>
          </p:cNvSpPr>
          <p:nvPr>
            <p:ph type="dt" sz="half" idx="10"/>
          </p:nvPr>
        </p:nvSpPr>
        <p:spPr/>
        <p:txBody>
          <a:bodyPr/>
          <a:lstStyle/>
          <a:p>
            <a:fld id="{A71E3E77-58BC-445C-8937-55D22500C5ED}" type="datetimeFigureOut">
              <a:rPr kumimoji="1" lang="ja-JP" altLang="en-US" smtClean="0"/>
              <a:t>2021/7/14</a:t>
            </a:fld>
            <a:endParaRPr kumimoji="1" lang="ja-JP" altLang="en-US"/>
          </a:p>
        </p:txBody>
      </p:sp>
      <p:sp>
        <p:nvSpPr>
          <p:cNvPr id="6" name="フッター プレースホルダー 5">
            <a:extLst>
              <a:ext uri="{FF2B5EF4-FFF2-40B4-BE49-F238E27FC236}">
                <a16:creationId xmlns:a16="http://schemas.microsoft.com/office/drawing/2014/main" id="{0FF069A8-8681-4263-8697-C0421ECB74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6F8D44-3D4B-4CDB-943C-695409C1D147}"/>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2073180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9060-C5DA-4E69-B5E8-8E8EACC4314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B271FCD-55D7-4B69-BFD8-2382684408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D90F170-081E-4DDD-B705-CEECD385D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58DE61-484A-4CA0-BF62-1614B7D2397F}"/>
              </a:ext>
            </a:extLst>
          </p:cNvPr>
          <p:cNvSpPr>
            <a:spLocks noGrp="1"/>
          </p:cNvSpPr>
          <p:nvPr>
            <p:ph type="dt" sz="half" idx="10"/>
          </p:nvPr>
        </p:nvSpPr>
        <p:spPr/>
        <p:txBody>
          <a:bodyPr/>
          <a:lstStyle/>
          <a:p>
            <a:fld id="{A71E3E77-58BC-445C-8937-55D22500C5ED}" type="datetimeFigureOut">
              <a:rPr kumimoji="1" lang="ja-JP" altLang="en-US" smtClean="0"/>
              <a:t>2021/7/14</a:t>
            </a:fld>
            <a:endParaRPr kumimoji="1" lang="ja-JP" altLang="en-US"/>
          </a:p>
        </p:txBody>
      </p:sp>
      <p:sp>
        <p:nvSpPr>
          <p:cNvPr id="6" name="フッター プレースホルダー 5">
            <a:extLst>
              <a:ext uri="{FF2B5EF4-FFF2-40B4-BE49-F238E27FC236}">
                <a16:creationId xmlns:a16="http://schemas.microsoft.com/office/drawing/2014/main" id="{80B745D3-BE9E-47B1-8EEC-1257343C092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4B50984-194C-4A9D-99A8-B952B712A388}"/>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409447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A7B1C29-402A-4083-B20E-2199FB08A7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FF8B4A-C715-4586-BF65-0A3A89556E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9B0A7D-D855-4E58-9326-5B9DF6A9B4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E3E77-58BC-445C-8937-55D22500C5ED}" type="datetimeFigureOut">
              <a:rPr kumimoji="1" lang="ja-JP" altLang="en-US" smtClean="0"/>
              <a:t>2021/7/14</a:t>
            </a:fld>
            <a:endParaRPr kumimoji="1" lang="ja-JP" altLang="en-US"/>
          </a:p>
        </p:txBody>
      </p:sp>
      <p:sp>
        <p:nvSpPr>
          <p:cNvPr id="5" name="フッター プレースホルダー 4">
            <a:extLst>
              <a:ext uri="{FF2B5EF4-FFF2-40B4-BE49-F238E27FC236}">
                <a16:creationId xmlns:a16="http://schemas.microsoft.com/office/drawing/2014/main" id="{C8189AFF-72E2-4F91-9E00-CFE49C73EB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3008FC-25D5-44FC-B8B6-7B64B08D27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15565883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qiita.com/varmil/items/9b0aeafa85975474e9b6" TargetMode="External"/><Relationship Id="rId7" Type="http://schemas.openxmlformats.org/officeDocument/2006/relationships/hyperlink" Target="https://qiita.com/peccul/items/90dd469e2f72babbc106"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qiita.com/mom0tomo/items/b593c0e98c1eea70a114" TargetMode="External"/><Relationship Id="rId5" Type="http://schemas.openxmlformats.org/officeDocument/2006/relationships/hyperlink" Target="https://qiita.com/mikan3rd/items/d41a8ca26523f950ea9d" TargetMode="External"/><Relationship Id="rId4" Type="http://schemas.openxmlformats.org/officeDocument/2006/relationships/hyperlink" Target="https://qiita.com/Zuishin/items/e752d140efa0209fed58"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qiita.com/yaotti/items/e37c707938847aee671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r-staffing.co.jp/engineer/entry/20190621_1" TargetMode="External"/><Relationship Id="rId2" Type="http://schemas.openxmlformats.org/officeDocument/2006/relationships/hyperlink" Target="https://backlog.com/ja/git-tutorial/" TargetMode="External"/><Relationship Id="rId1" Type="http://schemas.openxmlformats.org/officeDocument/2006/relationships/slideLayout" Target="../slideLayouts/slideLayout2.xml"/><Relationship Id="rId6" Type="http://schemas.openxmlformats.org/officeDocument/2006/relationships/hyperlink" Target="http://try.github.com/" TargetMode="External"/><Relationship Id="rId5" Type="http://schemas.openxmlformats.org/officeDocument/2006/relationships/hyperlink" Target="https://dotinstall.com/lessons/basic_git" TargetMode="External"/><Relationship Id="rId4" Type="http://schemas.openxmlformats.org/officeDocument/2006/relationships/hyperlink" Target="https://prog-8.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r-staffing.co.jp/engineer/entry/20201225_1"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hyperlink" Target="https://www.itmedia.co.jp/news/articles/2102/01/news140.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Aring8510/git-edu/"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4C0EA6-DA98-43FF-9C5F-03C1C5358B5B}"/>
              </a:ext>
            </a:extLst>
          </p:cNvPr>
          <p:cNvSpPr>
            <a:spLocks noGrp="1"/>
          </p:cNvSpPr>
          <p:nvPr>
            <p:ph type="ctrTitle"/>
          </p:nvPr>
        </p:nvSpPr>
        <p:spPr>
          <a:xfrm>
            <a:off x="6194716" y="739978"/>
            <a:ext cx="5334930" cy="3004145"/>
          </a:xfrm>
        </p:spPr>
        <p:txBody>
          <a:bodyPr>
            <a:normAutofit/>
          </a:bodyPr>
          <a:lstStyle/>
          <a:p>
            <a:r>
              <a:rPr kumimoji="1" lang="en-US" altLang="ja-JP" dirty="0"/>
              <a:t>Git</a:t>
            </a:r>
            <a:r>
              <a:rPr kumimoji="1" lang="ja-JP" altLang="en-US" dirty="0"/>
              <a:t>＆</a:t>
            </a:r>
            <a:r>
              <a:rPr kumimoji="1" lang="en-US" altLang="ja-JP" dirty="0"/>
              <a:t>GitHub</a:t>
            </a:r>
            <a:br>
              <a:rPr kumimoji="1" lang="en-US" altLang="ja-JP" dirty="0"/>
            </a:br>
            <a:r>
              <a:rPr kumimoji="1" lang="ja-JP" altLang="en-US" dirty="0"/>
              <a:t>勉強会</a:t>
            </a:r>
          </a:p>
        </p:txBody>
      </p:sp>
      <p:sp>
        <p:nvSpPr>
          <p:cNvPr id="3" name="字幕 2">
            <a:extLst>
              <a:ext uri="{FF2B5EF4-FFF2-40B4-BE49-F238E27FC236}">
                <a16:creationId xmlns:a16="http://schemas.microsoft.com/office/drawing/2014/main" id="{BB900792-4C22-4AFA-A5D9-6C4A639F1CB1}"/>
              </a:ext>
            </a:extLst>
          </p:cNvPr>
          <p:cNvSpPr>
            <a:spLocks noGrp="1"/>
          </p:cNvSpPr>
          <p:nvPr>
            <p:ph type="subTitle" idx="1"/>
          </p:nvPr>
        </p:nvSpPr>
        <p:spPr>
          <a:xfrm>
            <a:off x="6194715" y="3836197"/>
            <a:ext cx="5334931" cy="2189214"/>
          </a:xfrm>
        </p:spPr>
        <p:txBody>
          <a:bodyPr>
            <a:normAutofit/>
          </a:bodyPr>
          <a:lstStyle/>
          <a:p>
            <a:r>
              <a:rPr lang="ja-JP" altLang="en-US" dirty="0"/>
              <a:t>発表者：</a:t>
            </a:r>
            <a:r>
              <a:rPr lang="en-US" altLang="ja-JP" dirty="0"/>
              <a:t>††Aring8510††</a:t>
            </a:r>
            <a:endParaRPr kumimoji="1" lang="ja-JP" altLang="en-US" dirty="0"/>
          </a:p>
        </p:txBody>
      </p:sp>
      <p:pic>
        <p:nvPicPr>
          <p:cNvPr id="5" name="図 4">
            <a:extLst>
              <a:ext uri="{FF2B5EF4-FFF2-40B4-BE49-F238E27FC236}">
                <a16:creationId xmlns:a16="http://schemas.microsoft.com/office/drawing/2014/main" id="{90FAABC5-575E-4206-A9ED-6C82F927C203}"/>
              </a:ext>
            </a:extLst>
          </p:cNvPr>
          <p:cNvPicPr>
            <a:picLocks noChangeAspect="1"/>
          </p:cNvPicPr>
          <p:nvPr/>
        </p:nvPicPr>
        <p:blipFill rotWithShape="1">
          <a:blip r:embed="rId3">
            <a:extLst>
              <a:ext uri="{28A0092B-C50C-407E-A947-70E740481C1C}">
                <a14:useLocalDpi xmlns:a14="http://schemas.microsoft.com/office/drawing/2010/main" val="0"/>
              </a:ext>
            </a:extLst>
          </a:blip>
          <a:srcRect r="-2" b="-2"/>
          <a:stretch/>
        </p:blipFill>
        <p:spPr>
          <a:xfrm>
            <a:off x="1685671" y="1346619"/>
            <a:ext cx="3584185" cy="3584185"/>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358559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B74BAD7-F0FC-4719-A31F-1ABDB621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D2C8DF27-DB3A-4356-8623-275E6B12D578}"/>
              </a:ext>
            </a:extLst>
          </p:cNvPr>
          <p:cNvSpPr>
            <a:spLocks noGrp="1"/>
          </p:cNvSpPr>
          <p:nvPr>
            <p:ph type="title"/>
          </p:nvPr>
        </p:nvSpPr>
        <p:spPr>
          <a:xfrm>
            <a:off x="1137034" y="609599"/>
            <a:ext cx="6836927" cy="1322888"/>
          </a:xfrm>
        </p:spPr>
        <p:txBody>
          <a:bodyPr>
            <a:normAutofit/>
          </a:bodyPr>
          <a:lstStyle/>
          <a:p>
            <a:r>
              <a:rPr kumimoji="1" lang="en-US" altLang="ja-JP" dirty="0"/>
              <a:t>GitHub</a:t>
            </a:r>
            <a:r>
              <a:rPr kumimoji="1" lang="ja-JP" altLang="en-US" dirty="0"/>
              <a:t>とは</a:t>
            </a:r>
          </a:p>
        </p:txBody>
      </p:sp>
      <p:sp>
        <p:nvSpPr>
          <p:cNvPr id="3" name="コンテンツ プレースホルダー 2">
            <a:extLst>
              <a:ext uri="{FF2B5EF4-FFF2-40B4-BE49-F238E27FC236}">
                <a16:creationId xmlns:a16="http://schemas.microsoft.com/office/drawing/2014/main" id="{412B851D-1965-418B-B2A1-0E5C22FA1D22}"/>
              </a:ext>
            </a:extLst>
          </p:cNvPr>
          <p:cNvSpPr>
            <a:spLocks noGrp="1"/>
          </p:cNvSpPr>
          <p:nvPr>
            <p:ph idx="1"/>
          </p:nvPr>
        </p:nvSpPr>
        <p:spPr>
          <a:xfrm>
            <a:off x="1137034" y="2194101"/>
            <a:ext cx="6433805" cy="3970880"/>
          </a:xfrm>
        </p:spPr>
        <p:txBody>
          <a:bodyPr>
            <a:normAutofit/>
          </a:bodyPr>
          <a:lstStyle/>
          <a:p>
            <a:r>
              <a:rPr lang="en-US" altLang="ja-JP" sz="2000" dirty="0"/>
              <a:t>GitHub</a:t>
            </a:r>
            <a:r>
              <a:rPr lang="ja-JP" altLang="en-US" sz="2000" dirty="0"/>
              <a:t>（ギットハブ）は、ソフトウェア開発のプラットフォームであり、ソースコードを</a:t>
            </a:r>
            <a:r>
              <a:rPr lang="ja-JP" altLang="en-US" sz="2000" b="1" dirty="0"/>
              <a:t>ホスティング</a:t>
            </a:r>
            <a:r>
              <a:rPr lang="ja-JP" altLang="en-US" sz="2000" dirty="0"/>
              <a:t>する。コードのバージョン管理システムには</a:t>
            </a:r>
            <a:r>
              <a:rPr lang="en-US" altLang="ja-JP" sz="2000" dirty="0"/>
              <a:t>Git</a:t>
            </a:r>
            <a:r>
              <a:rPr lang="ja-JP" altLang="en-US" sz="2000" dirty="0"/>
              <a:t>を使用する</a:t>
            </a:r>
            <a:r>
              <a:rPr lang="en-US" altLang="ja-JP" sz="2000" dirty="0"/>
              <a:t>(Wikipedia</a:t>
            </a:r>
            <a:r>
              <a:rPr lang="ja-JP" altLang="en-US" sz="2000" dirty="0"/>
              <a:t>より</a:t>
            </a:r>
            <a:r>
              <a:rPr lang="en-US" altLang="ja-JP" sz="2000" dirty="0"/>
              <a:t>)</a:t>
            </a:r>
          </a:p>
          <a:p>
            <a:r>
              <a:rPr kumimoji="1" lang="ja-JP" altLang="en-US" sz="2000" dirty="0"/>
              <a:t>簡潔に言えば、</a:t>
            </a:r>
            <a:r>
              <a:rPr kumimoji="1" lang="en-US" altLang="ja-JP" sz="2000" dirty="0"/>
              <a:t>Git</a:t>
            </a:r>
            <a:r>
              <a:rPr kumimoji="1" lang="ja-JP" altLang="en-US" sz="2000" dirty="0"/>
              <a:t>を便利に＆みんなで使える</a:t>
            </a:r>
            <a:r>
              <a:rPr lang="ja-JP" altLang="en-US" sz="2000" dirty="0"/>
              <a:t>インターネット上の</a:t>
            </a:r>
            <a:r>
              <a:rPr kumimoji="1" lang="ja-JP" altLang="en-US" sz="2000" dirty="0"/>
              <a:t>サービス</a:t>
            </a:r>
            <a:endParaRPr kumimoji="1" lang="en-US" altLang="ja-JP" sz="2000" dirty="0"/>
          </a:p>
          <a:p>
            <a:r>
              <a:rPr lang="ja-JP" altLang="en-US" sz="2000" dirty="0"/>
              <a:t>類似サービスには、</a:t>
            </a:r>
            <a:r>
              <a:rPr lang="en-US" altLang="ja-JP" sz="2000" dirty="0"/>
              <a:t>Bitbucket</a:t>
            </a:r>
            <a:r>
              <a:rPr lang="ja-JP" altLang="en-US" sz="2000" dirty="0"/>
              <a:t>や</a:t>
            </a:r>
            <a:r>
              <a:rPr lang="en-US" altLang="ja-JP" sz="2000" dirty="0"/>
              <a:t>GitLab</a:t>
            </a:r>
            <a:r>
              <a:rPr lang="ja-JP" altLang="en-US" sz="2000" dirty="0"/>
              <a:t>など</a:t>
            </a:r>
            <a:endParaRPr kumimoji="1" lang="ja-JP" altLang="en-US" sz="2000" dirty="0"/>
          </a:p>
        </p:txBody>
      </p:sp>
      <p:pic>
        <p:nvPicPr>
          <p:cNvPr id="7" name="図 6" descr="ロゴ, 会社名&#10;&#10;自動的に生成された説明">
            <a:extLst>
              <a:ext uri="{FF2B5EF4-FFF2-40B4-BE49-F238E27FC236}">
                <a16:creationId xmlns:a16="http://schemas.microsoft.com/office/drawing/2014/main" id="{CE2FD5CD-1869-4BE4-B0D3-9F87AB0E8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6907" y="826780"/>
            <a:ext cx="2073852" cy="1527685"/>
          </a:xfrm>
          <a:prstGeom prst="rect">
            <a:avLst/>
          </a:prstGeom>
        </p:spPr>
      </p:pic>
      <p:pic>
        <p:nvPicPr>
          <p:cNvPr id="5" name="図 4" descr="ロゴ, 会社名&#10;&#10;自動的に生成された説明">
            <a:extLst>
              <a:ext uri="{FF2B5EF4-FFF2-40B4-BE49-F238E27FC236}">
                <a16:creationId xmlns:a16="http://schemas.microsoft.com/office/drawing/2014/main" id="{FB8629ED-F85D-4E68-986F-350AFAD7A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5104" y="2802153"/>
            <a:ext cx="2417461" cy="1263318"/>
          </a:xfrm>
          <a:prstGeom prst="rect">
            <a:avLst/>
          </a:prstGeom>
        </p:spPr>
      </p:pic>
      <p:pic>
        <p:nvPicPr>
          <p:cNvPr id="9" name="図 8" descr="ロゴ, 会社名&#10;&#10;自動的に生成された説明">
            <a:extLst>
              <a:ext uri="{FF2B5EF4-FFF2-40B4-BE49-F238E27FC236}">
                <a16:creationId xmlns:a16="http://schemas.microsoft.com/office/drawing/2014/main" id="{8FE7D8EC-E495-41BF-A5E9-36A4417FAD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5103" y="4513160"/>
            <a:ext cx="2417461" cy="761500"/>
          </a:xfrm>
          <a:prstGeom prst="rect">
            <a:avLst/>
          </a:prstGeom>
        </p:spPr>
      </p:pic>
    </p:spTree>
    <p:extLst>
      <p:ext uri="{BB962C8B-B14F-4D97-AF65-F5344CB8AC3E}">
        <p14:creationId xmlns:p14="http://schemas.microsoft.com/office/powerpoint/2010/main" val="3795698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11FD1D-9E1D-4521-82CF-248F034FABD7}"/>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altLang="ja-JP" dirty="0" err="1"/>
              <a:t>EX:GitHub</a:t>
            </a:r>
            <a:r>
              <a:rPr lang="ja-JP" altLang="en-US" dirty="0"/>
              <a:t>と</a:t>
            </a:r>
            <a:r>
              <a:rPr lang="en-US" altLang="ja-JP" dirty="0" err="1"/>
              <a:t>Bitbacket</a:t>
            </a:r>
            <a:r>
              <a:rPr lang="ja-JP" altLang="en-US" dirty="0"/>
              <a:t>と</a:t>
            </a:r>
            <a:r>
              <a:rPr lang="en-US" altLang="ja-JP" dirty="0"/>
              <a:t>GitLab</a:t>
            </a:r>
            <a:r>
              <a:rPr lang="ja-JP" altLang="en-US" dirty="0"/>
              <a:t>の違い</a:t>
            </a:r>
            <a:endParaRPr kumimoji="1" lang="ja-JP" altLang="en-US" dirty="0"/>
          </a:p>
        </p:txBody>
      </p:sp>
      <p:sp>
        <p:nvSpPr>
          <p:cNvPr id="3" name="コンテンツ プレースホルダー 2">
            <a:extLst>
              <a:ext uri="{FF2B5EF4-FFF2-40B4-BE49-F238E27FC236}">
                <a16:creationId xmlns:a16="http://schemas.microsoft.com/office/drawing/2014/main" id="{48B0DD85-6E8C-4DFE-BFB2-CD4F73FBA890}"/>
              </a:ext>
            </a:extLst>
          </p:cNvPr>
          <p:cNvSpPr>
            <a:spLocks noGrp="1"/>
          </p:cNvSpPr>
          <p:nvPr>
            <p:ph idx="1"/>
          </p:nvPr>
        </p:nvSpPr>
        <p:spPr/>
        <p:txBody>
          <a:bodyPr/>
          <a:lstStyle/>
          <a:p>
            <a:r>
              <a:rPr lang="ja-JP" altLang="en-US" dirty="0"/>
              <a:t>みなさんがやりたいことは上</a:t>
            </a:r>
            <a:r>
              <a:rPr lang="en-US" altLang="ja-JP" dirty="0"/>
              <a:t>3</a:t>
            </a:r>
            <a:r>
              <a:rPr lang="ja-JP" altLang="en-US" dirty="0"/>
              <a:t>つのどのサービスでも、できると思います</a:t>
            </a:r>
            <a:endParaRPr lang="en-US" altLang="ja-JP" dirty="0"/>
          </a:p>
          <a:p>
            <a:r>
              <a:rPr kumimoji="1" lang="en-US" altLang="ja-JP" dirty="0"/>
              <a:t>GitHub</a:t>
            </a:r>
            <a:r>
              <a:rPr kumimoji="1" lang="ja-JP" altLang="en-US" dirty="0"/>
              <a:t>が最もよく使われていて、ポピュラー</a:t>
            </a:r>
            <a:endParaRPr kumimoji="1" lang="en-US" altLang="ja-JP" dirty="0"/>
          </a:p>
          <a:p>
            <a:r>
              <a:rPr kumimoji="1" lang="en-US" altLang="ja-JP" dirty="0"/>
              <a:t>GitLab</a:t>
            </a:r>
            <a:r>
              <a:rPr kumimoji="1" lang="ja-JP" altLang="en-US" dirty="0"/>
              <a:t>はそのサービス自体が</a:t>
            </a:r>
            <a:r>
              <a:rPr kumimoji="1" lang="en-US" altLang="ja-JP" dirty="0"/>
              <a:t>OSS</a:t>
            </a:r>
            <a:r>
              <a:rPr kumimoji="1" lang="ja-JP" altLang="en-US" dirty="0"/>
              <a:t>で作られている＆多機能。</a:t>
            </a:r>
            <a:endParaRPr kumimoji="1" lang="en-US" altLang="ja-JP" dirty="0"/>
          </a:p>
          <a:p>
            <a:r>
              <a:rPr lang="en-US" altLang="ja-JP" dirty="0" err="1"/>
              <a:t>Bitbacket</a:t>
            </a:r>
            <a:r>
              <a:rPr lang="ja-JP" altLang="en-US" dirty="0"/>
              <a:t>は、しらん</a:t>
            </a:r>
            <a:r>
              <a:rPr lang="en-US" altLang="ja-JP" dirty="0"/>
              <a:t>(</a:t>
            </a:r>
            <a:r>
              <a:rPr lang="ja-JP" altLang="en-US" dirty="0"/>
              <a:t>有識者募集</a:t>
            </a:r>
            <a:r>
              <a:rPr lang="en-US" altLang="ja-JP" dirty="0"/>
              <a:t>)</a:t>
            </a:r>
            <a:r>
              <a:rPr lang="ja-JP" altLang="en-US" dirty="0"/>
              <a:t>。</a:t>
            </a:r>
            <a:endParaRPr lang="en-US" altLang="ja-JP" dirty="0"/>
          </a:p>
          <a:p>
            <a:r>
              <a:rPr lang="en-US" altLang="ja-JP" dirty="0">
                <a:solidFill>
                  <a:schemeClr val="bg2">
                    <a:lumMod val="90000"/>
                  </a:schemeClr>
                </a:solidFill>
              </a:rPr>
              <a:t>MS</a:t>
            </a:r>
            <a:r>
              <a:rPr lang="ja-JP" altLang="en-US" dirty="0">
                <a:solidFill>
                  <a:schemeClr val="bg2">
                    <a:lumMod val="90000"/>
                  </a:schemeClr>
                </a:solidFill>
              </a:rPr>
              <a:t>に買収されてからの</a:t>
            </a:r>
            <a:r>
              <a:rPr kumimoji="1" lang="en-US" altLang="ja-JP" dirty="0">
                <a:solidFill>
                  <a:schemeClr val="bg2">
                    <a:lumMod val="90000"/>
                  </a:schemeClr>
                </a:solidFill>
              </a:rPr>
              <a:t>GitHub</a:t>
            </a:r>
            <a:r>
              <a:rPr kumimoji="1" lang="ja-JP" altLang="en-US" dirty="0">
                <a:solidFill>
                  <a:schemeClr val="bg2">
                    <a:lumMod val="90000"/>
                  </a:schemeClr>
                </a:solidFill>
              </a:rPr>
              <a:t>は、プライベートリポジトリが無料で使えるようになったり、</a:t>
            </a:r>
            <a:r>
              <a:rPr kumimoji="1" lang="en-US" altLang="ja-JP" dirty="0">
                <a:solidFill>
                  <a:schemeClr val="bg2">
                    <a:lumMod val="90000"/>
                  </a:schemeClr>
                </a:solidFill>
              </a:rPr>
              <a:t>CI</a:t>
            </a:r>
            <a:r>
              <a:rPr kumimoji="1" lang="ja-JP" altLang="en-US" dirty="0">
                <a:solidFill>
                  <a:schemeClr val="bg2">
                    <a:lumMod val="90000"/>
                  </a:schemeClr>
                </a:solidFill>
              </a:rPr>
              <a:t>が使えるようになったり、結構便利になったよな</a:t>
            </a:r>
            <a:endParaRPr kumimoji="1" lang="en-US" altLang="ja-JP" dirty="0">
              <a:solidFill>
                <a:schemeClr val="bg2">
                  <a:lumMod val="90000"/>
                </a:schemeClr>
              </a:solidFill>
            </a:endParaRPr>
          </a:p>
          <a:p>
            <a:endParaRPr kumimoji="1" lang="ja-JP" altLang="en-US" dirty="0"/>
          </a:p>
        </p:txBody>
      </p:sp>
    </p:spTree>
    <p:extLst>
      <p:ext uri="{BB962C8B-B14F-4D97-AF65-F5344CB8AC3E}">
        <p14:creationId xmlns:p14="http://schemas.microsoft.com/office/powerpoint/2010/main" val="403771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902EF0F-46E4-4A03-9F60-1050C6DCE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82045D0-5727-4EB9-858E-6A3506E74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096785"/>
          </a:xfrm>
          <a:custGeom>
            <a:avLst/>
            <a:gdLst>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708054 w 12192000"/>
              <a:gd name="connsiteY200" fmla="*/ 4950706 h 5096785"/>
              <a:gd name="connsiteX201" fmla="*/ 2624713 w 12192000"/>
              <a:gd name="connsiteY201" fmla="*/ 4938959 h 5096785"/>
              <a:gd name="connsiteX202" fmla="*/ 2588328 w 12192000"/>
              <a:gd name="connsiteY202" fmla="*/ 4956476 h 5096785"/>
              <a:gd name="connsiteX203" fmla="*/ 2389931 w 12192000"/>
              <a:gd name="connsiteY203" fmla="*/ 4905785 h 5096785"/>
              <a:gd name="connsiteX204" fmla="*/ 2335186 w 12192000"/>
              <a:gd name="connsiteY204" fmla="*/ 4902957 h 5096785"/>
              <a:gd name="connsiteX205" fmla="*/ 2295307 w 12192000"/>
              <a:gd name="connsiteY205" fmla="*/ 4879800 h 5096785"/>
              <a:gd name="connsiteX206" fmla="*/ 2273393 w 12192000"/>
              <a:gd name="connsiteY206" fmla="*/ 4883565 h 5096785"/>
              <a:gd name="connsiteX207" fmla="*/ 2269523 w 12192000"/>
              <a:gd name="connsiteY207" fmla="*/ 4884442 h 5096785"/>
              <a:gd name="connsiteX208" fmla="*/ 2256015 w 12192000"/>
              <a:gd name="connsiteY208" fmla="*/ 4883014 h 5096785"/>
              <a:gd name="connsiteX209" fmla="*/ 2249731 w 12192000"/>
              <a:gd name="connsiteY209" fmla="*/ 4888778 h 5096785"/>
              <a:gd name="connsiteX210" fmla="*/ 2227629 w 12192000"/>
              <a:gd name="connsiteY210" fmla="*/ 4891047 h 5096785"/>
              <a:gd name="connsiteX211" fmla="*/ 2203460 w 12192000"/>
              <a:gd name="connsiteY211" fmla="*/ 4886696 h 5096785"/>
              <a:gd name="connsiteX212" fmla="*/ 2091528 w 12192000"/>
              <a:gd name="connsiteY212" fmla="*/ 4859155 h 5096785"/>
              <a:gd name="connsiteX213" fmla="*/ 2022901 w 12192000"/>
              <a:gd name="connsiteY213" fmla="*/ 4846594 h 5096785"/>
              <a:gd name="connsiteX214" fmla="*/ 1994227 w 12192000"/>
              <a:gd name="connsiteY214" fmla="*/ 4847973 h 5096785"/>
              <a:gd name="connsiteX215" fmla="*/ 1955936 w 12192000"/>
              <a:gd name="connsiteY215" fmla="*/ 4845765 h 5096785"/>
              <a:gd name="connsiteX216" fmla="*/ 1741924 w 12192000"/>
              <a:gd name="connsiteY216" fmla="*/ 4808054 h 5096785"/>
              <a:gd name="connsiteX217" fmla="*/ 1734410 w 12192000"/>
              <a:gd name="connsiteY217" fmla="*/ 4811675 h 5096785"/>
              <a:gd name="connsiteX218" fmla="*/ 1691423 w 12192000"/>
              <a:gd name="connsiteY218" fmla="*/ 4802777 h 5096785"/>
              <a:gd name="connsiteX219" fmla="*/ 1554504 w 12192000"/>
              <a:gd name="connsiteY219" fmla="*/ 4739985 h 5096785"/>
              <a:gd name="connsiteX220" fmla="*/ 1470119 w 12192000"/>
              <a:gd name="connsiteY220" fmla="*/ 4723470 h 5096785"/>
              <a:gd name="connsiteX221" fmla="*/ 1437967 w 12192000"/>
              <a:gd name="connsiteY221" fmla="*/ 4722710 h 5096785"/>
              <a:gd name="connsiteX222" fmla="*/ 1384234 w 12192000"/>
              <a:gd name="connsiteY222" fmla="*/ 4721117 h 5096785"/>
              <a:gd name="connsiteX223" fmla="*/ 1338647 w 12192000"/>
              <a:gd name="connsiteY223" fmla="*/ 4732483 h 5096785"/>
              <a:gd name="connsiteX224" fmla="*/ 1295869 w 12192000"/>
              <a:gd name="connsiteY224" fmla="*/ 4726175 h 5096785"/>
              <a:gd name="connsiteX225" fmla="*/ 1292949 w 12192000"/>
              <a:gd name="connsiteY225" fmla="*/ 4708469 h 5096785"/>
              <a:gd name="connsiteX226" fmla="*/ 1244908 w 12192000"/>
              <a:gd name="connsiteY226" fmla="*/ 4706993 h 5096785"/>
              <a:gd name="connsiteX227" fmla="*/ 1171266 w 12192000"/>
              <a:gd name="connsiteY227" fmla="*/ 4706535 h 5096785"/>
              <a:gd name="connsiteX228" fmla="*/ 1160868 w 12192000"/>
              <a:gd name="connsiteY228" fmla="*/ 4701936 h 5096785"/>
              <a:gd name="connsiteX229" fmla="*/ 1147599 w 12192000"/>
              <a:gd name="connsiteY229" fmla="*/ 4714833 h 5096785"/>
              <a:gd name="connsiteX230" fmla="*/ 1119603 w 12192000"/>
              <a:gd name="connsiteY230" fmla="*/ 4721303 h 5096785"/>
              <a:gd name="connsiteX231" fmla="*/ 997851 w 12192000"/>
              <a:gd name="connsiteY231" fmla="*/ 4722336 h 5096785"/>
              <a:gd name="connsiteX232" fmla="*/ 976455 w 12192000"/>
              <a:gd name="connsiteY232" fmla="*/ 4726407 h 5096785"/>
              <a:gd name="connsiteX233" fmla="*/ 949939 w 12192000"/>
              <a:gd name="connsiteY233" fmla="*/ 4719699 h 5096785"/>
              <a:gd name="connsiteX234" fmla="*/ 894148 w 12192000"/>
              <a:gd name="connsiteY234" fmla="*/ 4710406 h 5096785"/>
              <a:gd name="connsiteX235" fmla="*/ 857990 w 12192000"/>
              <a:gd name="connsiteY235" fmla="*/ 4696844 h 5096785"/>
              <a:gd name="connsiteX236" fmla="*/ 848649 w 12192000"/>
              <a:gd name="connsiteY236" fmla="*/ 4704021 h 5096785"/>
              <a:gd name="connsiteX237" fmla="*/ 826436 w 12192000"/>
              <a:gd name="connsiteY237" fmla="*/ 4707421 h 5096785"/>
              <a:gd name="connsiteX238" fmla="*/ 733052 w 12192000"/>
              <a:gd name="connsiteY238" fmla="*/ 4701884 h 5096785"/>
              <a:gd name="connsiteX239" fmla="*/ 716185 w 12192000"/>
              <a:gd name="connsiteY239" fmla="*/ 4703827 h 5096785"/>
              <a:gd name="connsiteX240" fmla="*/ 696663 w 12192000"/>
              <a:gd name="connsiteY240" fmla="*/ 4697420 h 5096785"/>
              <a:gd name="connsiteX241" fmla="*/ 582722 w 12192000"/>
              <a:gd name="connsiteY241" fmla="*/ 4658637 h 5096785"/>
              <a:gd name="connsiteX242" fmla="*/ 581118 w 12192000"/>
              <a:gd name="connsiteY242" fmla="*/ 4654120 h 5096785"/>
              <a:gd name="connsiteX243" fmla="*/ 546453 w 12192000"/>
              <a:gd name="connsiteY243" fmla="*/ 4652542 h 5096785"/>
              <a:gd name="connsiteX244" fmla="*/ 536773 w 12192000"/>
              <a:gd name="connsiteY244" fmla="*/ 4644609 h 5096785"/>
              <a:gd name="connsiteX245" fmla="*/ 518899 w 12192000"/>
              <a:gd name="connsiteY245" fmla="*/ 4642839 h 5096785"/>
              <a:gd name="connsiteX246" fmla="*/ 388896 w 12192000"/>
              <a:gd name="connsiteY246" fmla="*/ 4619173 h 5096785"/>
              <a:gd name="connsiteX247" fmla="*/ 366479 w 12192000"/>
              <a:gd name="connsiteY247" fmla="*/ 4618896 h 5096785"/>
              <a:gd name="connsiteX248" fmla="*/ 342781 w 12192000"/>
              <a:gd name="connsiteY248" fmla="*/ 4601239 h 5096785"/>
              <a:gd name="connsiteX249" fmla="*/ 255925 w 12192000"/>
              <a:gd name="connsiteY249" fmla="*/ 4598685 h 5096785"/>
              <a:gd name="connsiteX250" fmla="*/ 226919 w 12192000"/>
              <a:gd name="connsiteY250" fmla="*/ 4598460 h 5096785"/>
              <a:gd name="connsiteX251" fmla="*/ 213925 w 12192000"/>
              <a:gd name="connsiteY251" fmla="*/ 4597783 h 5096785"/>
              <a:gd name="connsiteX252" fmla="*/ 215196 w 12192000"/>
              <a:gd name="connsiteY252" fmla="*/ 4588576 h 5096785"/>
              <a:gd name="connsiteX253" fmla="*/ 180214 w 12192000"/>
              <a:gd name="connsiteY253" fmla="*/ 4583701 h 5096785"/>
              <a:gd name="connsiteX254" fmla="*/ 83203 w 12192000"/>
              <a:gd name="connsiteY254" fmla="*/ 4531664 h 5096785"/>
              <a:gd name="connsiteX255" fmla="*/ 4106 w 12192000"/>
              <a:gd name="connsiteY255" fmla="*/ 4517202 h 5096785"/>
              <a:gd name="connsiteX256" fmla="*/ 0 w 12192000"/>
              <a:gd name="connsiteY256" fmla="*/ 4516084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88328 w 12192000"/>
              <a:gd name="connsiteY201" fmla="*/ 4956476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32669 w 12192000"/>
              <a:gd name="connsiteY201" fmla="*/ 4940573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03609 w 12192000"/>
              <a:gd name="connsiteY198" fmla="*/ 4998457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386800 w 12192000"/>
              <a:gd name="connsiteY91" fmla="*/ 4715431 h 5096785"/>
              <a:gd name="connsiteX92" fmla="*/ 6382703 w 12192000"/>
              <a:gd name="connsiteY92" fmla="*/ 4717930 h 5096785"/>
              <a:gd name="connsiteX93" fmla="*/ 6356495 w 12192000"/>
              <a:gd name="connsiteY93" fmla="*/ 4717843 h 5096785"/>
              <a:gd name="connsiteX94" fmla="*/ 6343628 w 12192000"/>
              <a:gd name="connsiteY94" fmla="*/ 4719161 h 5096785"/>
              <a:gd name="connsiteX95" fmla="*/ 6338605 w 12192000"/>
              <a:gd name="connsiteY95" fmla="*/ 4716723 h 5096785"/>
              <a:gd name="connsiteX96" fmla="*/ 6320318 w 12192000"/>
              <a:gd name="connsiteY96" fmla="*/ 4720095 h 5096785"/>
              <a:gd name="connsiteX97" fmla="*/ 6318742 w 12192000"/>
              <a:gd name="connsiteY97" fmla="*/ 4721541 h 5096785"/>
              <a:gd name="connsiteX98" fmla="*/ 6301708 w 12192000"/>
              <a:gd name="connsiteY98" fmla="*/ 4720380 h 5096785"/>
              <a:gd name="connsiteX99" fmla="*/ 6285082 w 12192000"/>
              <a:gd name="connsiteY99" fmla="*/ 4714639 h 5096785"/>
              <a:gd name="connsiteX100" fmla="*/ 6136936 w 12192000"/>
              <a:gd name="connsiteY100" fmla="*/ 4758246 h 5096785"/>
              <a:gd name="connsiteX101" fmla="*/ 5988578 w 12192000"/>
              <a:gd name="connsiteY101" fmla="*/ 4754427 h 5096785"/>
              <a:gd name="connsiteX102" fmla="*/ 5908701 w 12192000"/>
              <a:gd name="connsiteY102" fmla="*/ 4779160 h 5096785"/>
              <a:gd name="connsiteX103" fmla="*/ 5892219 w 12192000"/>
              <a:gd name="connsiteY103" fmla="*/ 4807892 h 5096785"/>
              <a:gd name="connsiteX104" fmla="*/ 5683612 w 12192000"/>
              <a:gd name="connsiteY104" fmla="*/ 4848770 h 5096785"/>
              <a:gd name="connsiteX105" fmla="*/ 5635111 w 12192000"/>
              <a:gd name="connsiteY105" fmla="*/ 4868888 h 5096785"/>
              <a:gd name="connsiteX106" fmla="*/ 5582652 w 12192000"/>
              <a:gd name="connsiteY106" fmla="*/ 4866836 h 5096785"/>
              <a:gd name="connsiteX107" fmla="*/ 5567213 w 12192000"/>
              <a:gd name="connsiteY107" fmla="*/ 4878769 h 5096785"/>
              <a:gd name="connsiteX108" fmla="*/ 5564659 w 12192000"/>
              <a:gd name="connsiteY108" fmla="*/ 4881042 h 5096785"/>
              <a:gd name="connsiteX109" fmla="*/ 5552102 w 12192000"/>
              <a:gd name="connsiteY109" fmla="*/ 4885426 h 5096785"/>
              <a:gd name="connsiteX110" fmla="*/ 5551475 w 12192000"/>
              <a:gd name="connsiteY110" fmla="*/ 4892560 h 5096785"/>
              <a:gd name="connsiteX111" fmla="*/ 5534664 w 12192000"/>
              <a:gd name="connsiteY111" fmla="*/ 4903385 h 5096785"/>
              <a:gd name="connsiteX112" fmla="*/ 5510737 w 12192000"/>
              <a:gd name="connsiteY112" fmla="*/ 4909807 h 5096785"/>
              <a:gd name="connsiteX113" fmla="*/ 5393901 w 12192000"/>
              <a:gd name="connsiteY113" fmla="*/ 4933709 h 5096785"/>
              <a:gd name="connsiteX114" fmla="*/ 5325782 w 12192000"/>
              <a:gd name="connsiteY114" fmla="*/ 4951789 h 5096785"/>
              <a:gd name="connsiteX115" fmla="*/ 5302703 w 12192000"/>
              <a:gd name="connsiteY115" fmla="*/ 4964590 h 5096785"/>
              <a:gd name="connsiteX116" fmla="*/ 5268591 w 12192000"/>
              <a:gd name="connsiteY116" fmla="*/ 4978479 h 5096785"/>
              <a:gd name="connsiteX117" fmla="*/ 5210559 w 12192000"/>
              <a:gd name="connsiteY117" fmla="*/ 5007585 h 5096785"/>
              <a:gd name="connsiteX118" fmla="*/ 5177597 w 12192000"/>
              <a:gd name="connsiteY118" fmla="*/ 5015926 h 5096785"/>
              <a:gd name="connsiteX119" fmla="*/ 5160569 w 12192000"/>
              <a:gd name="connsiteY119" fmla="*/ 5025681 h 5096785"/>
              <a:gd name="connsiteX120" fmla="*/ 5152748 w 12192000"/>
              <a:gd name="connsiteY120" fmla="*/ 5026569 h 5096785"/>
              <a:gd name="connsiteX121" fmla="*/ 5127678 w 12192000"/>
              <a:gd name="connsiteY121" fmla="*/ 5032947 h 5096785"/>
              <a:gd name="connsiteX122" fmla="*/ 5113147 w 12192000"/>
              <a:gd name="connsiteY122" fmla="*/ 5035818 h 5096785"/>
              <a:gd name="connsiteX123" fmla="*/ 5107301 w 12192000"/>
              <a:gd name="connsiteY123" fmla="*/ 5036672 h 5096785"/>
              <a:gd name="connsiteX124" fmla="*/ 5093215 w 12192000"/>
              <a:gd name="connsiteY124" fmla="*/ 5032880 h 5096785"/>
              <a:gd name="connsiteX125" fmla="*/ 5077058 w 12192000"/>
              <a:gd name="connsiteY125" fmla="*/ 5038681 h 5096785"/>
              <a:gd name="connsiteX126" fmla="*/ 5057349 w 12192000"/>
              <a:gd name="connsiteY126" fmla="*/ 5036015 h 5096785"/>
              <a:gd name="connsiteX127" fmla="*/ 5053945 w 12192000"/>
              <a:gd name="connsiteY127" fmla="*/ 5041952 h 5096785"/>
              <a:gd name="connsiteX128" fmla="*/ 5040021 w 12192000"/>
              <a:gd name="connsiteY128" fmla="*/ 5050052 h 5096785"/>
              <a:gd name="connsiteX129" fmla="*/ 5025913 w 12192000"/>
              <a:gd name="connsiteY129" fmla="*/ 5046535 h 5096785"/>
              <a:gd name="connsiteX130" fmla="*/ 4998218 w 12192000"/>
              <a:gd name="connsiteY130" fmla="*/ 5048065 h 5096785"/>
              <a:gd name="connsiteX131" fmla="*/ 4991008 w 12192000"/>
              <a:gd name="connsiteY131" fmla="*/ 5050439 h 5096785"/>
              <a:gd name="connsiteX132" fmla="*/ 4963503 w 12192000"/>
              <a:gd name="connsiteY132" fmla="*/ 5047575 h 5096785"/>
              <a:gd name="connsiteX133" fmla="*/ 4921053 w 12192000"/>
              <a:gd name="connsiteY133" fmla="*/ 5048925 h 5096785"/>
              <a:gd name="connsiteX134" fmla="*/ 4873420 w 12192000"/>
              <a:gd name="connsiteY134" fmla="*/ 5054929 h 5096785"/>
              <a:gd name="connsiteX135" fmla="*/ 4858825 w 12192000"/>
              <a:gd name="connsiteY135" fmla="*/ 5051329 h 5096785"/>
              <a:gd name="connsiteX136" fmla="*/ 4769340 w 12192000"/>
              <a:gd name="connsiteY136" fmla="*/ 5053090 h 5096785"/>
              <a:gd name="connsiteX137" fmla="*/ 4744152 w 12192000"/>
              <a:gd name="connsiteY137" fmla="*/ 5053391 h 5096785"/>
              <a:gd name="connsiteX138" fmla="*/ 4723556 w 12192000"/>
              <a:gd name="connsiteY138" fmla="*/ 5059633 h 5096785"/>
              <a:gd name="connsiteX139" fmla="*/ 4719699 w 12192000"/>
              <a:gd name="connsiteY139" fmla="*/ 5066298 h 5096785"/>
              <a:gd name="connsiteX140" fmla="*/ 4706016 w 12192000"/>
              <a:gd name="connsiteY140" fmla="*/ 5067422 h 5096785"/>
              <a:gd name="connsiteX141" fmla="*/ 4702593 w 12192000"/>
              <a:gd name="connsiteY141" fmla="*/ 5068973 h 5096785"/>
              <a:gd name="connsiteX142" fmla="*/ 4682766 w 12192000"/>
              <a:gd name="connsiteY142" fmla="*/ 5076609 h 5096785"/>
              <a:gd name="connsiteX143" fmla="*/ 4634960 w 12192000"/>
              <a:gd name="connsiteY143" fmla="*/ 5061852 h 5096785"/>
              <a:gd name="connsiteX144" fmla="*/ 4580645 w 12192000"/>
              <a:gd name="connsiteY144" fmla="*/ 5069246 h 5096785"/>
              <a:gd name="connsiteX145" fmla="*/ 4368005 w 12192000"/>
              <a:gd name="connsiteY145" fmla="*/ 5057426 h 5096785"/>
              <a:gd name="connsiteX146" fmla="*/ 4339489 w 12192000"/>
              <a:gd name="connsiteY146" fmla="*/ 5080858 h 5096785"/>
              <a:gd name="connsiteX147" fmla="*/ 4253895 w 12192000"/>
              <a:gd name="connsiteY147" fmla="*/ 5085008 h 5096785"/>
              <a:gd name="connsiteX148" fmla="*/ 4117780 w 12192000"/>
              <a:gd name="connsiteY148" fmla="*/ 5045175 h 5096785"/>
              <a:gd name="connsiteX149" fmla="*/ 3960074 w 12192000"/>
              <a:gd name="connsiteY149" fmla="*/ 5050708 h 5096785"/>
              <a:gd name="connsiteX150" fmla="*/ 3947260 w 12192000"/>
              <a:gd name="connsiteY150" fmla="*/ 5041167 h 5096785"/>
              <a:gd name="connsiteX151" fmla="*/ 3931969 w 12192000"/>
              <a:gd name="connsiteY151" fmla="*/ 5035902 h 5096785"/>
              <a:gd name="connsiteX152" fmla="*/ 3929836 w 12192000"/>
              <a:gd name="connsiteY152" fmla="*/ 5036901 h 5096785"/>
              <a:gd name="connsiteX153" fmla="*/ 3911296 w 12192000"/>
              <a:gd name="connsiteY153" fmla="*/ 5035663 h 5096785"/>
              <a:gd name="connsiteX154" fmla="*/ 3907746 w 12192000"/>
              <a:gd name="connsiteY154" fmla="*/ 5032107 h 5096785"/>
              <a:gd name="connsiteX155" fmla="*/ 3895182 w 12192000"/>
              <a:gd name="connsiteY155" fmla="*/ 5030229 h 5096785"/>
              <a:gd name="connsiteX156" fmla="*/ 3870866 w 12192000"/>
              <a:gd name="connsiteY156" fmla="*/ 5023753 h 5096785"/>
              <a:gd name="connsiteX157" fmla="*/ 3865913 w 12192000"/>
              <a:gd name="connsiteY157" fmla="*/ 5025143 h 5096785"/>
              <a:gd name="connsiteX158" fmla="*/ 3828606 w 12192000"/>
              <a:gd name="connsiteY158" fmla="*/ 5019426 h 5096785"/>
              <a:gd name="connsiteX159" fmla="*/ 3827901 w 12192000"/>
              <a:gd name="connsiteY159" fmla="*/ 5020583 h 5096785"/>
              <a:gd name="connsiteX160" fmla="*/ 3816543 w 12192000"/>
              <a:gd name="connsiteY160" fmla="*/ 5024366 h 5096785"/>
              <a:gd name="connsiteX161" fmla="*/ 3795278 w 12192000"/>
              <a:gd name="connsiteY161" fmla="*/ 5028779 h 5096785"/>
              <a:gd name="connsiteX162" fmla="*/ 3743858 w 12192000"/>
              <a:gd name="connsiteY162" fmla="*/ 5054237 h 5096785"/>
              <a:gd name="connsiteX163" fmla="*/ 3704945 w 12192000"/>
              <a:gd name="connsiteY163" fmla="*/ 5048413 h 5096785"/>
              <a:gd name="connsiteX164" fmla="*/ 3696992 w 12192000"/>
              <a:gd name="connsiteY164" fmla="*/ 5047914 h 5096785"/>
              <a:gd name="connsiteX165" fmla="*/ 3696780 w 12192000"/>
              <a:gd name="connsiteY165" fmla="*/ 5048181 h 5096785"/>
              <a:gd name="connsiteX166" fmla="*/ 3688290 w 12192000"/>
              <a:gd name="connsiteY166" fmla="*/ 5048204 h 5096785"/>
              <a:gd name="connsiteX167" fmla="*/ 3682486 w 12192000"/>
              <a:gd name="connsiteY167" fmla="*/ 5047000 h 5096785"/>
              <a:gd name="connsiteX168" fmla="*/ 3667056 w 12192000"/>
              <a:gd name="connsiteY168" fmla="*/ 5046030 h 5096785"/>
              <a:gd name="connsiteX169" fmla="*/ 3661403 w 12192000"/>
              <a:gd name="connsiteY169" fmla="*/ 5047537 h 5096785"/>
              <a:gd name="connsiteX170" fmla="*/ 3658673 w 12192000"/>
              <a:gd name="connsiteY170" fmla="*/ 5050790 h 5096785"/>
              <a:gd name="connsiteX171" fmla="*/ 3657333 w 12192000"/>
              <a:gd name="connsiteY171" fmla="*/ 5050325 h 5096785"/>
              <a:gd name="connsiteX172" fmla="*/ 3626778 w 12192000"/>
              <a:gd name="connsiteY172" fmla="*/ 5057882 h 5096785"/>
              <a:gd name="connsiteX173" fmla="*/ 3560067 w 12192000"/>
              <a:gd name="connsiteY173" fmla="*/ 5064266 h 5096785"/>
              <a:gd name="connsiteX174" fmla="*/ 3522641 w 12192000"/>
              <a:gd name="connsiteY174" fmla="*/ 5063654 h 5096785"/>
              <a:gd name="connsiteX175" fmla="*/ 3419275 w 12192000"/>
              <a:gd name="connsiteY175" fmla="*/ 5066646 h 5096785"/>
              <a:gd name="connsiteX176" fmla="*/ 3314869 w 12192000"/>
              <a:gd name="connsiteY176" fmla="*/ 5073197 h 5096785"/>
              <a:gd name="connsiteX177" fmla="*/ 3259088 w 12192000"/>
              <a:gd name="connsiteY177" fmla="*/ 5096363 h 5096785"/>
              <a:gd name="connsiteX178" fmla="*/ 3253104 w 12192000"/>
              <a:gd name="connsiteY178" fmla="*/ 5096785 h 5096785"/>
              <a:gd name="connsiteX179" fmla="*/ 3238751 w 12192000"/>
              <a:gd name="connsiteY179" fmla="*/ 5092996 h 5096785"/>
              <a:gd name="connsiteX180" fmla="*/ 3233681 w 12192000"/>
              <a:gd name="connsiteY180" fmla="*/ 5090758 h 5096785"/>
              <a:gd name="connsiteX181" fmla="*/ 3225562 w 12192000"/>
              <a:gd name="connsiteY181" fmla="*/ 5089215 h 5096785"/>
              <a:gd name="connsiteX182" fmla="*/ 3225260 w 12192000"/>
              <a:gd name="connsiteY182" fmla="*/ 5089437 h 5096785"/>
              <a:gd name="connsiteX183" fmla="*/ 3217859 w 12192000"/>
              <a:gd name="connsiteY183" fmla="*/ 5087484 h 5096785"/>
              <a:gd name="connsiteX184" fmla="*/ 3182980 w 12192000"/>
              <a:gd name="connsiteY184" fmla="*/ 5074650 h 5096785"/>
              <a:gd name="connsiteX185" fmla="*/ 3123938 w 12192000"/>
              <a:gd name="connsiteY185" fmla="*/ 5089912 h 5096785"/>
              <a:gd name="connsiteX186" fmla="*/ 3101912 w 12192000"/>
              <a:gd name="connsiteY186" fmla="*/ 5090281 h 5096785"/>
              <a:gd name="connsiteX187" fmla="*/ 3089591 w 12192000"/>
              <a:gd name="connsiteY187" fmla="*/ 5091865 h 5096785"/>
              <a:gd name="connsiteX188" fmla="*/ 3088465 w 12192000"/>
              <a:gd name="connsiteY188" fmla="*/ 5092858 h 5096785"/>
              <a:gd name="connsiteX189" fmla="*/ 3055081 w 12192000"/>
              <a:gd name="connsiteY189" fmla="*/ 5080424 h 5096785"/>
              <a:gd name="connsiteX190" fmla="*/ 3049807 w 12192000"/>
              <a:gd name="connsiteY190" fmla="*/ 5080860 h 5096785"/>
              <a:gd name="connsiteX191" fmla="*/ 3029122 w 12192000"/>
              <a:gd name="connsiteY191" fmla="*/ 5070085 h 5096785"/>
              <a:gd name="connsiteX192" fmla="*/ 3017862 w 12192000"/>
              <a:gd name="connsiteY192" fmla="*/ 5065942 h 5096785"/>
              <a:gd name="connsiteX193" fmla="*/ 3015868 w 12192000"/>
              <a:gd name="connsiteY193" fmla="*/ 5061832 h 5096785"/>
              <a:gd name="connsiteX194" fmla="*/ 2998644 w 12192000"/>
              <a:gd name="connsiteY194" fmla="*/ 5057210 h 5096785"/>
              <a:gd name="connsiteX195" fmla="*/ 2996219 w 12192000"/>
              <a:gd name="connsiteY195" fmla="*/ 5057788 h 5096785"/>
              <a:gd name="connsiteX196" fmla="*/ 2983676 w 12192000"/>
              <a:gd name="connsiteY196" fmla="*/ 5049852 h 5096785"/>
              <a:gd name="connsiteX197" fmla="*/ 2903609 w 12192000"/>
              <a:gd name="connsiteY197" fmla="*/ 4998457 h 5096785"/>
              <a:gd name="connsiteX198" fmla="*/ 2758830 w 12192000"/>
              <a:gd name="connsiteY198" fmla="*/ 4974760 h 5096785"/>
              <a:gd name="connsiteX199" fmla="*/ 2532669 w 12192000"/>
              <a:gd name="connsiteY199" fmla="*/ 4940573 h 5096785"/>
              <a:gd name="connsiteX200" fmla="*/ 2389931 w 12192000"/>
              <a:gd name="connsiteY200" fmla="*/ 4905785 h 5096785"/>
              <a:gd name="connsiteX201" fmla="*/ 2335186 w 12192000"/>
              <a:gd name="connsiteY201" fmla="*/ 4902957 h 5096785"/>
              <a:gd name="connsiteX202" fmla="*/ 2295307 w 12192000"/>
              <a:gd name="connsiteY202" fmla="*/ 4879800 h 5096785"/>
              <a:gd name="connsiteX203" fmla="*/ 2273393 w 12192000"/>
              <a:gd name="connsiteY203" fmla="*/ 4883565 h 5096785"/>
              <a:gd name="connsiteX204" fmla="*/ 2269523 w 12192000"/>
              <a:gd name="connsiteY204" fmla="*/ 4884442 h 5096785"/>
              <a:gd name="connsiteX205" fmla="*/ 2256015 w 12192000"/>
              <a:gd name="connsiteY205" fmla="*/ 4883014 h 5096785"/>
              <a:gd name="connsiteX206" fmla="*/ 2249731 w 12192000"/>
              <a:gd name="connsiteY206" fmla="*/ 4888778 h 5096785"/>
              <a:gd name="connsiteX207" fmla="*/ 2227629 w 12192000"/>
              <a:gd name="connsiteY207" fmla="*/ 4891047 h 5096785"/>
              <a:gd name="connsiteX208" fmla="*/ 2203460 w 12192000"/>
              <a:gd name="connsiteY208" fmla="*/ 4886696 h 5096785"/>
              <a:gd name="connsiteX209" fmla="*/ 2091528 w 12192000"/>
              <a:gd name="connsiteY209" fmla="*/ 4859155 h 5096785"/>
              <a:gd name="connsiteX210" fmla="*/ 2022901 w 12192000"/>
              <a:gd name="connsiteY210" fmla="*/ 4846594 h 5096785"/>
              <a:gd name="connsiteX211" fmla="*/ 1994227 w 12192000"/>
              <a:gd name="connsiteY211" fmla="*/ 4847973 h 5096785"/>
              <a:gd name="connsiteX212" fmla="*/ 1955936 w 12192000"/>
              <a:gd name="connsiteY212" fmla="*/ 4845765 h 5096785"/>
              <a:gd name="connsiteX213" fmla="*/ 1741924 w 12192000"/>
              <a:gd name="connsiteY213" fmla="*/ 4808054 h 5096785"/>
              <a:gd name="connsiteX214" fmla="*/ 1734410 w 12192000"/>
              <a:gd name="connsiteY214" fmla="*/ 4811675 h 5096785"/>
              <a:gd name="connsiteX215" fmla="*/ 1691423 w 12192000"/>
              <a:gd name="connsiteY215" fmla="*/ 4802777 h 5096785"/>
              <a:gd name="connsiteX216" fmla="*/ 1554504 w 12192000"/>
              <a:gd name="connsiteY216" fmla="*/ 4739985 h 5096785"/>
              <a:gd name="connsiteX217" fmla="*/ 1470119 w 12192000"/>
              <a:gd name="connsiteY217" fmla="*/ 4723470 h 5096785"/>
              <a:gd name="connsiteX218" fmla="*/ 1437967 w 12192000"/>
              <a:gd name="connsiteY218" fmla="*/ 4722710 h 5096785"/>
              <a:gd name="connsiteX219" fmla="*/ 1384234 w 12192000"/>
              <a:gd name="connsiteY219" fmla="*/ 4721117 h 5096785"/>
              <a:gd name="connsiteX220" fmla="*/ 1338647 w 12192000"/>
              <a:gd name="connsiteY220" fmla="*/ 4732483 h 5096785"/>
              <a:gd name="connsiteX221" fmla="*/ 1295869 w 12192000"/>
              <a:gd name="connsiteY221" fmla="*/ 4726175 h 5096785"/>
              <a:gd name="connsiteX222" fmla="*/ 1292949 w 12192000"/>
              <a:gd name="connsiteY222" fmla="*/ 4708469 h 5096785"/>
              <a:gd name="connsiteX223" fmla="*/ 1244908 w 12192000"/>
              <a:gd name="connsiteY223" fmla="*/ 4706993 h 5096785"/>
              <a:gd name="connsiteX224" fmla="*/ 1171266 w 12192000"/>
              <a:gd name="connsiteY224" fmla="*/ 4706535 h 5096785"/>
              <a:gd name="connsiteX225" fmla="*/ 1160868 w 12192000"/>
              <a:gd name="connsiteY225" fmla="*/ 4701936 h 5096785"/>
              <a:gd name="connsiteX226" fmla="*/ 1147599 w 12192000"/>
              <a:gd name="connsiteY226" fmla="*/ 4714833 h 5096785"/>
              <a:gd name="connsiteX227" fmla="*/ 1119603 w 12192000"/>
              <a:gd name="connsiteY227" fmla="*/ 4721303 h 5096785"/>
              <a:gd name="connsiteX228" fmla="*/ 997851 w 12192000"/>
              <a:gd name="connsiteY228" fmla="*/ 4722336 h 5096785"/>
              <a:gd name="connsiteX229" fmla="*/ 976455 w 12192000"/>
              <a:gd name="connsiteY229" fmla="*/ 4726407 h 5096785"/>
              <a:gd name="connsiteX230" fmla="*/ 949939 w 12192000"/>
              <a:gd name="connsiteY230" fmla="*/ 4719699 h 5096785"/>
              <a:gd name="connsiteX231" fmla="*/ 894148 w 12192000"/>
              <a:gd name="connsiteY231" fmla="*/ 4710406 h 5096785"/>
              <a:gd name="connsiteX232" fmla="*/ 857990 w 12192000"/>
              <a:gd name="connsiteY232" fmla="*/ 4696844 h 5096785"/>
              <a:gd name="connsiteX233" fmla="*/ 848649 w 12192000"/>
              <a:gd name="connsiteY233" fmla="*/ 4704021 h 5096785"/>
              <a:gd name="connsiteX234" fmla="*/ 826436 w 12192000"/>
              <a:gd name="connsiteY234" fmla="*/ 4707421 h 5096785"/>
              <a:gd name="connsiteX235" fmla="*/ 733052 w 12192000"/>
              <a:gd name="connsiteY235" fmla="*/ 4701884 h 5096785"/>
              <a:gd name="connsiteX236" fmla="*/ 716185 w 12192000"/>
              <a:gd name="connsiteY236" fmla="*/ 4703827 h 5096785"/>
              <a:gd name="connsiteX237" fmla="*/ 696663 w 12192000"/>
              <a:gd name="connsiteY237" fmla="*/ 4697420 h 5096785"/>
              <a:gd name="connsiteX238" fmla="*/ 582722 w 12192000"/>
              <a:gd name="connsiteY238" fmla="*/ 4658637 h 5096785"/>
              <a:gd name="connsiteX239" fmla="*/ 581118 w 12192000"/>
              <a:gd name="connsiteY239" fmla="*/ 4654120 h 5096785"/>
              <a:gd name="connsiteX240" fmla="*/ 546453 w 12192000"/>
              <a:gd name="connsiteY240" fmla="*/ 4652542 h 5096785"/>
              <a:gd name="connsiteX241" fmla="*/ 536773 w 12192000"/>
              <a:gd name="connsiteY241" fmla="*/ 4644609 h 5096785"/>
              <a:gd name="connsiteX242" fmla="*/ 518899 w 12192000"/>
              <a:gd name="connsiteY242" fmla="*/ 4642839 h 5096785"/>
              <a:gd name="connsiteX243" fmla="*/ 388896 w 12192000"/>
              <a:gd name="connsiteY243" fmla="*/ 4619173 h 5096785"/>
              <a:gd name="connsiteX244" fmla="*/ 366479 w 12192000"/>
              <a:gd name="connsiteY244" fmla="*/ 4618896 h 5096785"/>
              <a:gd name="connsiteX245" fmla="*/ 342781 w 12192000"/>
              <a:gd name="connsiteY245" fmla="*/ 4601239 h 5096785"/>
              <a:gd name="connsiteX246" fmla="*/ 255925 w 12192000"/>
              <a:gd name="connsiteY246" fmla="*/ 4598685 h 5096785"/>
              <a:gd name="connsiteX247" fmla="*/ 226919 w 12192000"/>
              <a:gd name="connsiteY247" fmla="*/ 4598460 h 5096785"/>
              <a:gd name="connsiteX248" fmla="*/ 213925 w 12192000"/>
              <a:gd name="connsiteY248" fmla="*/ 4597783 h 5096785"/>
              <a:gd name="connsiteX249" fmla="*/ 215196 w 12192000"/>
              <a:gd name="connsiteY249" fmla="*/ 4588576 h 5096785"/>
              <a:gd name="connsiteX250" fmla="*/ 180214 w 12192000"/>
              <a:gd name="connsiteY250" fmla="*/ 4583701 h 5096785"/>
              <a:gd name="connsiteX251" fmla="*/ 83203 w 12192000"/>
              <a:gd name="connsiteY251" fmla="*/ 4531664 h 5096785"/>
              <a:gd name="connsiteX252" fmla="*/ 4106 w 12192000"/>
              <a:gd name="connsiteY252" fmla="*/ 4517202 h 5096785"/>
              <a:gd name="connsiteX253" fmla="*/ 0 w 12192000"/>
              <a:gd name="connsiteY253" fmla="*/ 4516084 h 5096785"/>
              <a:gd name="connsiteX254" fmla="*/ 0 w 12192000"/>
              <a:gd name="connsiteY25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386800 w 12192000"/>
              <a:gd name="connsiteY90" fmla="*/ 4715431 h 5096785"/>
              <a:gd name="connsiteX91" fmla="*/ 6382703 w 12192000"/>
              <a:gd name="connsiteY91" fmla="*/ 4717930 h 5096785"/>
              <a:gd name="connsiteX92" fmla="*/ 6356495 w 12192000"/>
              <a:gd name="connsiteY92" fmla="*/ 4717843 h 5096785"/>
              <a:gd name="connsiteX93" fmla="*/ 6343628 w 12192000"/>
              <a:gd name="connsiteY93" fmla="*/ 4719161 h 5096785"/>
              <a:gd name="connsiteX94" fmla="*/ 6338605 w 12192000"/>
              <a:gd name="connsiteY94" fmla="*/ 4716723 h 5096785"/>
              <a:gd name="connsiteX95" fmla="*/ 6320318 w 12192000"/>
              <a:gd name="connsiteY95" fmla="*/ 4720095 h 5096785"/>
              <a:gd name="connsiteX96" fmla="*/ 6318742 w 12192000"/>
              <a:gd name="connsiteY96" fmla="*/ 4721541 h 5096785"/>
              <a:gd name="connsiteX97" fmla="*/ 6301708 w 12192000"/>
              <a:gd name="connsiteY97" fmla="*/ 4720380 h 5096785"/>
              <a:gd name="connsiteX98" fmla="*/ 6285082 w 12192000"/>
              <a:gd name="connsiteY98" fmla="*/ 4714639 h 5096785"/>
              <a:gd name="connsiteX99" fmla="*/ 6136936 w 12192000"/>
              <a:gd name="connsiteY99" fmla="*/ 4758246 h 5096785"/>
              <a:gd name="connsiteX100" fmla="*/ 5988578 w 12192000"/>
              <a:gd name="connsiteY100" fmla="*/ 4754427 h 5096785"/>
              <a:gd name="connsiteX101" fmla="*/ 5908701 w 12192000"/>
              <a:gd name="connsiteY101" fmla="*/ 4779160 h 5096785"/>
              <a:gd name="connsiteX102" fmla="*/ 5892219 w 12192000"/>
              <a:gd name="connsiteY102" fmla="*/ 4807892 h 5096785"/>
              <a:gd name="connsiteX103" fmla="*/ 5683612 w 12192000"/>
              <a:gd name="connsiteY103" fmla="*/ 4848770 h 5096785"/>
              <a:gd name="connsiteX104" fmla="*/ 5635111 w 12192000"/>
              <a:gd name="connsiteY104" fmla="*/ 4868888 h 5096785"/>
              <a:gd name="connsiteX105" fmla="*/ 5582652 w 12192000"/>
              <a:gd name="connsiteY105" fmla="*/ 4866836 h 5096785"/>
              <a:gd name="connsiteX106" fmla="*/ 5567213 w 12192000"/>
              <a:gd name="connsiteY106" fmla="*/ 4878769 h 5096785"/>
              <a:gd name="connsiteX107" fmla="*/ 5564659 w 12192000"/>
              <a:gd name="connsiteY107" fmla="*/ 4881042 h 5096785"/>
              <a:gd name="connsiteX108" fmla="*/ 5552102 w 12192000"/>
              <a:gd name="connsiteY108" fmla="*/ 4885426 h 5096785"/>
              <a:gd name="connsiteX109" fmla="*/ 5551475 w 12192000"/>
              <a:gd name="connsiteY109" fmla="*/ 4892560 h 5096785"/>
              <a:gd name="connsiteX110" fmla="*/ 5534664 w 12192000"/>
              <a:gd name="connsiteY110" fmla="*/ 4903385 h 5096785"/>
              <a:gd name="connsiteX111" fmla="*/ 5510737 w 12192000"/>
              <a:gd name="connsiteY111" fmla="*/ 4909807 h 5096785"/>
              <a:gd name="connsiteX112" fmla="*/ 5393901 w 12192000"/>
              <a:gd name="connsiteY112" fmla="*/ 4933709 h 5096785"/>
              <a:gd name="connsiteX113" fmla="*/ 5325782 w 12192000"/>
              <a:gd name="connsiteY113" fmla="*/ 4951789 h 5096785"/>
              <a:gd name="connsiteX114" fmla="*/ 5302703 w 12192000"/>
              <a:gd name="connsiteY114" fmla="*/ 4964590 h 5096785"/>
              <a:gd name="connsiteX115" fmla="*/ 5268591 w 12192000"/>
              <a:gd name="connsiteY115" fmla="*/ 4978479 h 5096785"/>
              <a:gd name="connsiteX116" fmla="*/ 5210559 w 12192000"/>
              <a:gd name="connsiteY116" fmla="*/ 5007585 h 5096785"/>
              <a:gd name="connsiteX117" fmla="*/ 5177597 w 12192000"/>
              <a:gd name="connsiteY117" fmla="*/ 5015926 h 5096785"/>
              <a:gd name="connsiteX118" fmla="*/ 5160569 w 12192000"/>
              <a:gd name="connsiteY118" fmla="*/ 5025681 h 5096785"/>
              <a:gd name="connsiteX119" fmla="*/ 5152748 w 12192000"/>
              <a:gd name="connsiteY119" fmla="*/ 5026569 h 5096785"/>
              <a:gd name="connsiteX120" fmla="*/ 5127678 w 12192000"/>
              <a:gd name="connsiteY120" fmla="*/ 5032947 h 5096785"/>
              <a:gd name="connsiteX121" fmla="*/ 5113147 w 12192000"/>
              <a:gd name="connsiteY121" fmla="*/ 5035818 h 5096785"/>
              <a:gd name="connsiteX122" fmla="*/ 5107301 w 12192000"/>
              <a:gd name="connsiteY122" fmla="*/ 5036672 h 5096785"/>
              <a:gd name="connsiteX123" fmla="*/ 5093215 w 12192000"/>
              <a:gd name="connsiteY123" fmla="*/ 5032880 h 5096785"/>
              <a:gd name="connsiteX124" fmla="*/ 5077058 w 12192000"/>
              <a:gd name="connsiteY124" fmla="*/ 5038681 h 5096785"/>
              <a:gd name="connsiteX125" fmla="*/ 5057349 w 12192000"/>
              <a:gd name="connsiteY125" fmla="*/ 5036015 h 5096785"/>
              <a:gd name="connsiteX126" fmla="*/ 5053945 w 12192000"/>
              <a:gd name="connsiteY126" fmla="*/ 5041952 h 5096785"/>
              <a:gd name="connsiteX127" fmla="*/ 5040021 w 12192000"/>
              <a:gd name="connsiteY127" fmla="*/ 5050052 h 5096785"/>
              <a:gd name="connsiteX128" fmla="*/ 5025913 w 12192000"/>
              <a:gd name="connsiteY128" fmla="*/ 5046535 h 5096785"/>
              <a:gd name="connsiteX129" fmla="*/ 4998218 w 12192000"/>
              <a:gd name="connsiteY129" fmla="*/ 5048065 h 5096785"/>
              <a:gd name="connsiteX130" fmla="*/ 4991008 w 12192000"/>
              <a:gd name="connsiteY130" fmla="*/ 5050439 h 5096785"/>
              <a:gd name="connsiteX131" fmla="*/ 4963503 w 12192000"/>
              <a:gd name="connsiteY131" fmla="*/ 5047575 h 5096785"/>
              <a:gd name="connsiteX132" fmla="*/ 4921053 w 12192000"/>
              <a:gd name="connsiteY132" fmla="*/ 5048925 h 5096785"/>
              <a:gd name="connsiteX133" fmla="*/ 4873420 w 12192000"/>
              <a:gd name="connsiteY133" fmla="*/ 5054929 h 5096785"/>
              <a:gd name="connsiteX134" fmla="*/ 4858825 w 12192000"/>
              <a:gd name="connsiteY134" fmla="*/ 5051329 h 5096785"/>
              <a:gd name="connsiteX135" fmla="*/ 4769340 w 12192000"/>
              <a:gd name="connsiteY135" fmla="*/ 5053090 h 5096785"/>
              <a:gd name="connsiteX136" fmla="*/ 4744152 w 12192000"/>
              <a:gd name="connsiteY136" fmla="*/ 5053391 h 5096785"/>
              <a:gd name="connsiteX137" fmla="*/ 4723556 w 12192000"/>
              <a:gd name="connsiteY137" fmla="*/ 5059633 h 5096785"/>
              <a:gd name="connsiteX138" fmla="*/ 4719699 w 12192000"/>
              <a:gd name="connsiteY138" fmla="*/ 5066298 h 5096785"/>
              <a:gd name="connsiteX139" fmla="*/ 4706016 w 12192000"/>
              <a:gd name="connsiteY139" fmla="*/ 5067422 h 5096785"/>
              <a:gd name="connsiteX140" fmla="*/ 4702593 w 12192000"/>
              <a:gd name="connsiteY140" fmla="*/ 5068973 h 5096785"/>
              <a:gd name="connsiteX141" fmla="*/ 4682766 w 12192000"/>
              <a:gd name="connsiteY141" fmla="*/ 5076609 h 5096785"/>
              <a:gd name="connsiteX142" fmla="*/ 4634960 w 12192000"/>
              <a:gd name="connsiteY142" fmla="*/ 5061852 h 5096785"/>
              <a:gd name="connsiteX143" fmla="*/ 4580645 w 12192000"/>
              <a:gd name="connsiteY143" fmla="*/ 5069246 h 5096785"/>
              <a:gd name="connsiteX144" fmla="*/ 4368005 w 12192000"/>
              <a:gd name="connsiteY144" fmla="*/ 5057426 h 5096785"/>
              <a:gd name="connsiteX145" fmla="*/ 4339489 w 12192000"/>
              <a:gd name="connsiteY145" fmla="*/ 5080858 h 5096785"/>
              <a:gd name="connsiteX146" fmla="*/ 4253895 w 12192000"/>
              <a:gd name="connsiteY146" fmla="*/ 5085008 h 5096785"/>
              <a:gd name="connsiteX147" fmla="*/ 4117780 w 12192000"/>
              <a:gd name="connsiteY147" fmla="*/ 5045175 h 5096785"/>
              <a:gd name="connsiteX148" fmla="*/ 3960074 w 12192000"/>
              <a:gd name="connsiteY148" fmla="*/ 5050708 h 5096785"/>
              <a:gd name="connsiteX149" fmla="*/ 3947260 w 12192000"/>
              <a:gd name="connsiteY149" fmla="*/ 5041167 h 5096785"/>
              <a:gd name="connsiteX150" fmla="*/ 3931969 w 12192000"/>
              <a:gd name="connsiteY150" fmla="*/ 5035902 h 5096785"/>
              <a:gd name="connsiteX151" fmla="*/ 3929836 w 12192000"/>
              <a:gd name="connsiteY151" fmla="*/ 5036901 h 5096785"/>
              <a:gd name="connsiteX152" fmla="*/ 3911296 w 12192000"/>
              <a:gd name="connsiteY152" fmla="*/ 5035663 h 5096785"/>
              <a:gd name="connsiteX153" fmla="*/ 3907746 w 12192000"/>
              <a:gd name="connsiteY153" fmla="*/ 5032107 h 5096785"/>
              <a:gd name="connsiteX154" fmla="*/ 3895182 w 12192000"/>
              <a:gd name="connsiteY154" fmla="*/ 5030229 h 5096785"/>
              <a:gd name="connsiteX155" fmla="*/ 3870866 w 12192000"/>
              <a:gd name="connsiteY155" fmla="*/ 5023753 h 5096785"/>
              <a:gd name="connsiteX156" fmla="*/ 3865913 w 12192000"/>
              <a:gd name="connsiteY156" fmla="*/ 5025143 h 5096785"/>
              <a:gd name="connsiteX157" fmla="*/ 3828606 w 12192000"/>
              <a:gd name="connsiteY157" fmla="*/ 5019426 h 5096785"/>
              <a:gd name="connsiteX158" fmla="*/ 3827901 w 12192000"/>
              <a:gd name="connsiteY158" fmla="*/ 5020583 h 5096785"/>
              <a:gd name="connsiteX159" fmla="*/ 3816543 w 12192000"/>
              <a:gd name="connsiteY159" fmla="*/ 5024366 h 5096785"/>
              <a:gd name="connsiteX160" fmla="*/ 3795278 w 12192000"/>
              <a:gd name="connsiteY160" fmla="*/ 5028779 h 5096785"/>
              <a:gd name="connsiteX161" fmla="*/ 3743858 w 12192000"/>
              <a:gd name="connsiteY161" fmla="*/ 5054237 h 5096785"/>
              <a:gd name="connsiteX162" fmla="*/ 3704945 w 12192000"/>
              <a:gd name="connsiteY162" fmla="*/ 5048413 h 5096785"/>
              <a:gd name="connsiteX163" fmla="*/ 3696992 w 12192000"/>
              <a:gd name="connsiteY163" fmla="*/ 5047914 h 5096785"/>
              <a:gd name="connsiteX164" fmla="*/ 3696780 w 12192000"/>
              <a:gd name="connsiteY164" fmla="*/ 5048181 h 5096785"/>
              <a:gd name="connsiteX165" fmla="*/ 3688290 w 12192000"/>
              <a:gd name="connsiteY165" fmla="*/ 5048204 h 5096785"/>
              <a:gd name="connsiteX166" fmla="*/ 3682486 w 12192000"/>
              <a:gd name="connsiteY166" fmla="*/ 5047000 h 5096785"/>
              <a:gd name="connsiteX167" fmla="*/ 3667056 w 12192000"/>
              <a:gd name="connsiteY167" fmla="*/ 5046030 h 5096785"/>
              <a:gd name="connsiteX168" fmla="*/ 3661403 w 12192000"/>
              <a:gd name="connsiteY168" fmla="*/ 5047537 h 5096785"/>
              <a:gd name="connsiteX169" fmla="*/ 3658673 w 12192000"/>
              <a:gd name="connsiteY169" fmla="*/ 5050790 h 5096785"/>
              <a:gd name="connsiteX170" fmla="*/ 3657333 w 12192000"/>
              <a:gd name="connsiteY170" fmla="*/ 5050325 h 5096785"/>
              <a:gd name="connsiteX171" fmla="*/ 3626778 w 12192000"/>
              <a:gd name="connsiteY171" fmla="*/ 5057882 h 5096785"/>
              <a:gd name="connsiteX172" fmla="*/ 3560067 w 12192000"/>
              <a:gd name="connsiteY172" fmla="*/ 5064266 h 5096785"/>
              <a:gd name="connsiteX173" fmla="*/ 3522641 w 12192000"/>
              <a:gd name="connsiteY173" fmla="*/ 5063654 h 5096785"/>
              <a:gd name="connsiteX174" fmla="*/ 3419275 w 12192000"/>
              <a:gd name="connsiteY174" fmla="*/ 5066646 h 5096785"/>
              <a:gd name="connsiteX175" fmla="*/ 3314869 w 12192000"/>
              <a:gd name="connsiteY175" fmla="*/ 5073197 h 5096785"/>
              <a:gd name="connsiteX176" fmla="*/ 3259088 w 12192000"/>
              <a:gd name="connsiteY176" fmla="*/ 5096363 h 5096785"/>
              <a:gd name="connsiteX177" fmla="*/ 3253104 w 12192000"/>
              <a:gd name="connsiteY177" fmla="*/ 5096785 h 5096785"/>
              <a:gd name="connsiteX178" fmla="*/ 3238751 w 12192000"/>
              <a:gd name="connsiteY178" fmla="*/ 5092996 h 5096785"/>
              <a:gd name="connsiteX179" fmla="*/ 3233681 w 12192000"/>
              <a:gd name="connsiteY179" fmla="*/ 5090758 h 5096785"/>
              <a:gd name="connsiteX180" fmla="*/ 3225562 w 12192000"/>
              <a:gd name="connsiteY180" fmla="*/ 5089215 h 5096785"/>
              <a:gd name="connsiteX181" fmla="*/ 3225260 w 12192000"/>
              <a:gd name="connsiteY181" fmla="*/ 5089437 h 5096785"/>
              <a:gd name="connsiteX182" fmla="*/ 3217859 w 12192000"/>
              <a:gd name="connsiteY182" fmla="*/ 5087484 h 5096785"/>
              <a:gd name="connsiteX183" fmla="*/ 3182980 w 12192000"/>
              <a:gd name="connsiteY183" fmla="*/ 5074650 h 5096785"/>
              <a:gd name="connsiteX184" fmla="*/ 3123938 w 12192000"/>
              <a:gd name="connsiteY184" fmla="*/ 5089912 h 5096785"/>
              <a:gd name="connsiteX185" fmla="*/ 3101912 w 12192000"/>
              <a:gd name="connsiteY185" fmla="*/ 5090281 h 5096785"/>
              <a:gd name="connsiteX186" fmla="*/ 3089591 w 12192000"/>
              <a:gd name="connsiteY186" fmla="*/ 5091865 h 5096785"/>
              <a:gd name="connsiteX187" fmla="*/ 3088465 w 12192000"/>
              <a:gd name="connsiteY187" fmla="*/ 5092858 h 5096785"/>
              <a:gd name="connsiteX188" fmla="*/ 3055081 w 12192000"/>
              <a:gd name="connsiteY188" fmla="*/ 5080424 h 5096785"/>
              <a:gd name="connsiteX189" fmla="*/ 3049807 w 12192000"/>
              <a:gd name="connsiteY189" fmla="*/ 5080860 h 5096785"/>
              <a:gd name="connsiteX190" fmla="*/ 3029122 w 12192000"/>
              <a:gd name="connsiteY190" fmla="*/ 5070085 h 5096785"/>
              <a:gd name="connsiteX191" fmla="*/ 3017862 w 12192000"/>
              <a:gd name="connsiteY191" fmla="*/ 5065942 h 5096785"/>
              <a:gd name="connsiteX192" fmla="*/ 3015868 w 12192000"/>
              <a:gd name="connsiteY192" fmla="*/ 5061832 h 5096785"/>
              <a:gd name="connsiteX193" fmla="*/ 2998644 w 12192000"/>
              <a:gd name="connsiteY193" fmla="*/ 5057210 h 5096785"/>
              <a:gd name="connsiteX194" fmla="*/ 2996219 w 12192000"/>
              <a:gd name="connsiteY194" fmla="*/ 5057788 h 5096785"/>
              <a:gd name="connsiteX195" fmla="*/ 2983676 w 12192000"/>
              <a:gd name="connsiteY195" fmla="*/ 5049852 h 5096785"/>
              <a:gd name="connsiteX196" fmla="*/ 2903609 w 12192000"/>
              <a:gd name="connsiteY196" fmla="*/ 4998457 h 5096785"/>
              <a:gd name="connsiteX197" fmla="*/ 2758830 w 12192000"/>
              <a:gd name="connsiteY197" fmla="*/ 4974760 h 5096785"/>
              <a:gd name="connsiteX198" fmla="*/ 2532669 w 12192000"/>
              <a:gd name="connsiteY198" fmla="*/ 4940573 h 5096785"/>
              <a:gd name="connsiteX199" fmla="*/ 2389931 w 12192000"/>
              <a:gd name="connsiteY199" fmla="*/ 4905785 h 5096785"/>
              <a:gd name="connsiteX200" fmla="*/ 2335186 w 12192000"/>
              <a:gd name="connsiteY200" fmla="*/ 4902957 h 5096785"/>
              <a:gd name="connsiteX201" fmla="*/ 2295307 w 12192000"/>
              <a:gd name="connsiteY201" fmla="*/ 4879800 h 5096785"/>
              <a:gd name="connsiteX202" fmla="*/ 2273393 w 12192000"/>
              <a:gd name="connsiteY202" fmla="*/ 4883565 h 5096785"/>
              <a:gd name="connsiteX203" fmla="*/ 2269523 w 12192000"/>
              <a:gd name="connsiteY203" fmla="*/ 4884442 h 5096785"/>
              <a:gd name="connsiteX204" fmla="*/ 2256015 w 12192000"/>
              <a:gd name="connsiteY204" fmla="*/ 4883014 h 5096785"/>
              <a:gd name="connsiteX205" fmla="*/ 2249731 w 12192000"/>
              <a:gd name="connsiteY205" fmla="*/ 4888778 h 5096785"/>
              <a:gd name="connsiteX206" fmla="*/ 2227629 w 12192000"/>
              <a:gd name="connsiteY206" fmla="*/ 4891047 h 5096785"/>
              <a:gd name="connsiteX207" fmla="*/ 2203460 w 12192000"/>
              <a:gd name="connsiteY207" fmla="*/ 4886696 h 5096785"/>
              <a:gd name="connsiteX208" fmla="*/ 2091528 w 12192000"/>
              <a:gd name="connsiteY208" fmla="*/ 4859155 h 5096785"/>
              <a:gd name="connsiteX209" fmla="*/ 2022901 w 12192000"/>
              <a:gd name="connsiteY209" fmla="*/ 4846594 h 5096785"/>
              <a:gd name="connsiteX210" fmla="*/ 1994227 w 12192000"/>
              <a:gd name="connsiteY210" fmla="*/ 4847973 h 5096785"/>
              <a:gd name="connsiteX211" fmla="*/ 1955936 w 12192000"/>
              <a:gd name="connsiteY211" fmla="*/ 4845765 h 5096785"/>
              <a:gd name="connsiteX212" fmla="*/ 1741924 w 12192000"/>
              <a:gd name="connsiteY212" fmla="*/ 4808054 h 5096785"/>
              <a:gd name="connsiteX213" fmla="*/ 1734410 w 12192000"/>
              <a:gd name="connsiteY213" fmla="*/ 4811675 h 5096785"/>
              <a:gd name="connsiteX214" fmla="*/ 1691423 w 12192000"/>
              <a:gd name="connsiteY214" fmla="*/ 4802777 h 5096785"/>
              <a:gd name="connsiteX215" fmla="*/ 1554504 w 12192000"/>
              <a:gd name="connsiteY215" fmla="*/ 4739985 h 5096785"/>
              <a:gd name="connsiteX216" fmla="*/ 1470119 w 12192000"/>
              <a:gd name="connsiteY216" fmla="*/ 4723470 h 5096785"/>
              <a:gd name="connsiteX217" fmla="*/ 1437967 w 12192000"/>
              <a:gd name="connsiteY217" fmla="*/ 4722710 h 5096785"/>
              <a:gd name="connsiteX218" fmla="*/ 1384234 w 12192000"/>
              <a:gd name="connsiteY218" fmla="*/ 4721117 h 5096785"/>
              <a:gd name="connsiteX219" fmla="*/ 1338647 w 12192000"/>
              <a:gd name="connsiteY219" fmla="*/ 4732483 h 5096785"/>
              <a:gd name="connsiteX220" fmla="*/ 1295869 w 12192000"/>
              <a:gd name="connsiteY220" fmla="*/ 4726175 h 5096785"/>
              <a:gd name="connsiteX221" fmla="*/ 1292949 w 12192000"/>
              <a:gd name="connsiteY221" fmla="*/ 4708469 h 5096785"/>
              <a:gd name="connsiteX222" fmla="*/ 1244908 w 12192000"/>
              <a:gd name="connsiteY222" fmla="*/ 4706993 h 5096785"/>
              <a:gd name="connsiteX223" fmla="*/ 1171266 w 12192000"/>
              <a:gd name="connsiteY223" fmla="*/ 4706535 h 5096785"/>
              <a:gd name="connsiteX224" fmla="*/ 1160868 w 12192000"/>
              <a:gd name="connsiteY224" fmla="*/ 4701936 h 5096785"/>
              <a:gd name="connsiteX225" fmla="*/ 1147599 w 12192000"/>
              <a:gd name="connsiteY225" fmla="*/ 4714833 h 5096785"/>
              <a:gd name="connsiteX226" fmla="*/ 1119603 w 12192000"/>
              <a:gd name="connsiteY226" fmla="*/ 4721303 h 5096785"/>
              <a:gd name="connsiteX227" fmla="*/ 997851 w 12192000"/>
              <a:gd name="connsiteY227" fmla="*/ 4722336 h 5096785"/>
              <a:gd name="connsiteX228" fmla="*/ 976455 w 12192000"/>
              <a:gd name="connsiteY228" fmla="*/ 4726407 h 5096785"/>
              <a:gd name="connsiteX229" fmla="*/ 949939 w 12192000"/>
              <a:gd name="connsiteY229" fmla="*/ 4719699 h 5096785"/>
              <a:gd name="connsiteX230" fmla="*/ 894148 w 12192000"/>
              <a:gd name="connsiteY230" fmla="*/ 4710406 h 5096785"/>
              <a:gd name="connsiteX231" fmla="*/ 857990 w 12192000"/>
              <a:gd name="connsiteY231" fmla="*/ 4696844 h 5096785"/>
              <a:gd name="connsiteX232" fmla="*/ 848649 w 12192000"/>
              <a:gd name="connsiteY232" fmla="*/ 4704021 h 5096785"/>
              <a:gd name="connsiteX233" fmla="*/ 826436 w 12192000"/>
              <a:gd name="connsiteY233" fmla="*/ 4707421 h 5096785"/>
              <a:gd name="connsiteX234" fmla="*/ 733052 w 12192000"/>
              <a:gd name="connsiteY234" fmla="*/ 4701884 h 5096785"/>
              <a:gd name="connsiteX235" fmla="*/ 716185 w 12192000"/>
              <a:gd name="connsiteY235" fmla="*/ 4703827 h 5096785"/>
              <a:gd name="connsiteX236" fmla="*/ 696663 w 12192000"/>
              <a:gd name="connsiteY236" fmla="*/ 4697420 h 5096785"/>
              <a:gd name="connsiteX237" fmla="*/ 582722 w 12192000"/>
              <a:gd name="connsiteY237" fmla="*/ 4658637 h 5096785"/>
              <a:gd name="connsiteX238" fmla="*/ 581118 w 12192000"/>
              <a:gd name="connsiteY238" fmla="*/ 4654120 h 5096785"/>
              <a:gd name="connsiteX239" fmla="*/ 546453 w 12192000"/>
              <a:gd name="connsiteY239" fmla="*/ 4652542 h 5096785"/>
              <a:gd name="connsiteX240" fmla="*/ 536773 w 12192000"/>
              <a:gd name="connsiteY240" fmla="*/ 4644609 h 5096785"/>
              <a:gd name="connsiteX241" fmla="*/ 518899 w 12192000"/>
              <a:gd name="connsiteY241" fmla="*/ 4642839 h 5096785"/>
              <a:gd name="connsiteX242" fmla="*/ 388896 w 12192000"/>
              <a:gd name="connsiteY242" fmla="*/ 4619173 h 5096785"/>
              <a:gd name="connsiteX243" fmla="*/ 366479 w 12192000"/>
              <a:gd name="connsiteY243" fmla="*/ 4618896 h 5096785"/>
              <a:gd name="connsiteX244" fmla="*/ 342781 w 12192000"/>
              <a:gd name="connsiteY244" fmla="*/ 4601239 h 5096785"/>
              <a:gd name="connsiteX245" fmla="*/ 255925 w 12192000"/>
              <a:gd name="connsiteY245" fmla="*/ 4598685 h 5096785"/>
              <a:gd name="connsiteX246" fmla="*/ 226919 w 12192000"/>
              <a:gd name="connsiteY246" fmla="*/ 4598460 h 5096785"/>
              <a:gd name="connsiteX247" fmla="*/ 213925 w 12192000"/>
              <a:gd name="connsiteY247" fmla="*/ 4597783 h 5096785"/>
              <a:gd name="connsiteX248" fmla="*/ 215196 w 12192000"/>
              <a:gd name="connsiteY248" fmla="*/ 4588576 h 5096785"/>
              <a:gd name="connsiteX249" fmla="*/ 180214 w 12192000"/>
              <a:gd name="connsiteY249" fmla="*/ 4583701 h 5096785"/>
              <a:gd name="connsiteX250" fmla="*/ 83203 w 12192000"/>
              <a:gd name="connsiteY250" fmla="*/ 4531664 h 5096785"/>
              <a:gd name="connsiteX251" fmla="*/ 4106 w 12192000"/>
              <a:gd name="connsiteY251" fmla="*/ 4517202 h 5096785"/>
              <a:gd name="connsiteX252" fmla="*/ 0 w 12192000"/>
              <a:gd name="connsiteY252" fmla="*/ 4516084 h 5096785"/>
              <a:gd name="connsiteX253" fmla="*/ 0 w 12192000"/>
              <a:gd name="connsiteY25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386800 w 12192000"/>
              <a:gd name="connsiteY89" fmla="*/ 4715431 h 5096785"/>
              <a:gd name="connsiteX90" fmla="*/ 6382703 w 12192000"/>
              <a:gd name="connsiteY90" fmla="*/ 4717930 h 5096785"/>
              <a:gd name="connsiteX91" fmla="*/ 6356495 w 12192000"/>
              <a:gd name="connsiteY91" fmla="*/ 4717843 h 5096785"/>
              <a:gd name="connsiteX92" fmla="*/ 6343628 w 12192000"/>
              <a:gd name="connsiteY92" fmla="*/ 4719161 h 5096785"/>
              <a:gd name="connsiteX93" fmla="*/ 6338605 w 12192000"/>
              <a:gd name="connsiteY93" fmla="*/ 4716723 h 5096785"/>
              <a:gd name="connsiteX94" fmla="*/ 6320318 w 12192000"/>
              <a:gd name="connsiteY94" fmla="*/ 4720095 h 5096785"/>
              <a:gd name="connsiteX95" fmla="*/ 6318742 w 12192000"/>
              <a:gd name="connsiteY95" fmla="*/ 4721541 h 5096785"/>
              <a:gd name="connsiteX96" fmla="*/ 6301708 w 12192000"/>
              <a:gd name="connsiteY96" fmla="*/ 4720380 h 5096785"/>
              <a:gd name="connsiteX97" fmla="*/ 6285082 w 12192000"/>
              <a:gd name="connsiteY97" fmla="*/ 4714639 h 5096785"/>
              <a:gd name="connsiteX98" fmla="*/ 6136936 w 12192000"/>
              <a:gd name="connsiteY98" fmla="*/ 4758246 h 5096785"/>
              <a:gd name="connsiteX99" fmla="*/ 5988578 w 12192000"/>
              <a:gd name="connsiteY99" fmla="*/ 4754427 h 5096785"/>
              <a:gd name="connsiteX100" fmla="*/ 5908701 w 12192000"/>
              <a:gd name="connsiteY100" fmla="*/ 4779160 h 5096785"/>
              <a:gd name="connsiteX101" fmla="*/ 5892219 w 12192000"/>
              <a:gd name="connsiteY101" fmla="*/ 4807892 h 5096785"/>
              <a:gd name="connsiteX102" fmla="*/ 5683612 w 12192000"/>
              <a:gd name="connsiteY102" fmla="*/ 4848770 h 5096785"/>
              <a:gd name="connsiteX103" fmla="*/ 5635111 w 12192000"/>
              <a:gd name="connsiteY103" fmla="*/ 4868888 h 5096785"/>
              <a:gd name="connsiteX104" fmla="*/ 5582652 w 12192000"/>
              <a:gd name="connsiteY104" fmla="*/ 4866836 h 5096785"/>
              <a:gd name="connsiteX105" fmla="*/ 5567213 w 12192000"/>
              <a:gd name="connsiteY105" fmla="*/ 4878769 h 5096785"/>
              <a:gd name="connsiteX106" fmla="*/ 5564659 w 12192000"/>
              <a:gd name="connsiteY106" fmla="*/ 4881042 h 5096785"/>
              <a:gd name="connsiteX107" fmla="*/ 5552102 w 12192000"/>
              <a:gd name="connsiteY107" fmla="*/ 4885426 h 5096785"/>
              <a:gd name="connsiteX108" fmla="*/ 5551475 w 12192000"/>
              <a:gd name="connsiteY108" fmla="*/ 4892560 h 5096785"/>
              <a:gd name="connsiteX109" fmla="*/ 5534664 w 12192000"/>
              <a:gd name="connsiteY109" fmla="*/ 4903385 h 5096785"/>
              <a:gd name="connsiteX110" fmla="*/ 5510737 w 12192000"/>
              <a:gd name="connsiteY110" fmla="*/ 4909807 h 5096785"/>
              <a:gd name="connsiteX111" fmla="*/ 5393901 w 12192000"/>
              <a:gd name="connsiteY111" fmla="*/ 4933709 h 5096785"/>
              <a:gd name="connsiteX112" fmla="*/ 5325782 w 12192000"/>
              <a:gd name="connsiteY112" fmla="*/ 4951789 h 5096785"/>
              <a:gd name="connsiteX113" fmla="*/ 5302703 w 12192000"/>
              <a:gd name="connsiteY113" fmla="*/ 4964590 h 5096785"/>
              <a:gd name="connsiteX114" fmla="*/ 5268591 w 12192000"/>
              <a:gd name="connsiteY114" fmla="*/ 4978479 h 5096785"/>
              <a:gd name="connsiteX115" fmla="*/ 5210559 w 12192000"/>
              <a:gd name="connsiteY115" fmla="*/ 5007585 h 5096785"/>
              <a:gd name="connsiteX116" fmla="*/ 5177597 w 12192000"/>
              <a:gd name="connsiteY116" fmla="*/ 5015926 h 5096785"/>
              <a:gd name="connsiteX117" fmla="*/ 5160569 w 12192000"/>
              <a:gd name="connsiteY117" fmla="*/ 5025681 h 5096785"/>
              <a:gd name="connsiteX118" fmla="*/ 5152748 w 12192000"/>
              <a:gd name="connsiteY118" fmla="*/ 5026569 h 5096785"/>
              <a:gd name="connsiteX119" fmla="*/ 5127678 w 12192000"/>
              <a:gd name="connsiteY119" fmla="*/ 5032947 h 5096785"/>
              <a:gd name="connsiteX120" fmla="*/ 5113147 w 12192000"/>
              <a:gd name="connsiteY120" fmla="*/ 5035818 h 5096785"/>
              <a:gd name="connsiteX121" fmla="*/ 5107301 w 12192000"/>
              <a:gd name="connsiteY121" fmla="*/ 5036672 h 5096785"/>
              <a:gd name="connsiteX122" fmla="*/ 5093215 w 12192000"/>
              <a:gd name="connsiteY122" fmla="*/ 5032880 h 5096785"/>
              <a:gd name="connsiteX123" fmla="*/ 5077058 w 12192000"/>
              <a:gd name="connsiteY123" fmla="*/ 5038681 h 5096785"/>
              <a:gd name="connsiteX124" fmla="*/ 5057349 w 12192000"/>
              <a:gd name="connsiteY124" fmla="*/ 5036015 h 5096785"/>
              <a:gd name="connsiteX125" fmla="*/ 5053945 w 12192000"/>
              <a:gd name="connsiteY125" fmla="*/ 5041952 h 5096785"/>
              <a:gd name="connsiteX126" fmla="*/ 5040021 w 12192000"/>
              <a:gd name="connsiteY126" fmla="*/ 5050052 h 5096785"/>
              <a:gd name="connsiteX127" fmla="*/ 5025913 w 12192000"/>
              <a:gd name="connsiteY127" fmla="*/ 5046535 h 5096785"/>
              <a:gd name="connsiteX128" fmla="*/ 4998218 w 12192000"/>
              <a:gd name="connsiteY128" fmla="*/ 5048065 h 5096785"/>
              <a:gd name="connsiteX129" fmla="*/ 4991008 w 12192000"/>
              <a:gd name="connsiteY129" fmla="*/ 5050439 h 5096785"/>
              <a:gd name="connsiteX130" fmla="*/ 4963503 w 12192000"/>
              <a:gd name="connsiteY130" fmla="*/ 5047575 h 5096785"/>
              <a:gd name="connsiteX131" fmla="*/ 4921053 w 12192000"/>
              <a:gd name="connsiteY131" fmla="*/ 5048925 h 5096785"/>
              <a:gd name="connsiteX132" fmla="*/ 4873420 w 12192000"/>
              <a:gd name="connsiteY132" fmla="*/ 5054929 h 5096785"/>
              <a:gd name="connsiteX133" fmla="*/ 4858825 w 12192000"/>
              <a:gd name="connsiteY133" fmla="*/ 5051329 h 5096785"/>
              <a:gd name="connsiteX134" fmla="*/ 4769340 w 12192000"/>
              <a:gd name="connsiteY134" fmla="*/ 5053090 h 5096785"/>
              <a:gd name="connsiteX135" fmla="*/ 4744152 w 12192000"/>
              <a:gd name="connsiteY135" fmla="*/ 5053391 h 5096785"/>
              <a:gd name="connsiteX136" fmla="*/ 4723556 w 12192000"/>
              <a:gd name="connsiteY136" fmla="*/ 5059633 h 5096785"/>
              <a:gd name="connsiteX137" fmla="*/ 4719699 w 12192000"/>
              <a:gd name="connsiteY137" fmla="*/ 5066298 h 5096785"/>
              <a:gd name="connsiteX138" fmla="*/ 4706016 w 12192000"/>
              <a:gd name="connsiteY138" fmla="*/ 5067422 h 5096785"/>
              <a:gd name="connsiteX139" fmla="*/ 4702593 w 12192000"/>
              <a:gd name="connsiteY139" fmla="*/ 5068973 h 5096785"/>
              <a:gd name="connsiteX140" fmla="*/ 4682766 w 12192000"/>
              <a:gd name="connsiteY140" fmla="*/ 5076609 h 5096785"/>
              <a:gd name="connsiteX141" fmla="*/ 4634960 w 12192000"/>
              <a:gd name="connsiteY141" fmla="*/ 5061852 h 5096785"/>
              <a:gd name="connsiteX142" fmla="*/ 4580645 w 12192000"/>
              <a:gd name="connsiteY142" fmla="*/ 5069246 h 5096785"/>
              <a:gd name="connsiteX143" fmla="*/ 4368005 w 12192000"/>
              <a:gd name="connsiteY143" fmla="*/ 5057426 h 5096785"/>
              <a:gd name="connsiteX144" fmla="*/ 4339489 w 12192000"/>
              <a:gd name="connsiteY144" fmla="*/ 5080858 h 5096785"/>
              <a:gd name="connsiteX145" fmla="*/ 4253895 w 12192000"/>
              <a:gd name="connsiteY145" fmla="*/ 5085008 h 5096785"/>
              <a:gd name="connsiteX146" fmla="*/ 4117780 w 12192000"/>
              <a:gd name="connsiteY146" fmla="*/ 5045175 h 5096785"/>
              <a:gd name="connsiteX147" fmla="*/ 3960074 w 12192000"/>
              <a:gd name="connsiteY147" fmla="*/ 5050708 h 5096785"/>
              <a:gd name="connsiteX148" fmla="*/ 3947260 w 12192000"/>
              <a:gd name="connsiteY148" fmla="*/ 5041167 h 5096785"/>
              <a:gd name="connsiteX149" fmla="*/ 3931969 w 12192000"/>
              <a:gd name="connsiteY149" fmla="*/ 5035902 h 5096785"/>
              <a:gd name="connsiteX150" fmla="*/ 3929836 w 12192000"/>
              <a:gd name="connsiteY150" fmla="*/ 5036901 h 5096785"/>
              <a:gd name="connsiteX151" fmla="*/ 3911296 w 12192000"/>
              <a:gd name="connsiteY151" fmla="*/ 5035663 h 5096785"/>
              <a:gd name="connsiteX152" fmla="*/ 3907746 w 12192000"/>
              <a:gd name="connsiteY152" fmla="*/ 5032107 h 5096785"/>
              <a:gd name="connsiteX153" fmla="*/ 3895182 w 12192000"/>
              <a:gd name="connsiteY153" fmla="*/ 5030229 h 5096785"/>
              <a:gd name="connsiteX154" fmla="*/ 3870866 w 12192000"/>
              <a:gd name="connsiteY154" fmla="*/ 5023753 h 5096785"/>
              <a:gd name="connsiteX155" fmla="*/ 3865913 w 12192000"/>
              <a:gd name="connsiteY155" fmla="*/ 5025143 h 5096785"/>
              <a:gd name="connsiteX156" fmla="*/ 3828606 w 12192000"/>
              <a:gd name="connsiteY156" fmla="*/ 5019426 h 5096785"/>
              <a:gd name="connsiteX157" fmla="*/ 3827901 w 12192000"/>
              <a:gd name="connsiteY157" fmla="*/ 5020583 h 5096785"/>
              <a:gd name="connsiteX158" fmla="*/ 3816543 w 12192000"/>
              <a:gd name="connsiteY158" fmla="*/ 5024366 h 5096785"/>
              <a:gd name="connsiteX159" fmla="*/ 3795278 w 12192000"/>
              <a:gd name="connsiteY159" fmla="*/ 5028779 h 5096785"/>
              <a:gd name="connsiteX160" fmla="*/ 3743858 w 12192000"/>
              <a:gd name="connsiteY160" fmla="*/ 5054237 h 5096785"/>
              <a:gd name="connsiteX161" fmla="*/ 3704945 w 12192000"/>
              <a:gd name="connsiteY161" fmla="*/ 5048413 h 5096785"/>
              <a:gd name="connsiteX162" fmla="*/ 3696992 w 12192000"/>
              <a:gd name="connsiteY162" fmla="*/ 5047914 h 5096785"/>
              <a:gd name="connsiteX163" fmla="*/ 3696780 w 12192000"/>
              <a:gd name="connsiteY163" fmla="*/ 5048181 h 5096785"/>
              <a:gd name="connsiteX164" fmla="*/ 3688290 w 12192000"/>
              <a:gd name="connsiteY164" fmla="*/ 5048204 h 5096785"/>
              <a:gd name="connsiteX165" fmla="*/ 3682486 w 12192000"/>
              <a:gd name="connsiteY165" fmla="*/ 5047000 h 5096785"/>
              <a:gd name="connsiteX166" fmla="*/ 3667056 w 12192000"/>
              <a:gd name="connsiteY166" fmla="*/ 5046030 h 5096785"/>
              <a:gd name="connsiteX167" fmla="*/ 3661403 w 12192000"/>
              <a:gd name="connsiteY167" fmla="*/ 5047537 h 5096785"/>
              <a:gd name="connsiteX168" fmla="*/ 3658673 w 12192000"/>
              <a:gd name="connsiteY168" fmla="*/ 5050790 h 5096785"/>
              <a:gd name="connsiteX169" fmla="*/ 3657333 w 12192000"/>
              <a:gd name="connsiteY169" fmla="*/ 5050325 h 5096785"/>
              <a:gd name="connsiteX170" fmla="*/ 3626778 w 12192000"/>
              <a:gd name="connsiteY170" fmla="*/ 5057882 h 5096785"/>
              <a:gd name="connsiteX171" fmla="*/ 3560067 w 12192000"/>
              <a:gd name="connsiteY171" fmla="*/ 5064266 h 5096785"/>
              <a:gd name="connsiteX172" fmla="*/ 3522641 w 12192000"/>
              <a:gd name="connsiteY172" fmla="*/ 5063654 h 5096785"/>
              <a:gd name="connsiteX173" fmla="*/ 3419275 w 12192000"/>
              <a:gd name="connsiteY173" fmla="*/ 5066646 h 5096785"/>
              <a:gd name="connsiteX174" fmla="*/ 3314869 w 12192000"/>
              <a:gd name="connsiteY174" fmla="*/ 5073197 h 5096785"/>
              <a:gd name="connsiteX175" fmla="*/ 3259088 w 12192000"/>
              <a:gd name="connsiteY175" fmla="*/ 5096363 h 5096785"/>
              <a:gd name="connsiteX176" fmla="*/ 3253104 w 12192000"/>
              <a:gd name="connsiteY176" fmla="*/ 5096785 h 5096785"/>
              <a:gd name="connsiteX177" fmla="*/ 3238751 w 12192000"/>
              <a:gd name="connsiteY177" fmla="*/ 5092996 h 5096785"/>
              <a:gd name="connsiteX178" fmla="*/ 3233681 w 12192000"/>
              <a:gd name="connsiteY178" fmla="*/ 5090758 h 5096785"/>
              <a:gd name="connsiteX179" fmla="*/ 3225562 w 12192000"/>
              <a:gd name="connsiteY179" fmla="*/ 5089215 h 5096785"/>
              <a:gd name="connsiteX180" fmla="*/ 3225260 w 12192000"/>
              <a:gd name="connsiteY180" fmla="*/ 5089437 h 5096785"/>
              <a:gd name="connsiteX181" fmla="*/ 3217859 w 12192000"/>
              <a:gd name="connsiteY181" fmla="*/ 5087484 h 5096785"/>
              <a:gd name="connsiteX182" fmla="*/ 3182980 w 12192000"/>
              <a:gd name="connsiteY182" fmla="*/ 5074650 h 5096785"/>
              <a:gd name="connsiteX183" fmla="*/ 3123938 w 12192000"/>
              <a:gd name="connsiteY183" fmla="*/ 5089912 h 5096785"/>
              <a:gd name="connsiteX184" fmla="*/ 3101912 w 12192000"/>
              <a:gd name="connsiteY184" fmla="*/ 5090281 h 5096785"/>
              <a:gd name="connsiteX185" fmla="*/ 3089591 w 12192000"/>
              <a:gd name="connsiteY185" fmla="*/ 5091865 h 5096785"/>
              <a:gd name="connsiteX186" fmla="*/ 3088465 w 12192000"/>
              <a:gd name="connsiteY186" fmla="*/ 5092858 h 5096785"/>
              <a:gd name="connsiteX187" fmla="*/ 3055081 w 12192000"/>
              <a:gd name="connsiteY187" fmla="*/ 5080424 h 5096785"/>
              <a:gd name="connsiteX188" fmla="*/ 3049807 w 12192000"/>
              <a:gd name="connsiteY188" fmla="*/ 5080860 h 5096785"/>
              <a:gd name="connsiteX189" fmla="*/ 3029122 w 12192000"/>
              <a:gd name="connsiteY189" fmla="*/ 5070085 h 5096785"/>
              <a:gd name="connsiteX190" fmla="*/ 3017862 w 12192000"/>
              <a:gd name="connsiteY190" fmla="*/ 5065942 h 5096785"/>
              <a:gd name="connsiteX191" fmla="*/ 3015868 w 12192000"/>
              <a:gd name="connsiteY191" fmla="*/ 5061832 h 5096785"/>
              <a:gd name="connsiteX192" fmla="*/ 2998644 w 12192000"/>
              <a:gd name="connsiteY192" fmla="*/ 5057210 h 5096785"/>
              <a:gd name="connsiteX193" fmla="*/ 2996219 w 12192000"/>
              <a:gd name="connsiteY193" fmla="*/ 5057788 h 5096785"/>
              <a:gd name="connsiteX194" fmla="*/ 2983676 w 12192000"/>
              <a:gd name="connsiteY194" fmla="*/ 5049852 h 5096785"/>
              <a:gd name="connsiteX195" fmla="*/ 2903609 w 12192000"/>
              <a:gd name="connsiteY195" fmla="*/ 4998457 h 5096785"/>
              <a:gd name="connsiteX196" fmla="*/ 2758830 w 12192000"/>
              <a:gd name="connsiteY196" fmla="*/ 4974760 h 5096785"/>
              <a:gd name="connsiteX197" fmla="*/ 2532669 w 12192000"/>
              <a:gd name="connsiteY197" fmla="*/ 4940573 h 5096785"/>
              <a:gd name="connsiteX198" fmla="*/ 2389931 w 12192000"/>
              <a:gd name="connsiteY198" fmla="*/ 4905785 h 5096785"/>
              <a:gd name="connsiteX199" fmla="*/ 2335186 w 12192000"/>
              <a:gd name="connsiteY199" fmla="*/ 4902957 h 5096785"/>
              <a:gd name="connsiteX200" fmla="*/ 2295307 w 12192000"/>
              <a:gd name="connsiteY200" fmla="*/ 4879800 h 5096785"/>
              <a:gd name="connsiteX201" fmla="*/ 2273393 w 12192000"/>
              <a:gd name="connsiteY201" fmla="*/ 4883565 h 5096785"/>
              <a:gd name="connsiteX202" fmla="*/ 2269523 w 12192000"/>
              <a:gd name="connsiteY202" fmla="*/ 4884442 h 5096785"/>
              <a:gd name="connsiteX203" fmla="*/ 2256015 w 12192000"/>
              <a:gd name="connsiteY203" fmla="*/ 4883014 h 5096785"/>
              <a:gd name="connsiteX204" fmla="*/ 2249731 w 12192000"/>
              <a:gd name="connsiteY204" fmla="*/ 4888778 h 5096785"/>
              <a:gd name="connsiteX205" fmla="*/ 2227629 w 12192000"/>
              <a:gd name="connsiteY205" fmla="*/ 4891047 h 5096785"/>
              <a:gd name="connsiteX206" fmla="*/ 2203460 w 12192000"/>
              <a:gd name="connsiteY206" fmla="*/ 4886696 h 5096785"/>
              <a:gd name="connsiteX207" fmla="*/ 2091528 w 12192000"/>
              <a:gd name="connsiteY207" fmla="*/ 4859155 h 5096785"/>
              <a:gd name="connsiteX208" fmla="*/ 2022901 w 12192000"/>
              <a:gd name="connsiteY208" fmla="*/ 4846594 h 5096785"/>
              <a:gd name="connsiteX209" fmla="*/ 1994227 w 12192000"/>
              <a:gd name="connsiteY209" fmla="*/ 4847973 h 5096785"/>
              <a:gd name="connsiteX210" fmla="*/ 1955936 w 12192000"/>
              <a:gd name="connsiteY210" fmla="*/ 4845765 h 5096785"/>
              <a:gd name="connsiteX211" fmla="*/ 1741924 w 12192000"/>
              <a:gd name="connsiteY211" fmla="*/ 4808054 h 5096785"/>
              <a:gd name="connsiteX212" fmla="*/ 1734410 w 12192000"/>
              <a:gd name="connsiteY212" fmla="*/ 4811675 h 5096785"/>
              <a:gd name="connsiteX213" fmla="*/ 1691423 w 12192000"/>
              <a:gd name="connsiteY213" fmla="*/ 4802777 h 5096785"/>
              <a:gd name="connsiteX214" fmla="*/ 1554504 w 12192000"/>
              <a:gd name="connsiteY214" fmla="*/ 4739985 h 5096785"/>
              <a:gd name="connsiteX215" fmla="*/ 1470119 w 12192000"/>
              <a:gd name="connsiteY215" fmla="*/ 4723470 h 5096785"/>
              <a:gd name="connsiteX216" fmla="*/ 1437967 w 12192000"/>
              <a:gd name="connsiteY216" fmla="*/ 4722710 h 5096785"/>
              <a:gd name="connsiteX217" fmla="*/ 1384234 w 12192000"/>
              <a:gd name="connsiteY217" fmla="*/ 4721117 h 5096785"/>
              <a:gd name="connsiteX218" fmla="*/ 1338647 w 12192000"/>
              <a:gd name="connsiteY218" fmla="*/ 4732483 h 5096785"/>
              <a:gd name="connsiteX219" fmla="*/ 1295869 w 12192000"/>
              <a:gd name="connsiteY219" fmla="*/ 4726175 h 5096785"/>
              <a:gd name="connsiteX220" fmla="*/ 1292949 w 12192000"/>
              <a:gd name="connsiteY220" fmla="*/ 4708469 h 5096785"/>
              <a:gd name="connsiteX221" fmla="*/ 1244908 w 12192000"/>
              <a:gd name="connsiteY221" fmla="*/ 4706993 h 5096785"/>
              <a:gd name="connsiteX222" fmla="*/ 1171266 w 12192000"/>
              <a:gd name="connsiteY222" fmla="*/ 4706535 h 5096785"/>
              <a:gd name="connsiteX223" fmla="*/ 1160868 w 12192000"/>
              <a:gd name="connsiteY223" fmla="*/ 4701936 h 5096785"/>
              <a:gd name="connsiteX224" fmla="*/ 1147599 w 12192000"/>
              <a:gd name="connsiteY224" fmla="*/ 4714833 h 5096785"/>
              <a:gd name="connsiteX225" fmla="*/ 1119603 w 12192000"/>
              <a:gd name="connsiteY225" fmla="*/ 4721303 h 5096785"/>
              <a:gd name="connsiteX226" fmla="*/ 997851 w 12192000"/>
              <a:gd name="connsiteY226" fmla="*/ 4722336 h 5096785"/>
              <a:gd name="connsiteX227" fmla="*/ 976455 w 12192000"/>
              <a:gd name="connsiteY227" fmla="*/ 4726407 h 5096785"/>
              <a:gd name="connsiteX228" fmla="*/ 949939 w 12192000"/>
              <a:gd name="connsiteY228" fmla="*/ 4719699 h 5096785"/>
              <a:gd name="connsiteX229" fmla="*/ 894148 w 12192000"/>
              <a:gd name="connsiteY229" fmla="*/ 4710406 h 5096785"/>
              <a:gd name="connsiteX230" fmla="*/ 857990 w 12192000"/>
              <a:gd name="connsiteY230" fmla="*/ 4696844 h 5096785"/>
              <a:gd name="connsiteX231" fmla="*/ 848649 w 12192000"/>
              <a:gd name="connsiteY231" fmla="*/ 4704021 h 5096785"/>
              <a:gd name="connsiteX232" fmla="*/ 826436 w 12192000"/>
              <a:gd name="connsiteY232" fmla="*/ 4707421 h 5096785"/>
              <a:gd name="connsiteX233" fmla="*/ 733052 w 12192000"/>
              <a:gd name="connsiteY233" fmla="*/ 4701884 h 5096785"/>
              <a:gd name="connsiteX234" fmla="*/ 716185 w 12192000"/>
              <a:gd name="connsiteY234" fmla="*/ 4703827 h 5096785"/>
              <a:gd name="connsiteX235" fmla="*/ 696663 w 12192000"/>
              <a:gd name="connsiteY235" fmla="*/ 4697420 h 5096785"/>
              <a:gd name="connsiteX236" fmla="*/ 582722 w 12192000"/>
              <a:gd name="connsiteY236" fmla="*/ 4658637 h 5096785"/>
              <a:gd name="connsiteX237" fmla="*/ 581118 w 12192000"/>
              <a:gd name="connsiteY237" fmla="*/ 4654120 h 5096785"/>
              <a:gd name="connsiteX238" fmla="*/ 546453 w 12192000"/>
              <a:gd name="connsiteY238" fmla="*/ 4652542 h 5096785"/>
              <a:gd name="connsiteX239" fmla="*/ 536773 w 12192000"/>
              <a:gd name="connsiteY239" fmla="*/ 4644609 h 5096785"/>
              <a:gd name="connsiteX240" fmla="*/ 518899 w 12192000"/>
              <a:gd name="connsiteY240" fmla="*/ 4642839 h 5096785"/>
              <a:gd name="connsiteX241" fmla="*/ 388896 w 12192000"/>
              <a:gd name="connsiteY241" fmla="*/ 4619173 h 5096785"/>
              <a:gd name="connsiteX242" fmla="*/ 366479 w 12192000"/>
              <a:gd name="connsiteY242" fmla="*/ 4618896 h 5096785"/>
              <a:gd name="connsiteX243" fmla="*/ 342781 w 12192000"/>
              <a:gd name="connsiteY243" fmla="*/ 4601239 h 5096785"/>
              <a:gd name="connsiteX244" fmla="*/ 255925 w 12192000"/>
              <a:gd name="connsiteY244" fmla="*/ 4598685 h 5096785"/>
              <a:gd name="connsiteX245" fmla="*/ 226919 w 12192000"/>
              <a:gd name="connsiteY245" fmla="*/ 4598460 h 5096785"/>
              <a:gd name="connsiteX246" fmla="*/ 213925 w 12192000"/>
              <a:gd name="connsiteY246" fmla="*/ 4597783 h 5096785"/>
              <a:gd name="connsiteX247" fmla="*/ 215196 w 12192000"/>
              <a:gd name="connsiteY247" fmla="*/ 4588576 h 5096785"/>
              <a:gd name="connsiteX248" fmla="*/ 180214 w 12192000"/>
              <a:gd name="connsiteY248" fmla="*/ 4583701 h 5096785"/>
              <a:gd name="connsiteX249" fmla="*/ 83203 w 12192000"/>
              <a:gd name="connsiteY249" fmla="*/ 4531664 h 5096785"/>
              <a:gd name="connsiteX250" fmla="*/ 4106 w 12192000"/>
              <a:gd name="connsiteY250" fmla="*/ 4517202 h 5096785"/>
              <a:gd name="connsiteX251" fmla="*/ 0 w 12192000"/>
              <a:gd name="connsiteY251" fmla="*/ 4516084 h 5096785"/>
              <a:gd name="connsiteX252" fmla="*/ 0 w 12192000"/>
              <a:gd name="connsiteY25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386800 w 12192000"/>
              <a:gd name="connsiteY88" fmla="*/ 4715431 h 5096785"/>
              <a:gd name="connsiteX89" fmla="*/ 6382703 w 12192000"/>
              <a:gd name="connsiteY89" fmla="*/ 4717930 h 5096785"/>
              <a:gd name="connsiteX90" fmla="*/ 6356495 w 12192000"/>
              <a:gd name="connsiteY90" fmla="*/ 4717843 h 5096785"/>
              <a:gd name="connsiteX91" fmla="*/ 6343628 w 12192000"/>
              <a:gd name="connsiteY91" fmla="*/ 4719161 h 5096785"/>
              <a:gd name="connsiteX92" fmla="*/ 6338605 w 12192000"/>
              <a:gd name="connsiteY92" fmla="*/ 4716723 h 5096785"/>
              <a:gd name="connsiteX93" fmla="*/ 6320318 w 12192000"/>
              <a:gd name="connsiteY93" fmla="*/ 4720095 h 5096785"/>
              <a:gd name="connsiteX94" fmla="*/ 6318742 w 12192000"/>
              <a:gd name="connsiteY94" fmla="*/ 4721541 h 5096785"/>
              <a:gd name="connsiteX95" fmla="*/ 6301708 w 12192000"/>
              <a:gd name="connsiteY95" fmla="*/ 4720380 h 5096785"/>
              <a:gd name="connsiteX96" fmla="*/ 6285082 w 12192000"/>
              <a:gd name="connsiteY96" fmla="*/ 4714639 h 5096785"/>
              <a:gd name="connsiteX97" fmla="*/ 6136936 w 12192000"/>
              <a:gd name="connsiteY97" fmla="*/ 4758246 h 5096785"/>
              <a:gd name="connsiteX98" fmla="*/ 5988578 w 12192000"/>
              <a:gd name="connsiteY98" fmla="*/ 4754427 h 5096785"/>
              <a:gd name="connsiteX99" fmla="*/ 5908701 w 12192000"/>
              <a:gd name="connsiteY99" fmla="*/ 4779160 h 5096785"/>
              <a:gd name="connsiteX100" fmla="*/ 5892219 w 12192000"/>
              <a:gd name="connsiteY100" fmla="*/ 4807892 h 5096785"/>
              <a:gd name="connsiteX101" fmla="*/ 5683612 w 12192000"/>
              <a:gd name="connsiteY101" fmla="*/ 4848770 h 5096785"/>
              <a:gd name="connsiteX102" fmla="*/ 5635111 w 12192000"/>
              <a:gd name="connsiteY102" fmla="*/ 4868888 h 5096785"/>
              <a:gd name="connsiteX103" fmla="*/ 5582652 w 12192000"/>
              <a:gd name="connsiteY103" fmla="*/ 4866836 h 5096785"/>
              <a:gd name="connsiteX104" fmla="*/ 5567213 w 12192000"/>
              <a:gd name="connsiteY104" fmla="*/ 4878769 h 5096785"/>
              <a:gd name="connsiteX105" fmla="*/ 5564659 w 12192000"/>
              <a:gd name="connsiteY105" fmla="*/ 4881042 h 5096785"/>
              <a:gd name="connsiteX106" fmla="*/ 5552102 w 12192000"/>
              <a:gd name="connsiteY106" fmla="*/ 4885426 h 5096785"/>
              <a:gd name="connsiteX107" fmla="*/ 5551475 w 12192000"/>
              <a:gd name="connsiteY107" fmla="*/ 4892560 h 5096785"/>
              <a:gd name="connsiteX108" fmla="*/ 5534664 w 12192000"/>
              <a:gd name="connsiteY108" fmla="*/ 4903385 h 5096785"/>
              <a:gd name="connsiteX109" fmla="*/ 5510737 w 12192000"/>
              <a:gd name="connsiteY109" fmla="*/ 4909807 h 5096785"/>
              <a:gd name="connsiteX110" fmla="*/ 5393901 w 12192000"/>
              <a:gd name="connsiteY110" fmla="*/ 4933709 h 5096785"/>
              <a:gd name="connsiteX111" fmla="*/ 5325782 w 12192000"/>
              <a:gd name="connsiteY111" fmla="*/ 4951789 h 5096785"/>
              <a:gd name="connsiteX112" fmla="*/ 5302703 w 12192000"/>
              <a:gd name="connsiteY112" fmla="*/ 4964590 h 5096785"/>
              <a:gd name="connsiteX113" fmla="*/ 5268591 w 12192000"/>
              <a:gd name="connsiteY113" fmla="*/ 4978479 h 5096785"/>
              <a:gd name="connsiteX114" fmla="*/ 5210559 w 12192000"/>
              <a:gd name="connsiteY114" fmla="*/ 5007585 h 5096785"/>
              <a:gd name="connsiteX115" fmla="*/ 5177597 w 12192000"/>
              <a:gd name="connsiteY115" fmla="*/ 5015926 h 5096785"/>
              <a:gd name="connsiteX116" fmla="*/ 5160569 w 12192000"/>
              <a:gd name="connsiteY116" fmla="*/ 5025681 h 5096785"/>
              <a:gd name="connsiteX117" fmla="*/ 5152748 w 12192000"/>
              <a:gd name="connsiteY117" fmla="*/ 5026569 h 5096785"/>
              <a:gd name="connsiteX118" fmla="*/ 5127678 w 12192000"/>
              <a:gd name="connsiteY118" fmla="*/ 5032947 h 5096785"/>
              <a:gd name="connsiteX119" fmla="*/ 5113147 w 12192000"/>
              <a:gd name="connsiteY119" fmla="*/ 5035818 h 5096785"/>
              <a:gd name="connsiteX120" fmla="*/ 5107301 w 12192000"/>
              <a:gd name="connsiteY120" fmla="*/ 5036672 h 5096785"/>
              <a:gd name="connsiteX121" fmla="*/ 5093215 w 12192000"/>
              <a:gd name="connsiteY121" fmla="*/ 5032880 h 5096785"/>
              <a:gd name="connsiteX122" fmla="*/ 5077058 w 12192000"/>
              <a:gd name="connsiteY122" fmla="*/ 5038681 h 5096785"/>
              <a:gd name="connsiteX123" fmla="*/ 5057349 w 12192000"/>
              <a:gd name="connsiteY123" fmla="*/ 5036015 h 5096785"/>
              <a:gd name="connsiteX124" fmla="*/ 5053945 w 12192000"/>
              <a:gd name="connsiteY124" fmla="*/ 5041952 h 5096785"/>
              <a:gd name="connsiteX125" fmla="*/ 5040021 w 12192000"/>
              <a:gd name="connsiteY125" fmla="*/ 5050052 h 5096785"/>
              <a:gd name="connsiteX126" fmla="*/ 5025913 w 12192000"/>
              <a:gd name="connsiteY126" fmla="*/ 5046535 h 5096785"/>
              <a:gd name="connsiteX127" fmla="*/ 4998218 w 12192000"/>
              <a:gd name="connsiteY127" fmla="*/ 5048065 h 5096785"/>
              <a:gd name="connsiteX128" fmla="*/ 4991008 w 12192000"/>
              <a:gd name="connsiteY128" fmla="*/ 5050439 h 5096785"/>
              <a:gd name="connsiteX129" fmla="*/ 4963503 w 12192000"/>
              <a:gd name="connsiteY129" fmla="*/ 5047575 h 5096785"/>
              <a:gd name="connsiteX130" fmla="*/ 4921053 w 12192000"/>
              <a:gd name="connsiteY130" fmla="*/ 5048925 h 5096785"/>
              <a:gd name="connsiteX131" fmla="*/ 4873420 w 12192000"/>
              <a:gd name="connsiteY131" fmla="*/ 5054929 h 5096785"/>
              <a:gd name="connsiteX132" fmla="*/ 4858825 w 12192000"/>
              <a:gd name="connsiteY132" fmla="*/ 5051329 h 5096785"/>
              <a:gd name="connsiteX133" fmla="*/ 4769340 w 12192000"/>
              <a:gd name="connsiteY133" fmla="*/ 5053090 h 5096785"/>
              <a:gd name="connsiteX134" fmla="*/ 4744152 w 12192000"/>
              <a:gd name="connsiteY134" fmla="*/ 5053391 h 5096785"/>
              <a:gd name="connsiteX135" fmla="*/ 4723556 w 12192000"/>
              <a:gd name="connsiteY135" fmla="*/ 5059633 h 5096785"/>
              <a:gd name="connsiteX136" fmla="*/ 4719699 w 12192000"/>
              <a:gd name="connsiteY136" fmla="*/ 5066298 h 5096785"/>
              <a:gd name="connsiteX137" fmla="*/ 4706016 w 12192000"/>
              <a:gd name="connsiteY137" fmla="*/ 5067422 h 5096785"/>
              <a:gd name="connsiteX138" fmla="*/ 4702593 w 12192000"/>
              <a:gd name="connsiteY138" fmla="*/ 5068973 h 5096785"/>
              <a:gd name="connsiteX139" fmla="*/ 4682766 w 12192000"/>
              <a:gd name="connsiteY139" fmla="*/ 5076609 h 5096785"/>
              <a:gd name="connsiteX140" fmla="*/ 4634960 w 12192000"/>
              <a:gd name="connsiteY140" fmla="*/ 5061852 h 5096785"/>
              <a:gd name="connsiteX141" fmla="*/ 4580645 w 12192000"/>
              <a:gd name="connsiteY141" fmla="*/ 5069246 h 5096785"/>
              <a:gd name="connsiteX142" fmla="*/ 4368005 w 12192000"/>
              <a:gd name="connsiteY142" fmla="*/ 5057426 h 5096785"/>
              <a:gd name="connsiteX143" fmla="*/ 4339489 w 12192000"/>
              <a:gd name="connsiteY143" fmla="*/ 5080858 h 5096785"/>
              <a:gd name="connsiteX144" fmla="*/ 4253895 w 12192000"/>
              <a:gd name="connsiteY144" fmla="*/ 5085008 h 5096785"/>
              <a:gd name="connsiteX145" fmla="*/ 4117780 w 12192000"/>
              <a:gd name="connsiteY145" fmla="*/ 5045175 h 5096785"/>
              <a:gd name="connsiteX146" fmla="*/ 3960074 w 12192000"/>
              <a:gd name="connsiteY146" fmla="*/ 5050708 h 5096785"/>
              <a:gd name="connsiteX147" fmla="*/ 3947260 w 12192000"/>
              <a:gd name="connsiteY147" fmla="*/ 5041167 h 5096785"/>
              <a:gd name="connsiteX148" fmla="*/ 3931969 w 12192000"/>
              <a:gd name="connsiteY148" fmla="*/ 5035902 h 5096785"/>
              <a:gd name="connsiteX149" fmla="*/ 3929836 w 12192000"/>
              <a:gd name="connsiteY149" fmla="*/ 5036901 h 5096785"/>
              <a:gd name="connsiteX150" fmla="*/ 3911296 w 12192000"/>
              <a:gd name="connsiteY150" fmla="*/ 5035663 h 5096785"/>
              <a:gd name="connsiteX151" fmla="*/ 3907746 w 12192000"/>
              <a:gd name="connsiteY151" fmla="*/ 5032107 h 5096785"/>
              <a:gd name="connsiteX152" fmla="*/ 3895182 w 12192000"/>
              <a:gd name="connsiteY152" fmla="*/ 5030229 h 5096785"/>
              <a:gd name="connsiteX153" fmla="*/ 3870866 w 12192000"/>
              <a:gd name="connsiteY153" fmla="*/ 5023753 h 5096785"/>
              <a:gd name="connsiteX154" fmla="*/ 3865913 w 12192000"/>
              <a:gd name="connsiteY154" fmla="*/ 5025143 h 5096785"/>
              <a:gd name="connsiteX155" fmla="*/ 3828606 w 12192000"/>
              <a:gd name="connsiteY155" fmla="*/ 5019426 h 5096785"/>
              <a:gd name="connsiteX156" fmla="*/ 3827901 w 12192000"/>
              <a:gd name="connsiteY156" fmla="*/ 5020583 h 5096785"/>
              <a:gd name="connsiteX157" fmla="*/ 3816543 w 12192000"/>
              <a:gd name="connsiteY157" fmla="*/ 5024366 h 5096785"/>
              <a:gd name="connsiteX158" fmla="*/ 3795278 w 12192000"/>
              <a:gd name="connsiteY158" fmla="*/ 5028779 h 5096785"/>
              <a:gd name="connsiteX159" fmla="*/ 3743858 w 12192000"/>
              <a:gd name="connsiteY159" fmla="*/ 5054237 h 5096785"/>
              <a:gd name="connsiteX160" fmla="*/ 3704945 w 12192000"/>
              <a:gd name="connsiteY160" fmla="*/ 5048413 h 5096785"/>
              <a:gd name="connsiteX161" fmla="*/ 3696992 w 12192000"/>
              <a:gd name="connsiteY161" fmla="*/ 5047914 h 5096785"/>
              <a:gd name="connsiteX162" fmla="*/ 3696780 w 12192000"/>
              <a:gd name="connsiteY162" fmla="*/ 5048181 h 5096785"/>
              <a:gd name="connsiteX163" fmla="*/ 3688290 w 12192000"/>
              <a:gd name="connsiteY163" fmla="*/ 5048204 h 5096785"/>
              <a:gd name="connsiteX164" fmla="*/ 3682486 w 12192000"/>
              <a:gd name="connsiteY164" fmla="*/ 5047000 h 5096785"/>
              <a:gd name="connsiteX165" fmla="*/ 3667056 w 12192000"/>
              <a:gd name="connsiteY165" fmla="*/ 5046030 h 5096785"/>
              <a:gd name="connsiteX166" fmla="*/ 3661403 w 12192000"/>
              <a:gd name="connsiteY166" fmla="*/ 5047537 h 5096785"/>
              <a:gd name="connsiteX167" fmla="*/ 3658673 w 12192000"/>
              <a:gd name="connsiteY167" fmla="*/ 5050790 h 5096785"/>
              <a:gd name="connsiteX168" fmla="*/ 3657333 w 12192000"/>
              <a:gd name="connsiteY168" fmla="*/ 5050325 h 5096785"/>
              <a:gd name="connsiteX169" fmla="*/ 3626778 w 12192000"/>
              <a:gd name="connsiteY169" fmla="*/ 5057882 h 5096785"/>
              <a:gd name="connsiteX170" fmla="*/ 3560067 w 12192000"/>
              <a:gd name="connsiteY170" fmla="*/ 5064266 h 5096785"/>
              <a:gd name="connsiteX171" fmla="*/ 3522641 w 12192000"/>
              <a:gd name="connsiteY171" fmla="*/ 5063654 h 5096785"/>
              <a:gd name="connsiteX172" fmla="*/ 3419275 w 12192000"/>
              <a:gd name="connsiteY172" fmla="*/ 5066646 h 5096785"/>
              <a:gd name="connsiteX173" fmla="*/ 3314869 w 12192000"/>
              <a:gd name="connsiteY173" fmla="*/ 5073197 h 5096785"/>
              <a:gd name="connsiteX174" fmla="*/ 3259088 w 12192000"/>
              <a:gd name="connsiteY174" fmla="*/ 5096363 h 5096785"/>
              <a:gd name="connsiteX175" fmla="*/ 3253104 w 12192000"/>
              <a:gd name="connsiteY175" fmla="*/ 5096785 h 5096785"/>
              <a:gd name="connsiteX176" fmla="*/ 3238751 w 12192000"/>
              <a:gd name="connsiteY176" fmla="*/ 5092996 h 5096785"/>
              <a:gd name="connsiteX177" fmla="*/ 3233681 w 12192000"/>
              <a:gd name="connsiteY177" fmla="*/ 5090758 h 5096785"/>
              <a:gd name="connsiteX178" fmla="*/ 3225562 w 12192000"/>
              <a:gd name="connsiteY178" fmla="*/ 5089215 h 5096785"/>
              <a:gd name="connsiteX179" fmla="*/ 3225260 w 12192000"/>
              <a:gd name="connsiteY179" fmla="*/ 5089437 h 5096785"/>
              <a:gd name="connsiteX180" fmla="*/ 3217859 w 12192000"/>
              <a:gd name="connsiteY180" fmla="*/ 5087484 h 5096785"/>
              <a:gd name="connsiteX181" fmla="*/ 3182980 w 12192000"/>
              <a:gd name="connsiteY181" fmla="*/ 5074650 h 5096785"/>
              <a:gd name="connsiteX182" fmla="*/ 3123938 w 12192000"/>
              <a:gd name="connsiteY182" fmla="*/ 5089912 h 5096785"/>
              <a:gd name="connsiteX183" fmla="*/ 3101912 w 12192000"/>
              <a:gd name="connsiteY183" fmla="*/ 5090281 h 5096785"/>
              <a:gd name="connsiteX184" fmla="*/ 3089591 w 12192000"/>
              <a:gd name="connsiteY184" fmla="*/ 5091865 h 5096785"/>
              <a:gd name="connsiteX185" fmla="*/ 3088465 w 12192000"/>
              <a:gd name="connsiteY185" fmla="*/ 5092858 h 5096785"/>
              <a:gd name="connsiteX186" fmla="*/ 3055081 w 12192000"/>
              <a:gd name="connsiteY186" fmla="*/ 5080424 h 5096785"/>
              <a:gd name="connsiteX187" fmla="*/ 3049807 w 12192000"/>
              <a:gd name="connsiteY187" fmla="*/ 5080860 h 5096785"/>
              <a:gd name="connsiteX188" fmla="*/ 3029122 w 12192000"/>
              <a:gd name="connsiteY188" fmla="*/ 5070085 h 5096785"/>
              <a:gd name="connsiteX189" fmla="*/ 3017862 w 12192000"/>
              <a:gd name="connsiteY189" fmla="*/ 5065942 h 5096785"/>
              <a:gd name="connsiteX190" fmla="*/ 3015868 w 12192000"/>
              <a:gd name="connsiteY190" fmla="*/ 5061832 h 5096785"/>
              <a:gd name="connsiteX191" fmla="*/ 2998644 w 12192000"/>
              <a:gd name="connsiteY191" fmla="*/ 5057210 h 5096785"/>
              <a:gd name="connsiteX192" fmla="*/ 2996219 w 12192000"/>
              <a:gd name="connsiteY192" fmla="*/ 5057788 h 5096785"/>
              <a:gd name="connsiteX193" fmla="*/ 2983676 w 12192000"/>
              <a:gd name="connsiteY193" fmla="*/ 5049852 h 5096785"/>
              <a:gd name="connsiteX194" fmla="*/ 2903609 w 12192000"/>
              <a:gd name="connsiteY194" fmla="*/ 4998457 h 5096785"/>
              <a:gd name="connsiteX195" fmla="*/ 2758830 w 12192000"/>
              <a:gd name="connsiteY195" fmla="*/ 4974760 h 5096785"/>
              <a:gd name="connsiteX196" fmla="*/ 2532669 w 12192000"/>
              <a:gd name="connsiteY196" fmla="*/ 4940573 h 5096785"/>
              <a:gd name="connsiteX197" fmla="*/ 2389931 w 12192000"/>
              <a:gd name="connsiteY197" fmla="*/ 4905785 h 5096785"/>
              <a:gd name="connsiteX198" fmla="*/ 2335186 w 12192000"/>
              <a:gd name="connsiteY198" fmla="*/ 4902957 h 5096785"/>
              <a:gd name="connsiteX199" fmla="*/ 2295307 w 12192000"/>
              <a:gd name="connsiteY199" fmla="*/ 4879800 h 5096785"/>
              <a:gd name="connsiteX200" fmla="*/ 2273393 w 12192000"/>
              <a:gd name="connsiteY200" fmla="*/ 4883565 h 5096785"/>
              <a:gd name="connsiteX201" fmla="*/ 2269523 w 12192000"/>
              <a:gd name="connsiteY201" fmla="*/ 4884442 h 5096785"/>
              <a:gd name="connsiteX202" fmla="*/ 2256015 w 12192000"/>
              <a:gd name="connsiteY202" fmla="*/ 4883014 h 5096785"/>
              <a:gd name="connsiteX203" fmla="*/ 2249731 w 12192000"/>
              <a:gd name="connsiteY203" fmla="*/ 4888778 h 5096785"/>
              <a:gd name="connsiteX204" fmla="*/ 2227629 w 12192000"/>
              <a:gd name="connsiteY204" fmla="*/ 4891047 h 5096785"/>
              <a:gd name="connsiteX205" fmla="*/ 2203460 w 12192000"/>
              <a:gd name="connsiteY205" fmla="*/ 4886696 h 5096785"/>
              <a:gd name="connsiteX206" fmla="*/ 2091528 w 12192000"/>
              <a:gd name="connsiteY206" fmla="*/ 4859155 h 5096785"/>
              <a:gd name="connsiteX207" fmla="*/ 2022901 w 12192000"/>
              <a:gd name="connsiteY207" fmla="*/ 4846594 h 5096785"/>
              <a:gd name="connsiteX208" fmla="*/ 1994227 w 12192000"/>
              <a:gd name="connsiteY208" fmla="*/ 4847973 h 5096785"/>
              <a:gd name="connsiteX209" fmla="*/ 1955936 w 12192000"/>
              <a:gd name="connsiteY209" fmla="*/ 4845765 h 5096785"/>
              <a:gd name="connsiteX210" fmla="*/ 1741924 w 12192000"/>
              <a:gd name="connsiteY210" fmla="*/ 4808054 h 5096785"/>
              <a:gd name="connsiteX211" fmla="*/ 1734410 w 12192000"/>
              <a:gd name="connsiteY211" fmla="*/ 4811675 h 5096785"/>
              <a:gd name="connsiteX212" fmla="*/ 1691423 w 12192000"/>
              <a:gd name="connsiteY212" fmla="*/ 4802777 h 5096785"/>
              <a:gd name="connsiteX213" fmla="*/ 1554504 w 12192000"/>
              <a:gd name="connsiteY213" fmla="*/ 4739985 h 5096785"/>
              <a:gd name="connsiteX214" fmla="*/ 1470119 w 12192000"/>
              <a:gd name="connsiteY214" fmla="*/ 4723470 h 5096785"/>
              <a:gd name="connsiteX215" fmla="*/ 1437967 w 12192000"/>
              <a:gd name="connsiteY215" fmla="*/ 4722710 h 5096785"/>
              <a:gd name="connsiteX216" fmla="*/ 1384234 w 12192000"/>
              <a:gd name="connsiteY216" fmla="*/ 4721117 h 5096785"/>
              <a:gd name="connsiteX217" fmla="*/ 1338647 w 12192000"/>
              <a:gd name="connsiteY217" fmla="*/ 4732483 h 5096785"/>
              <a:gd name="connsiteX218" fmla="*/ 1295869 w 12192000"/>
              <a:gd name="connsiteY218" fmla="*/ 4726175 h 5096785"/>
              <a:gd name="connsiteX219" fmla="*/ 1292949 w 12192000"/>
              <a:gd name="connsiteY219" fmla="*/ 4708469 h 5096785"/>
              <a:gd name="connsiteX220" fmla="*/ 1244908 w 12192000"/>
              <a:gd name="connsiteY220" fmla="*/ 4706993 h 5096785"/>
              <a:gd name="connsiteX221" fmla="*/ 1171266 w 12192000"/>
              <a:gd name="connsiteY221" fmla="*/ 4706535 h 5096785"/>
              <a:gd name="connsiteX222" fmla="*/ 1160868 w 12192000"/>
              <a:gd name="connsiteY222" fmla="*/ 4701936 h 5096785"/>
              <a:gd name="connsiteX223" fmla="*/ 1147599 w 12192000"/>
              <a:gd name="connsiteY223" fmla="*/ 4714833 h 5096785"/>
              <a:gd name="connsiteX224" fmla="*/ 1119603 w 12192000"/>
              <a:gd name="connsiteY224" fmla="*/ 4721303 h 5096785"/>
              <a:gd name="connsiteX225" fmla="*/ 997851 w 12192000"/>
              <a:gd name="connsiteY225" fmla="*/ 4722336 h 5096785"/>
              <a:gd name="connsiteX226" fmla="*/ 976455 w 12192000"/>
              <a:gd name="connsiteY226" fmla="*/ 4726407 h 5096785"/>
              <a:gd name="connsiteX227" fmla="*/ 949939 w 12192000"/>
              <a:gd name="connsiteY227" fmla="*/ 4719699 h 5096785"/>
              <a:gd name="connsiteX228" fmla="*/ 894148 w 12192000"/>
              <a:gd name="connsiteY228" fmla="*/ 4710406 h 5096785"/>
              <a:gd name="connsiteX229" fmla="*/ 857990 w 12192000"/>
              <a:gd name="connsiteY229" fmla="*/ 4696844 h 5096785"/>
              <a:gd name="connsiteX230" fmla="*/ 848649 w 12192000"/>
              <a:gd name="connsiteY230" fmla="*/ 4704021 h 5096785"/>
              <a:gd name="connsiteX231" fmla="*/ 826436 w 12192000"/>
              <a:gd name="connsiteY231" fmla="*/ 4707421 h 5096785"/>
              <a:gd name="connsiteX232" fmla="*/ 733052 w 12192000"/>
              <a:gd name="connsiteY232" fmla="*/ 4701884 h 5096785"/>
              <a:gd name="connsiteX233" fmla="*/ 716185 w 12192000"/>
              <a:gd name="connsiteY233" fmla="*/ 4703827 h 5096785"/>
              <a:gd name="connsiteX234" fmla="*/ 696663 w 12192000"/>
              <a:gd name="connsiteY234" fmla="*/ 4697420 h 5096785"/>
              <a:gd name="connsiteX235" fmla="*/ 582722 w 12192000"/>
              <a:gd name="connsiteY235" fmla="*/ 4658637 h 5096785"/>
              <a:gd name="connsiteX236" fmla="*/ 581118 w 12192000"/>
              <a:gd name="connsiteY236" fmla="*/ 4654120 h 5096785"/>
              <a:gd name="connsiteX237" fmla="*/ 546453 w 12192000"/>
              <a:gd name="connsiteY237" fmla="*/ 4652542 h 5096785"/>
              <a:gd name="connsiteX238" fmla="*/ 536773 w 12192000"/>
              <a:gd name="connsiteY238" fmla="*/ 4644609 h 5096785"/>
              <a:gd name="connsiteX239" fmla="*/ 518899 w 12192000"/>
              <a:gd name="connsiteY239" fmla="*/ 4642839 h 5096785"/>
              <a:gd name="connsiteX240" fmla="*/ 388896 w 12192000"/>
              <a:gd name="connsiteY240" fmla="*/ 4619173 h 5096785"/>
              <a:gd name="connsiteX241" fmla="*/ 366479 w 12192000"/>
              <a:gd name="connsiteY241" fmla="*/ 4618896 h 5096785"/>
              <a:gd name="connsiteX242" fmla="*/ 342781 w 12192000"/>
              <a:gd name="connsiteY242" fmla="*/ 4601239 h 5096785"/>
              <a:gd name="connsiteX243" fmla="*/ 255925 w 12192000"/>
              <a:gd name="connsiteY243" fmla="*/ 4598685 h 5096785"/>
              <a:gd name="connsiteX244" fmla="*/ 226919 w 12192000"/>
              <a:gd name="connsiteY244" fmla="*/ 4598460 h 5096785"/>
              <a:gd name="connsiteX245" fmla="*/ 213925 w 12192000"/>
              <a:gd name="connsiteY245" fmla="*/ 4597783 h 5096785"/>
              <a:gd name="connsiteX246" fmla="*/ 215196 w 12192000"/>
              <a:gd name="connsiteY246" fmla="*/ 4588576 h 5096785"/>
              <a:gd name="connsiteX247" fmla="*/ 180214 w 12192000"/>
              <a:gd name="connsiteY247" fmla="*/ 4583701 h 5096785"/>
              <a:gd name="connsiteX248" fmla="*/ 83203 w 12192000"/>
              <a:gd name="connsiteY248" fmla="*/ 4531664 h 5096785"/>
              <a:gd name="connsiteX249" fmla="*/ 4106 w 12192000"/>
              <a:gd name="connsiteY249" fmla="*/ 4517202 h 5096785"/>
              <a:gd name="connsiteX250" fmla="*/ 0 w 12192000"/>
              <a:gd name="connsiteY250" fmla="*/ 4516084 h 5096785"/>
              <a:gd name="connsiteX251" fmla="*/ 0 w 12192000"/>
              <a:gd name="connsiteY25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490057 w 12192000"/>
              <a:gd name="connsiteY86" fmla="*/ 4658624 h 5096785"/>
              <a:gd name="connsiteX87" fmla="*/ 6386800 w 12192000"/>
              <a:gd name="connsiteY87" fmla="*/ 4715431 h 5096785"/>
              <a:gd name="connsiteX88" fmla="*/ 6382703 w 12192000"/>
              <a:gd name="connsiteY88" fmla="*/ 4717930 h 5096785"/>
              <a:gd name="connsiteX89" fmla="*/ 6356495 w 12192000"/>
              <a:gd name="connsiteY89" fmla="*/ 4717843 h 5096785"/>
              <a:gd name="connsiteX90" fmla="*/ 6343628 w 12192000"/>
              <a:gd name="connsiteY90" fmla="*/ 4719161 h 5096785"/>
              <a:gd name="connsiteX91" fmla="*/ 6338605 w 12192000"/>
              <a:gd name="connsiteY91" fmla="*/ 4716723 h 5096785"/>
              <a:gd name="connsiteX92" fmla="*/ 6320318 w 12192000"/>
              <a:gd name="connsiteY92" fmla="*/ 4720095 h 5096785"/>
              <a:gd name="connsiteX93" fmla="*/ 6318742 w 12192000"/>
              <a:gd name="connsiteY93" fmla="*/ 4721541 h 5096785"/>
              <a:gd name="connsiteX94" fmla="*/ 6301708 w 12192000"/>
              <a:gd name="connsiteY94" fmla="*/ 4720380 h 5096785"/>
              <a:gd name="connsiteX95" fmla="*/ 6285082 w 12192000"/>
              <a:gd name="connsiteY95" fmla="*/ 4714639 h 5096785"/>
              <a:gd name="connsiteX96" fmla="*/ 6136936 w 12192000"/>
              <a:gd name="connsiteY96" fmla="*/ 4758246 h 5096785"/>
              <a:gd name="connsiteX97" fmla="*/ 5988578 w 12192000"/>
              <a:gd name="connsiteY97" fmla="*/ 4754427 h 5096785"/>
              <a:gd name="connsiteX98" fmla="*/ 5908701 w 12192000"/>
              <a:gd name="connsiteY98" fmla="*/ 4779160 h 5096785"/>
              <a:gd name="connsiteX99" fmla="*/ 5892219 w 12192000"/>
              <a:gd name="connsiteY99" fmla="*/ 4807892 h 5096785"/>
              <a:gd name="connsiteX100" fmla="*/ 5683612 w 12192000"/>
              <a:gd name="connsiteY100" fmla="*/ 4848770 h 5096785"/>
              <a:gd name="connsiteX101" fmla="*/ 5635111 w 12192000"/>
              <a:gd name="connsiteY101" fmla="*/ 4868888 h 5096785"/>
              <a:gd name="connsiteX102" fmla="*/ 5582652 w 12192000"/>
              <a:gd name="connsiteY102" fmla="*/ 4866836 h 5096785"/>
              <a:gd name="connsiteX103" fmla="*/ 5567213 w 12192000"/>
              <a:gd name="connsiteY103" fmla="*/ 4878769 h 5096785"/>
              <a:gd name="connsiteX104" fmla="*/ 5564659 w 12192000"/>
              <a:gd name="connsiteY104" fmla="*/ 4881042 h 5096785"/>
              <a:gd name="connsiteX105" fmla="*/ 5552102 w 12192000"/>
              <a:gd name="connsiteY105" fmla="*/ 4885426 h 5096785"/>
              <a:gd name="connsiteX106" fmla="*/ 5551475 w 12192000"/>
              <a:gd name="connsiteY106" fmla="*/ 4892560 h 5096785"/>
              <a:gd name="connsiteX107" fmla="*/ 5534664 w 12192000"/>
              <a:gd name="connsiteY107" fmla="*/ 4903385 h 5096785"/>
              <a:gd name="connsiteX108" fmla="*/ 5510737 w 12192000"/>
              <a:gd name="connsiteY108" fmla="*/ 4909807 h 5096785"/>
              <a:gd name="connsiteX109" fmla="*/ 5393901 w 12192000"/>
              <a:gd name="connsiteY109" fmla="*/ 4933709 h 5096785"/>
              <a:gd name="connsiteX110" fmla="*/ 5325782 w 12192000"/>
              <a:gd name="connsiteY110" fmla="*/ 4951789 h 5096785"/>
              <a:gd name="connsiteX111" fmla="*/ 5302703 w 12192000"/>
              <a:gd name="connsiteY111" fmla="*/ 4964590 h 5096785"/>
              <a:gd name="connsiteX112" fmla="*/ 5268591 w 12192000"/>
              <a:gd name="connsiteY112" fmla="*/ 4978479 h 5096785"/>
              <a:gd name="connsiteX113" fmla="*/ 5210559 w 12192000"/>
              <a:gd name="connsiteY113" fmla="*/ 5007585 h 5096785"/>
              <a:gd name="connsiteX114" fmla="*/ 5177597 w 12192000"/>
              <a:gd name="connsiteY114" fmla="*/ 5015926 h 5096785"/>
              <a:gd name="connsiteX115" fmla="*/ 5160569 w 12192000"/>
              <a:gd name="connsiteY115" fmla="*/ 5025681 h 5096785"/>
              <a:gd name="connsiteX116" fmla="*/ 5152748 w 12192000"/>
              <a:gd name="connsiteY116" fmla="*/ 5026569 h 5096785"/>
              <a:gd name="connsiteX117" fmla="*/ 5127678 w 12192000"/>
              <a:gd name="connsiteY117" fmla="*/ 5032947 h 5096785"/>
              <a:gd name="connsiteX118" fmla="*/ 5113147 w 12192000"/>
              <a:gd name="connsiteY118" fmla="*/ 5035818 h 5096785"/>
              <a:gd name="connsiteX119" fmla="*/ 5107301 w 12192000"/>
              <a:gd name="connsiteY119" fmla="*/ 5036672 h 5096785"/>
              <a:gd name="connsiteX120" fmla="*/ 5093215 w 12192000"/>
              <a:gd name="connsiteY120" fmla="*/ 5032880 h 5096785"/>
              <a:gd name="connsiteX121" fmla="*/ 5077058 w 12192000"/>
              <a:gd name="connsiteY121" fmla="*/ 5038681 h 5096785"/>
              <a:gd name="connsiteX122" fmla="*/ 5057349 w 12192000"/>
              <a:gd name="connsiteY122" fmla="*/ 5036015 h 5096785"/>
              <a:gd name="connsiteX123" fmla="*/ 5053945 w 12192000"/>
              <a:gd name="connsiteY123" fmla="*/ 5041952 h 5096785"/>
              <a:gd name="connsiteX124" fmla="*/ 5040021 w 12192000"/>
              <a:gd name="connsiteY124" fmla="*/ 5050052 h 5096785"/>
              <a:gd name="connsiteX125" fmla="*/ 5025913 w 12192000"/>
              <a:gd name="connsiteY125" fmla="*/ 5046535 h 5096785"/>
              <a:gd name="connsiteX126" fmla="*/ 4998218 w 12192000"/>
              <a:gd name="connsiteY126" fmla="*/ 5048065 h 5096785"/>
              <a:gd name="connsiteX127" fmla="*/ 4991008 w 12192000"/>
              <a:gd name="connsiteY127" fmla="*/ 5050439 h 5096785"/>
              <a:gd name="connsiteX128" fmla="*/ 4963503 w 12192000"/>
              <a:gd name="connsiteY128" fmla="*/ 5047575 h 5096785"/>
              <a:gd name="connsiteX129" fmla="*/ 4921053 w 12192000"/>
              <a:gd name="connsiteY129" fmla="*/ 5048925 h 5096785"/>
              <a:gd name="connsiteX130" fmla="*/ 4873420 w 12192000"/>
              <a:gd name="connsiteY130" fmla="*/ 5054929 h 5096785"/>
              <a:gd name="connsiteX131" fmla="*/ 4858825 w 12192000"/>
              <a:gd name="connsiteY131" fmla="*/ 5051329 h 5096785"/>
              <a:gd name="connsiteX132" fmla="*/ 4769340 w 12192000"/>
              <a:gd name="connsiteY132" fmla="*/ 5053090 h 5096785"/>
              <a:gd name="connsiteX133" fmla="*/ 4744152 w 12192000"/>
              <a:gd name="connsiteY133" fmla="*/ 5053391 h 5096785"/>
              <a:gd name="connsiteX134" fmla="*/ 4723556 w 12192000"/>
              <a:gd name="connsiteY134" fmla="*/ 5059633 h 5096785"/>
              <a:gd name="connsiteX135" fmla="*/ 4719699 w 12192000"/>
              <a:gd name="connsiteY135" fmla="*/ 5066298 h 5096785"/>
              <a:gd name="connsiteX136" fmla="*/ 4706016 w 12192000"/>
              <a:gd name="connsiteY136" fmla="*/ 5067422 h 5096785"/>
              <a:gd name="connsiteX137" fmla="*/ 4702593 w 12192000"/>
              <a:gd name="connsiteY137" fmla="*/ 5068973 h 5096785"/>
              <a:gd name="connsiteX138" fmla="*/ 4682766 w 12192000"/>
              <a:gd name="connsiteY138" fmla="*/ 5076609 h 5096785"/>
              <a:gd name="connsiteX139" fmla="*/ 4634960 w 12192000"/>
              <a:gd name="connsiteY139" fmla="*/ 5061852 h 5096785"/>
              <a:gd name="connsiteX140" fmla="*/ 4580645 w 12192000"/>
              <a:gd name="connsiteY140" fmla="*/ 5069246 h 5096785"/>
              <a:gd name="connsiteX141" fmla="*/ 4368005 w 12192000"/>
              <a:gd name="connsiteY141" fmla="*/ 5057426 h 5096785"/>
              <a:gd name="connsiteX142" fmla="*/ 4339489 w 12192000"/>
              <a:gd name="connsiteY142" fmla="*/ 5080858 h 5096785"/>
              <a:gd name="connsiteX143" fmla="*/ 4253895 w 12192000"/>
              <a:gd name="connsiteY143" fmla="*/ 5085008 h 5096785"/>
              <a:gd name="connsiteX144" fmla="*/ 4117780 w 12192000"/>
              <a:gd name="connsiteY144" fmla="*/ 5045175 h 5096785"/>
              <a:gd name="connsiteX145" fmla="*/ 3960074 w 12192000"/>
              <a:gd name="connsiteY145" fmla="*/ 5050708 h 5096785"/>
              <a:gd name="connsiteX146" fmla="*/ 3947260 w 12192000"/>
              <a:gd name="connsiteY146" fmla="*/ 5041167 h 5096785"/>
              <a:gd name="connsiteX147" fmla="*/ 3931969 w 12192000"/>
              <a:gd name="connsiteY147" fmla="*/ 5035902 h 5096785"/>
              <a:gd name="connsiteX148" fmla="*/ 3929836 w 12192000"/>
              <a:gd name="connsiteY148" fmla="*/ 5036901 h 5096785"/>
              <a:gd name="connsiteX149" fmla="*/ 3911296 w 12192000"/>
              <a:gd name="connsiteY149" fmla="*/ 5035663 h 5096785"/>
              <a:gd name="connsiteX150" fmla="*/ 3907746 w 12192000"/>
              <a:gd name="connsiteY150" fmla="*/ 5032107 h 5096785"/>
              <a:gd name="connsiteX151" fmla="*/ 3895182 w 12192000"/>
              <a:gd name="connsiteY151" fmla="*/ 5030229 h 5096785"/>
              <a:gd name="connsiteX152" fmla="*/ 3870866 w 12192000"/>
              <a:gd name="connsiteY152" fmla="*/ 5023753 h 5096785"/>
              <a:gd name="connsiteX153" fmla="*/ 3865913 w 12192000"/>
              <a:gd name="connsiteY153" fmla="*/ 5025143 h 5096785"/>
              <a:gd name="connsiteX154" fmla="*/ 3828606 w 12192000"/>
              <a:gd name="connsiteY154" fmla="*/ 5019426 h 5096785"/>
              <a:gd name="connsiteX155" fmla="*/ 3827901 w 12192000"/>
              <a:gd name="connsiteY155" fmla="*/ 5020583 h 5096785"/>
              <a:gd name="connsiteX156" fmla="*/ 3816543 w 12192000"/>
              <a:gd name="connsiteY156" fmla="*/ 5024366 h 5096785"/>
              <a:gd name="connsiteX157" fmla="*/ 3795278 w 12192000"/>
              <a:gd name="connsiteY157" fmla="*/ 5028779 h 5096785"/>
              <a:gd name="connsiteX158" fmla="*/ 3743858 w 12192000"/>
              <a:gd name="connsiteY158" fmla="*/ 5054237 h 5096785"/>
              <a:gd name="connsiteX159" fmla="*/ 3704945 w 12192000"/>
              <a:gd name="connsiteY159" fmla="*/ 5048413 h 5096785"/>
              <a:gd name="connsiteX160" fmla="*/ 3696992 w 12192000"/>
              <a:gd name="connsiteY160" fmla="*/ 5047914 h 5096785"/>
              <a:gd name="connsiteX161" fmla="*/ 3696780 w 12192000"/>
              <a:gd name="connsiteY161" fmla="*/ 5048181 h 5096785"/>
              <a:gd name="connsiteX162" fmla="*/ 3688290 w 12192000"/>
              <a:gd name="connsiteY162" fmla="*/ 5048204 h 5096785"/>
              <a:gd name="connsiteX163" fmla="*/ 3682486 w 12192000"/>
              <a:gd name="connsiteY163" fmla="*/ 5047000 h 5096785"/>
              <a:gd name="connsiteX164" fmla="*/ 3667056 w 12192000"/>
              <a:gd name="connsiteY164" fmla="*/ 5046030 h 5096785"/>
              <a:gd name="connsiteX165" fmla="*/ 3661403 w 12192000"/>
              <a:gd name="connsiteY165" fmla="*/ 5047537 h 5096785"/>
              <a:gd name="connsiteX166" fmla="*/ 3658673 w 12192000"/>
              <a:gd name="connsiteY166" fmla="*/ 5050790 h 5096785"/>
              <a:gd name="connsiteX167" fmla="*/ 3657333 w 12192000"/>
              <a:gd name="connsiteY167" fmla="*/ 5050325 h 5096785"/>
              <a:gd name="connsiteX168" fmla="*/ 3626778 w 12192000"/>
              <a:gd name="connsiteY168" fmla="*/ 5057882 h 5096785"/>
              <a:gd name="connsiteX169" fmla="*/ 3560067 w 12192000"/>
              <a:gd name="connsiteY169" fmla="*/ 5064266 h 5096785"/>
              <a:gd name="connsiteX170" fmla="*/ 3522641 w 12192000"/>
              <a:gd name="connsiteY170" fmla="*/ 5063654 h 5096785"/>
              <a:gd name="connsiteX171" fmla="*/ 3419275 w 12192000"/>
              <a:gd name="connsiteY171" fmla="*/ 5066646 h 5096785"/>
              <a:gd name="connsiteX172" fmla="*/ 3314869 w 12192000"/>
              <a:gd name="connsiteY172" fmla="*/ 5073197 h 5096785"/>
              <a:gd name="connsiteX173" fmla="*/ 3259088 w 12192000"/>
              <a:gd name="connsiteY173" fmla="*/ 5096363 h 5096785"/>
              <a:gd name="connsiteX174" fmla="*/ 3253104 w 12192000"/>
              <a:gd name="connsiteY174" fmla="*/ 5096785 h 5096785"/>
              <a:gd name="connsiteX175" fmla="*/ 3238751 w 12192000"/>
              <a:gd name="connsiteY175" fmla="*/ 5092996 h 5096785"/>
              <a:gd name="connsiteX176" fmla="*/ 3233681 w 12192000"/>
              <a:gd name="connsiteY176" fmla="*/ 5090758 h 5096785"/>
              <a:gd name="connsiteX177" fmla="*/ 3225562 w 12192000"/>
              <a:gd name="connsiteY177" fmla="*/ 5089215 h 5096785"/>
              <a:gd name="connsiteX178" fmla="*/ 3225260 w 12192000"/>
              <a:gd name="connsiteY178" fmla="*/ 5089437 h 5096785"/>
              <a:gd name="connsiteX179" fmla="*/ 3217859 w 12192000"/>
              <a:gd name="connsiteY179" fmla="*/ 5087484 h 5096785"/>
              <a:gd name="connsiteX180" fmla="*/ 3182980 w 12192000"/>
              <a:gd name="connsiteY180" fmla="*/ 5074650 h 5096785"/>
              <a:gd name="connsiteX181" fmla="*/ 3123938 w 12192000"/>
              <a:gd name="connsiteY181" fmla="*/ 5089912 h 5096785"/>
              <a:gd name="connsiteX182" fmla="*/ 3101912 w 12192000"/>
              <a:gd name="connsiteY182" fmla="*/ 5090281 h 5096785"/>
              <a:gd name="connsiteX183" fmla="*/ 3089591 w 12192000"/>
              <a:gd name="connsiteY183" fmla="*/ 5091865 h 5096785"/>
              <a:gd name="connsiteX184" fmla="*/ 3088465 w 12192000"/>
              <a:gd name="connsiteY184" fmla="*/ 5092858 h 5096785"/>
              <a:gd name="connsiteX185" fmla="*/ 3055081 w 12192000"/>
              <a:gd name="connsiteY185" fmla="*/ 5080424 h 5096785"/>
              <a:gd name="connsiteX186" fmla="*/ 3049807 w 12192000"/>
              <a:gd name="connsiteY186" fmla="*/ 5080860 h 5096785"/>
              <a:gd name="connsiteX187" fmla="*/ 3029122 w 12192000"/>
              <a:gd name="connsiteY187" fmla="*/ 5070085 h 5096785"/>
              <a:gd name="connsiteX188" fmla="*/ 3017862 w 12192000"/>
              <a:gd name="connsiteY188" fmla="*/ 5065942 h 5096785"/>
              <a:gd name="connsiteX189" fmla="*/ 3015868 w 12192000"/>
              <a:gd name="connsiteY189" fmla="*/ 5061832 h 5096785"/>
              <a:gd name="connsiteX190" fmla="*/ 2998644 w 12192000"/>
              <a:gd name="connsiteY190" fmla="*/ 5057210 h 5096785"/>
              <a:gd name="connsiteX191" fmla="*/ 2996219 w 12192000"/>
              <a:gd name="connsiteY191" fmla="*/ 5057788 h 5096785"/>
              <a:gd name="connsiteX192" fmla="*/ 2983676 w 12192000"/>
              <a:gd name="connsiteY192" fmla="*/ 5049852 h 5096785"/>
              <a:gd name="connsiteX193" fmla="*/ 2903609 w 12192000"/>
              <a:gd name="connsiteY193" fmla="*/ 4998457 h 5096785"/>
              <a:gd name="connsiteX194" fmla="*/ 2758830 w 12192000"/>
              <a:gd name="connsiteY194" fmla="*/ 4974760 h 5096785"/>
              <a:gd name="connsiteX195" fmla="*/ 2532669 w 12192000"/>
              <a:gd name="connsiteY195" fmla="*/ 4940573 h 5096785"/>
              <a:gd name="connsiteX196" fmla="*/ 2389931 w 12192000"/>
              <a:gd name="connsiteY196" fmla="*/ 4905785 h 5096785"/>
              <a:gd name="connsiteX197" fmla="*/ 2335186 w 12192000"/>
              <a:gd name="connsiteY197" fmla="*/ 4902957 h 5096785"/>
              <a:gd name="connsiteX198" fmla="*/ 2295307 w 12192000"/>
              <a:gd name="connsiteY198" fmla="*/ 4879800 h 5096785"/>
              <a:gd name="connsiteX199" fmla="*/ 2273393 w 12192000"/>
              <a:gd name="connsiteY199" fmla="*/ 4883565 h 5096785"/>
              <a:gd name="connsiteX200" fmla="*/ 2269523 w 12192000"/>
              <a:gd name="connsiteY200" fmla="*/ 4884442 h 5096785"/>
              <a:gd name="connsiteX201" fmla="*/ 2256015 w 12192000"/>
              <a:gd name="connsiteY201" fmla="*/ 4883014 h 5096785"/>
              <a:gd name="connsiteX202" fmla="*/ 2249731 w 12192000"/>
              <a:gd name="connsiteY202" fmla="*/ 4888778 h 5096785"/>
              <a:gd name="connsiteX203" fmla="*/ 2227629 w 12192000"/>
              <a:gd name="connsiteY203" fmla="*/ 4891047 h 5096785"/>
              <a:gd name="connsiteX204" fmla="*/ 2203460 w 12192000"/>
              <a:gd name="connsiteY204" fmla="*/ 4886696 h 5096785"/>
              <a:gd name="connsiteX205" fmla="*/ 2091528 w 12192000"/>
              <a:gd name="connsiteY205" fmla="*/ 4859155 h 5096785"/>
              <a:gd name="connsiteX206" fmla="*/ 2022901 w 12192000"/>
              <a:gd name="connsiteY206" fmla="*/ 4846594 h 5096785"/>
              <a:gd name="connsiteX207" fmla="*/ 1994227 w 12192000"/>
              <a:gd name="connsiteY207" fmla="*/ 4847973 h 5096785"/>
              <a:gd name="connsiteX208" fmla="*/ 1955936 w 12192000"/>
              <a:gd name="connsiteY208" fmla="*/ 4845765 h 5096785"/>
              <a:gd name="connsiteX209" fmla="*/ 1741924 w 12192000"/>
              <a:gd name="connsiteY209" fmla="*/ 4808054 h 5096785"/>
              <a:gd name="connsiteX210" fmla="*/ 1734410 w 12192000"/>
              <a:gd name="connsiteY210" fmla="*/ 4811675 h 5096785"/>
              <a:gd name="connsiteX211" fmla="*/ 1691423 w 12192000"/>
              <a:gd name="connsiteY211" fmla="*/ 4802777 h 5096785"/>
              <a:gd name="connsiteX212" fmla="*/ 1554504 w 12192000"/>
              <a:gd name="connsiteY212" fmla="*/ 4739985 h 5096785"/>
              <a:gd name="connsiteX213" fmla="*/ 1470119 w 12192000"/>
              <a:gd name="connsiteY213" fmla="*/ 4723470 h 5096785"/>
              <a:gd name="connsiteX214" fmla="*/ 1437967 w 12192000"/>
              <a:gd name="connsiteY214" fmla="*/ 4722710 h 5096785"/>
              <a:gd name="connsiteX215" fmla="*/ 1384234 w 12192000"/>
              <a:gd name="connsiteY215" fmla="*/ 4721117 h 5096785"/>
              <a:gd name="connsiteX216" fmla="*/ 1338647 w 12192000"/>
              <a:gd name="connsiteY216" fmla="*/ 4732483 h 5096785"/>
              <a:gd name="connsiteX217" fmla="*/ 1295869 w 12192000"/>
              <a:gd name="connsiteY217" fmla="*/ 4726175 h 5096785"/>
              <a:gd name="connsiteX218" fmla="*/ 1292949 w 12192000"/>
              <a:gd name="connsiteY218" fmla="*/ 4708469 h 5096785"/>
              <a:gd name="connsiteX219" fmla="*/ 1244908 w 12192000"/>
              <a:gd name="connsiteY219" fmla="*/ 4706993 h 5096785"/>
              <a:gd name="connsiteX220" fmla="*/ 1171266 w 12192000"/>
              <a:gd name="connsiteY220" fmla="*/ 4706535 h 5096785"/>
              <a:gd name="connsiteX221" fmla="*/ 1160868 w 12192000"/>
              <a:gd name="connsiteY221" fmla="*/ 4701936 h 5096785"/>
              <a:gd name="connsiteX222" fmla="*/ 1147599 w 12192000"/>
              <a:gd name="connsiteY222" fmla="*/ 4714833 h 5096785"/>
              <a:gd name="connsiteX223" fmla="*/ 1119603 w 12192000"/>
              <a:gd name="connsiteY223" fmla="*/ 4721303 h 5096785"/>
              <a:gd name="connsiteX224" fmla="*/ 997851 w 12192000"/>
              <a:gd name="connsiteY224" fmla="*/ 4722336 h 5096785"/>
              <a:gd name="connsiteX225" fmla="*/ 976455 w 12192000"/>
              <a:gd name="connsiteY225" fmla="*/ 4726407 h 5096785"/>
              <a:gd name="connsiteX226" fmla="*/ 949939 w 12192000"/>
              <a:gd name="connsiteY226" fmla="*/ 4719699 h 5096785"/>
              <a:gd name="connsiteX227" fmla="*/ 894148 w 12192000"/>
              <a:gd name="connsiteY227" fmla="*/ 4710406 h 5096785"/>
              <a:gd name="connsiteX228" fmla="*/ 857990 w 12192000"/>
              <a:gd name="connsiteY228" fmla="*/ 4696844 h 5096785"/>
              <a:gd name="connsiteX229" fmla="*/ 848649 w 12192000"/>
              <a:gd name="connsiteY229" fmla="*/ 4704021 h 5096785"/>
              <a:gd name="connsiteX230" fmla="*/ 826436 w 12192000"/>
              <a:gd name="connsiteY230" fmla="*/ 4707421 h 5096785"/>
              <a:gd name="connsiteX231" fmla="*/ 733052 w 12192000"/>
              <a:gd name="connsiteY231" fmla="*/ 4701884 h 5096785"/>
              <a:gd name="connsiteX232" fmla="*/ 716185 w 12192000"/>
              <a:gd name="connsiteY232" fmla="*/ 4703827 h 5096785"/>
              <a:gd name="connsiteX233" fmla="*/ 696663 w 12192000"/>
              <a:gd name="connsiteY233" fmla="*/ 4697420 h 5096785"/>
              <a:gd name="connsiteX234" fmla="*/ 582722 w 12192000"/>
              <a:gd name="connsiteY234" fmla="*/ 4658637 h 5096785"/>
              <a:gd name="connsiteX235" fmla="*/ 581118 w 12192000"/>
              <a:gd name="connsiteY235" fmla="*/ 4654120 h 5096785"/>
              <a:gd name="connsiteX236" fmla="*/ 546453 w 12192000"/>
              <a:gd name="connsiteY236" fmla="*/ 4652542 h 5096785"/>
              <a:gd name="connsiteX237" fmla="*/ 536773 w 12192000"/>
              <a:gd name="connsiteY237" fmla="*/ 4644609 h 5096785"/>
              <a:gd name="connsiteX238" fmla="*/ 518899 w 12192000"/>
              <a:gd name="connsiteY238" fmla="*/ 4642839 h 5096785"/>
              <a:gd name="connsiteX239" fmla="*/ 388896 w 12192000"/>
              <a:gd name="connsiteY239" fmla="*/ 4619173 h 5096785"/>
              <a:gd name="connsiteX240" fmla="*/ 366479 w 12192000"/>
              <a:gd name="connsiteY240" fmla="*/ 4618896 h 5096785"/>
              <a:gd name="connsiteX241" fmla="*/ 342781 w 12192000"/>
              <a:gd name="connsiteY241" fmla="*/ 4601239 h 5096785"/>
              <a:gd name="connsiteX242" fmla="*/ 255925 w 12192000"/>
              <a:gd name="connsiteY242" fmla="*/ 4598685 h 5096785"/>
              <a:gd name="connsiteX243" fmla="*/ 226919 w 12192000"/>
              <a:gd name="connsiteY243" fmla="*/ 4598460 h 5096785"/>
              <a:gd name="connsiteX244" fmla="*/ 213925 w 12192000"/>
              <a:gd name="connsiteY244" fmla="*/ 4597783 h 5096785"/>
              <a:gd name="connsiteX245" fmla="*/ 215196 w 12192000"/>
              <a:gd name="connsiteY245" fmla="*/ 4588576 h 5096785"/>
              <a:gd name="connsiteX246" fmla="*/ 180214 w 12192000"/>
              <a:gd name="connsiteY246" fmla="*/ 4583701 h 5096785"/>
              <a:gd name="connsiteX247" fmla="*/ 83203 w 12192000"/>
              <a:gd name="connsiteY247" fmla="*/ 4531664 h 5096785"/>
              <a:gd name="connsiteX248" fmla="*/ 4106 w 12192000"/>
              <a:gd name="connsiteY248" fmla="*/ 4517202 h 5096785"/>
              <a:gd name="connsiteX249" fmla="*/ 0 w 12192000"/>
              <a:gd name="connsiteY249" fmla="*/ 4516084 h 5096785"/>
              <a:gd name="connsiteX250" fmla="*/ 0 w 12192000"/>
              <a:gd name="connsiteY25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52021 w 12192000"/>
              <a:gd name="connsiteY81" fmla="*/ 4650379 h 5096785"/>
              <a:gd name="connsiteX82" fmla="*/ 6545925 w 12192000"/>
              <a:gd name="connsiteY82" fmla="*/ 4650675 h 5096785"/>
              <a:gd name="connsiteX83" fmla="*/ 6537822 w 12192000"/>
              <a:gd name="connsiteY83" fmla="*/ 4652769 h 5096785"/>
              <a:gd name="connsiteX84" fmla="*/ 6537743 w 12192000"/>
              <a:gd name="connsiteY84" fmla="*/ 4653068 h 5096785"/>
              <a:gd name="connsiteX85" fmla="*/ 6490057 w 12192000"/>
              <a:gd name="connsiteY85" fmla="*/ 4658624 h 5096785"/>
              <a:gd name="connsiteX86" fmla="*/ 6386800 w 12192000"/>
              <a:gd name="connsiteY86" fmla="*/ 4715431 h 5096785"/>
              <a:gd name="connsiteX87" fmla="*/ 6382703 w 12192000"/>
              <a:gd name="connsiteY87" fmla="*/ 4717930 h 5096785"/>
              <a:gd name="connsiteX88" fmla="*/ 6356495 w 12192000"/>
              <a:gd name="connsiteY88" fmla="*/ 4717843 h 5096785"/>
              <a:gd name="connsiteX89" fmla="*/ 6343628 w 12192000"/>
              <a:gd name="connsiteY89" fmla="*/ 4719161 h 5096785"/>
              <a:gd name="connsiteX90" fmla="*/ 6338605 w 12192000"/>
              <a:gd name="connsiteY90" fmla="*/ 4716723 h 5096785"/>
              <a:gd name="connsiteX91" fmla="*/ 6320318 w 12192000"/>
              <a:gd name="connsiteY91" fmla="*/ 4720095 h 5096785"/>
              <a:gd name="connsiteX92" fmla="*/ 6318742 w 12192000"/>
              <a:gd name="connsiteY92" fmla="*/ 4721541 h 5096785"/>
              <a:gd name="connsiteX93" fmla="*/ 6301708 w 12192000"/>
              <a:gd name="connsiteY93" fmla="*/ 4720380 h 5096785"/>
              <a:gd name="connsiteX94" fmla="*/ 6285082 w 12192000"/>
              <a:gd name="connsiteY94" fmla="*/ 4714639 h 5096785"/>
              <a:gd name="connsiteX95" fmla="*/ 6136936 w 12192000"/>
              <a:gd name="connsiteY95" fmla="*/ 4758246 h 5096785"/>
              <a:gd name="connsiteX96" fmla="*/ 5988578 w 12192000"/>
              <a:gd name="connsiteY96" fmla="*/ 4754427 h 5096785"/>
              <a:gd name="connsiteX97" fmla="*/ 5908701 w 12192000"/>
              <a:gd name="connsiteY97" fmla="*/ 4779160 h 5096785"/>
              <a:gd name="connsiteX98" fmla="*/ 5892219 w 12192000"/>
              <a:gd name="connsiteY98" fmla="*/ 4807892 h 5096785"/>
              <a:gd name="connsiteX99" fmla="*/ 5683612 w 12192000"/>
              <a:gd name="connsiteY99" fmla="*/ 4848770 h 5096785"/>
              <a:gd name="connsiteX100" fmla="*/ 5635111 w 12192000"/>
              <a:gd name="connsiteY100" fmla="*/ 4868888 h 5096785"/>
              <a:gd name="connsiteX101" fmla="*/ 5582652 w 12192000"/>
              <a:gd name="connsiteY101" fmla="*/ 4866836 h 5096785"/>
              <a:gd name="connsiteX102" fmla="*/ 5567213 w 12192000"/>
              <a:gd name="connsiteY102" fmla="*/ 4878769 h 5096785"/>
              <a:gd name="connsiteX103" fmla="*/ 5564659 w 12192000"/>
              <a:gd name="connsiteY103" fmla="*/ 4881042 h 5096785"/>
              <a:gd name="connsiteX104" fmla="*/ 5552102 w 12192000"/>
              <a:gd name="connsiteY104" fmla="*/ 4885426 h 5096785"/>
              <a:gd name="connsiteX105" fmla="*/ 5551475 w 12192000"/>
              <a:gd name="connsiteY105" fmla="*/ 4892560 h 5096785"/>
              <a:gd name="connsiteX106" fmla="*/ 5534664 w 12192000"/>
              <a:gd name="connsiteY106" fmla="*/ 4903385 h 5096785"/>
              <a:gd name="connsiteX107" fmla="*/ 5510737 w 12192000"/>
              <a:gd name="connsiteY107" fmla="*/ 4909807 h 5096785"/>
              <a:gd name="connsiteX108" fmla="*/ 5393901 w 12192000"/>
              <a:gd name="connsiteY108" fmla="*/ 4933709 h 5096785"/>
              <a:gd name="connsiteX109" fmla="*/ 5325782 w 12192000"/>
              <a:gd name="connsiteY109" fmla="*/ 4951789 h 5096785"/>
              <a:gd name="connsiteX110" fmla="*/ 5302703 w 12192000"/>
              <a:gd name="connsiteY110" fmla="*/ 4964590 h 5096785"/>
              <a:gd name="connsiteX111" fmla="*/ 5268591 w 12192000"/>
              <a:gd name="connsiteY111" fmla="*/ 4978479 h 5096785"/>
              <a:gd name="connsiteX112" fmla="*/ 5210559 w 12192000"/>
              <a:gd name="connsiteY112" fmla="*/ 5007585 h 5096785"/>
              <a:gd name="connsiteX113" fmla="*/ 5177597 w 12192000"/>
              <a:gd name="connsiteY113" fmla="*/ 5015926 h 5096785"/>
              <a:gd name="connsiteX114" fmla="*/ 5160569 w 12192000"/>
              <a:gd name="connsiteY114" fmla="*/ 5025681 h 5096785"/>
              <a:gd name="connsiteX115" fmla="*/ 5152748 w 12192000"/>
              <a:gd name="connsiteY115" fmla="*/ 5026569 h 5096785"/>
              <a:gd name="connsiteX116" fmla="*/ 5127678 w 12192000"/>
              <a:gd name="connsiteY116" fmla="*/ 5032947 h 5096785"/>
              <a:gd name="connsiteX117" fmla="*/ 5113147 w 12192000"/>
              <a:gd name="connsiteY117" fmla="*/ 5035818 h 5096785"/>
              <a:gd name="connsiteX118" fmla="*/ 5107301 w 12192000"/>
              <a:gd name="connsiteY118" fmla="*/ 5036672 h 5096785"/>
              <a:gd name="connsiteX119" fmla="*/ 5093215 w 12192000"/>
              <a:gd name="connsiteY119" fmla="*/ 5032880 h 5096785"/>
              <a:gd name="connsiteX120" fmla="*/ 5077058 w 12192000"/>
              <a:gd name="connsiteY120" fmla="*/ 5038681 h 5096785"/>
              <a:gd name="connsiteX121" fmla="*/ 5057349 w 12192000"/>
              <a:gd name="connsiteY121" fmla="*/ 5036015 h 5096785"/>
              <a:gd name="connsiteX122" fmla="*/ 5053945 w 12192000"/>
              <a:gd name="connsiteY122" fmla="*/ 5041952 h 5096785"/>
              <a:gd name="connsiteX123" fmla="*/ 5040021 w 12192000"/>
              <a:gd name="connsiteY123" fmla="*/ 5050052 h 5096785"/>
              <a:gd name="connsiteX124" fmla="*/ 5025913 w 12192000"/>
              <a:gd name="connsiteY124" fmla="*/ 5046535 h 5096785"/>
              <a:gd name="connsiteX125" fmla="*/ 4998218 w 12192000"/>
              <a:gd name="connsiteY125" fmla="*/ 5048065 h 5096785"/>
              <a:gd name="connsiteX126" fmla="*/ 4991008 w 12192000"/>
              <a:gd name="connsiteY126" fmla="*/ 5050439 h 5096785"/>
              <a:gd name="connsiteX127" fmla="*/ 4963503 w 12192000"/>
              <a:gd name="connsiteY127" fmla="*/ 5047575 h 5096785"/>
              <a:gd name="connsiteX128" fmla="*/ 4921053 w 12192000"/>
              <a:gd name="connsiteY128" fmla="*/ 5048925 h 5096785"/>
              <a:gd name="connsiteX129" fmla="*/ 4873420 w 12192000"/>
              <a:gd name="connsiteY129" fmla="*/ 5054929 h 5096785"/>
              <a:gd name="connsiteX130" fmla="*/ 4858825 w 12192000"/>
              <a:gd name="connsiteY130" fmla="*/ 5051329 h 5096785"/>
              <a:gd name="connsiteX131" fmla="*/ 4769340 w 12192000"/>
              <a:gd name="connsiteY131" fmla="*/ 5053090 h 5096785"/>
              <a:gd name="connsiteX132" fmla="*/ 4744152 w 12192000"/>
              <a:gd name="connsiteY132" fmla="*/ 5053391 h 5096785"/>
              <a:gd name="connsiteX133" fmla="*/ 4723556 w 12192000"/>
              <a:gd name="connsiteY133" fmla="*/ 5059633 h 5096785"/>
              <a:gd name="connsiteX134" fmla="*/ 4719699 w 12192000"/>
              <a:gd name="connsiteY134" fmla="*/ 5066298 h 5096785"/>
              <a:gd name="connsiteX135" fmla="*/ 4706016 w 12192000"/>
              <a:gd name="connsiteY135" fmla="*/ 5067422 h 5096785"/>
              <a:gd name="connsiteX136" fmla="*/ 4702593 w 12192000"/>
              <a:gd name="connsiteY136" fmla="*/ 5068973 h 5096785"/>
              <a:gd name="connsiteX137" fmla="*/ 4682766 w 12192000"/>
              <a:gd name="connsiteY137" fmla="*/ 5076609 h 5096785"/>
              <a:gd name="connsiteX138" fmla="*/ 4634960 w 12192000"/>
              <a:gd name="connsiteY138" fmla="*/ 5061852 h 5096785"/>
              <a:gd name="connsiteX139" fmla="*/ 4580645 w 12192000"/>
              <a:gd name="connsiteY139" fmla="*/ 5069246 h 5096785"/>
              <a:gd name="connsiteX140" fmla="*/ 4368005 w 12192000"/>
              <a:gd name="connsiteY140" fmla="*/ 5057426 h 5096785"/>
              <a:gd name="connsiteX141" fmla="*/ 4339489 w 12192000"/>
              <a:gd name="connsiteY141" fmla="*/ 5080858 h 5096785"/>
              <a:gd name="connsiteX142" fmla="*/ 4253895 w 12192000"/>
              <a:gd name="connsiteY142" fmla="*/ 5085008 h 5096785"/>
              <a:gd name="connsiteX143" fmla="*/ 4117780 w 12192000"/>
              <a:gd name="connsiteY143" fmla="*/ 5045175 h 5096785"/>
              <a:gd name="connsiteX144" fmla="*/ 3960074 w 12192000"/>
              <a:gd name="connsiteY144" fmla="*/ 5050708 h 5096785"/>
              <a:gd name="connsiteX145" fmla="*/ 3947260 w 12192000"/>
              <a:gd name="connsiteY145" fmla="*/ 5041167 h 5096785"/>
              <a:gd name="connsiteX146" fmla="*/ 3931969 w 12192000"/>
              <a:gd name="connsiteY146" fmla="*/ 5035902 h 5096785"/>
              <a:gd name="connsiteX147" fmla="*/ 3929836 w 12192000"/>
              <a:gd name="connsiteY147" fmla="*/ 5036901 h 5096785"/>
              <a:gd name="connsiteX148" fmla="*/ 3911296 w 12192000"/>
              <a:gd name="connsiteY148" fmla="*/ 5035663 h 5096785"/>
              <a:gd name="connsiteX149" fmla="*/ 3907746 w 12192000"/>
              <a:gd name="connsiteY149" fmla="*/ 5032107 h 5096785"/>
              <a:gd name="connsiteX150" fmla="*/ 3895182 w 12192000"/>
              <a:gd name="connsiteY150" fmla="*/ 5030229 h 5096785"/>
              <a:gd name="connsiteX151" fmla="*/ 3870866 w 12192000"/>
              <a:gd name="connsiteY151" fmla="*/ 5023753 h 5096785"/>
              <a:gd name="connsiteX152" fmla="*/ 3865913 w 12192000"/>
              <a:gd name="connsiteY152" fmla="*/ 5025143 h 5096785"/>
              <a:gd name="connsiteX153" fmla="*/ 3828606 w 12192000"/>
              <a:gd name="connsiteY153" fmla="*/ 5019426 h 5096785"/>
              <a:gd name="connsiteX154" fmla="*/ 3827901 w 12192000"/>
              <a:gd name="connsiteY154" fmla="*/ 5020583 h 5096785"/>
              <a:gd name="connsiteX155" fmla="*/ 3816543 w 12192000"/>
              <a:gd name="connsiteY155" fmla="*/ 5024366 h 5096785"/>
              <a:gd name="connsiteX156" fmla="*/ 3795278 w 12192000"/>
              <a:gd name="connsiteY156" fmla="*/ 5028779 h 5096785"/>
              <a:gd name="connsiteX157" fmla="*/ 3743858 w 12192000"/>
              <a:gd name="connsiteY157" fmla="*/ 5054237 h 5096785"/>
              <a:gd name="connsiteX158" fmla="*/ 3704945 w 12192000"/>
              <a:gd name="connsiteY158" fmla="*/ 5048413 h 5096785"/>
              <a:gd name="connsiteX159" fmla="*/ 3696992 w 12192000"/>
              <a:gd name="connsiteY159" fmla="*/ 5047914 h 5096785"/>
              <a:gd name="connsiteX160" fmla="*/ 3696780 w 12192000"/>
              <a:gd name="connsiteY160" fmla="*/ 5048181 h 5096785"/>
              <a:gd name="connsiteX161" fmla="*/ 3688290 w 12192000"/>
              <a:gd name="connsiteY161" fmla="*/ 5048204 h 5096785"/>
              <a:gd name="connsiteX162" fmla="*/ 3682486 w 12192000"/>
              <a:gd name="connsiteY162" fmla="*/ 5047000 h 5096785"/>
              <a:gd name="connsiteX163" fmla="*/ 3667056 w 12192000"/>
              <a:gd name="connsiteY163" fmla="*/ 5046030 h 5096785"/>
              <a:gd name="connsiteX164" fmla="*/ 3661403 w 12192000"/>
              <a:gd name="connsiteY164" fmla="*/ 5047537 h 5096785"/>
              <a:gd name="connsiteX165" fmla="*/ 3658673 w 12192000"/>
              <a:gd name="connsiteY165" fmla="*/ 5050790 h 5096785"/>
              <a:gd name="connsiteX166" fmla="*/ 3657333 w 12192000"/>
              <a:gd name="connsiteY166" fmla="*/ 5050325 h 5096785"/>
              <a:gd name="connsiteX167" fmla="*/ 3626778 w 12192000"/>
              <a:gd name="connsiteY167" fmla="*/ 5057882 h 5096785"/>
              <a:gd name="connsiteX168" fmla="*/ 3560067 w 12192000"/>
              <a:gd name="connsiteY168" fmla="*/ 5064266 h 5096785"/>
              <a:gd name="connsiteX169" fmla="*/ 3522641 w 12192000"/>
              <a:gd name="connsiteY169" fmla="*/ 5063654 h 5096785"/>
              <a:gd name="connsiteX170" fmla="*/ 3419275 w 12192000"/>
              <a:gd name="connsiteY170" fmla="*/ 5066646 h 5096785"/>
              <a:gd name="connsiteX171" fmla="*/ 3314869 w 12192000"/>
              <a:gd name="connsiteY171" fmla="*/ 5073197 h 5096785"/>
              <a:gd name="connsiteX172" fmla="*/ 3259088 w 12192000"/>
              <a:gd name="connsiteY172" fmla="*/ 5096363 h 5096785"/>
              <a:gd name="connsiteX173" fmla="*/ 3253104 w 12192000"/>
              <a:gd name="connsiteY173" fmla="*/ 5096785 h 5096785"/>
              <a:gd name="connsiteX174" fmla="*/ 3238751 w 12192000"/>
              <a:gd name="connsiteY174" fmla="*/ 5092996 h 5096785"/>
              <a:gd name="connsiteX175" fmla="*/ 3233681 w 12192000"/>
              <a:gd name="connsiteY175" fmla="*/ 5090758 h 5096785"/>
              <a:gd name="connsiteX176" fmla="*/ 3225562 w 12192000"/>
              <a:gd name="connsiteY176" fmla="*/ 5089215 h 5096785"/>
              <a:gd name="connsiteX177" fmla="*/ 3225260 w 12192000"/>
              <a:gd name="connsiteY177" fmla="*/ 5089437 h 5096785"/>
              <a:gd name="connsiteX178" fmla="*/ 3217859 w 12192000"/>
              <a:gd name="connsiteY178" fmla="*/ 5087484 h 5096785"/>
              <a:gd name="connsiteX179" fmla="*/ 3182980 w 12192000"/>
              <a:gd name="connsiteY179" fmla="*/ 5074650 h 5096785"/>
              <a:gd name="connsiteX180" fmla="*/ 3123938 w 12192000"/>
              <a:gd name="connsiteY180" fmla="*/ 5089912 h 5096785"/>
              <a:gd name="connsiteX181" fmla="*/ 3101912 w 12192000"/>
              <a:gd name="connsiteY181" fmla="*/ 5090281 h 5096785"/>
              <a:gd name="connsiteX182" fmla="*/ 3089591 w 12192000"/>
              <a:gd name="connsiteY182" fmla="*/ 5091865 h 5096785"/>
              <a:gd name="connsiteX183" fmla="*/ 3088465 w 12192000"/>
              <a:gd name="connsiteY183" fmla="*/ 5092858 h 5096785"/>
              <a:gd name="connsiteX184" fmla="*/ 3055081 w 12192000"/>
              <a:gd name="connsiteY184" fmla="*/ 5080424 h 5096785"/>
              <a:gd name="connsiteX185" fmla="*/ 3049807 w 12192000"/>
              <a:gd name="connsiteY185" fmla="*/ 5080860 h 5096785"/>
              <a:gd name="connsiteX186" fmla="*/ 3029122 w 12192000"/>
              <a:gd name="connsiteY186" fmla="*/ 5070085 h 5096785"/>
              <a:gd name="connsiteX187" fmla="*/ 3017862 w 12192000"/>
              <a:gd name="connsiteY187" fmla="*/ 5065942 h 5096785"/>
              <a:gd name="connsiteX188" fmla="*/ 3015868 w 12192000"/>
              <a:gd name="connsiteY188" fmla="*/ 5061832 h 5096785"/>
              <a:gd name="connsiteX189" fmla="*/ 2998644 w 12192000"/>
              <a:gd name="connsiteY189" fmla="*/ 5057210 h 5096785"/>
              <a:gd name="connsiteX190" fmla="*/ 2996219 w 12192000"/>
              <a:gd name="connsiteY190" fmla="*/ 5057788 h 5096785"/>
              <a:gd name="connsiteX191" fmla="*/ 2983676 w 12192000"/>
              <a:gd name="connsiteY191" fmla="*/ 5049852 h 5096785"/>
              <a:gd name="connsiteX192" fmla="*/ 2903609 w 12192000"/>
              <a:gd name="connsiteY192" fmla="*/ 4998457 h 5096785"/>
              <a:gd name="connsiteX193" fmla="*/ 2758830 w 12192000"/>
              <a:gd name="connsiteY193" fmla="*/ 4974760 h 5096785"/>
              <a:gd name="connsiteX194" fmla="*/ 2532669 w 12192000"/>
              <a:gd name="connsiteY194" fmla="*/ 4940573 h 5096785"/>
              <a:gd name="connsiteX195" fmla="*/ 2389931 w 12192000"/>
              <a:gd name="connsiteY195" fmla="*/ 4905785 h 5096785"/>
              <a:gd name="connsiteX196" fmla="*/ 2335186 w 12192000"/>
              <a:gd name="connsiteY196" fmla="*/ 4902957 h 5096785"/>
              <a:gd name="connsiteX197" fmla="*/ 2295307 w 12192000"/>
              <a:gd name="connsiteY197" fmla="*/ 4879800 h 5096785"/>
              <a:gd name="connsiteX198" fmla="*/ 2273393 w 12192000"/>
              <a:gd name="connsiteY198" fmla="*/ 4883565 h 5096785"/>
              <a:gd name="connsiteX199" fmla="*/ 2269523 w 12192000"/>
              <a:gd name="connsiteY199" fmla="*/ 4884442 h 5096785"/>
              <a:gd name="connsiteX200" fmla="*/ 2256015 w 12192000"/>
              <a:gd name="connsiteY200" fmla="*/ 4883014 h 5096785"/>
              <a:gd name="connsiteX201" fmla="*/ 2249731 w 12192000"/>
              <a:gd name="connsiteY201" fmla="*/ 4888778 h 5096785"/>
              <a:gd name="connsiteX202" fmla="*/ 2227629 w 12192000"/>
              <a:gd name="connsiteY202" fmla="*/ 4891047 h 5096785"/>
              <a:gd name="connsiteX203" fmla="*/ 2203460 w 12192000"/>
              <a:gd name="connsiteY203" fmla="*/ 4886696 h 5096785"/>
              <a:gd name="connsiteX204" fmla="*/ 2091528 w 12192000"/>
              <a:gd name="connsiteY204" fmla="*/ 4859155 h 5096785"/>
              <a:gd name="connsiteX205" fmla="*/ 2022901 w 12192000"/>
              <a:gd name="connsiteY205" fmla="*/ 4846594 h 5096785"/>
              <a:gd name="connsiteX206" fmla="*/ 1994227 w 12192000"/>
              <a:gd name="connsiteY206" fmla="*/ 4847973 h 5096785"/>
              <a:gd name="connsiteX207" fmla="*/ 1955936 w 12192000"/>
              <a:gd name="connsiteY207" fmla="*/ 4845765 h 5096785"/>
              <a:gd name="connsiteX208" fmla="*/ 1741924 w 12192000"/>
              <a:gd name="connsiteY208" fmla="*/ 4808054 h 5096785"/>
              <a:gd name="connsiteX209" fmla="*/ 1734410 w 12192000"/>
              <a:gd name="connsiteY209" fmla="*/ 4811675 h 5096785"/>
              <a:gd name="connsiteX210" fmla="*/ 1691423 w 12192000"/>
              <a:gd name="connsiteY210" fmla="*/ 4802777 h 5096785"/>
              <a:gd name="connsiteX211" fmla="*/ 1554504 w 12192000"/>
              <a:gd name="connsiteY211" fmla="*/ 4739985 h 5096785"/>
              <a:gd name="connsiteX212" fmla="*/ 1470119 w 12192000"/>
              <a:gd name="connsiteY212" fmla="*/ 4723470 h 5096785"/>
              <a:gd name="connsiteX213" fmla="*/ 1437967 w 12192000"/>
              <a:gd name="connsiteY213" fmla="*/ 4722710 h 5096785"/>
              <a:gd name="connsiteX214" fmla="*/ 1384234 w 12192000"/>
              <a:gd name="connsiteY214" fmla="*/ 4721117 h 5096785"/>
              <a:gd name="connsiteX215" fmla="*/ 1338647 w 12192000"/>
              <a:gd name="connsiteY215" fmla="*/ 4732483 h 5096785"/>
              <a:gd name="connsiteX216" fmla="*/ 1295869 w 12192000"/>
              <a:gd name="connsiteY216" fmla="*/ 4726175 h 5096785"/>
              <a:gd name="connsiteX217" fmla="*/ 1292949 w 12192000"/>
              <a:gd name="connsiteY217" fmla="*/ 4708469 h 5096785"/>
              <a:gd name="connsiteX218" fmla="*/ 1244908 w 12192000"/>
              <a:gd name="connsiteY218" fmla="*/ 4706993 h 5096785"/>
              <a:gd name="connsiteX219" fmla="*/ 1171266 w 12192000"/>
              <a:gd name="connsiteY219" fmla="*/ 4706535 h 5096785"/>
              <a:gd name="connsiteX220" fmla="*/ 1160868 w 12192000"/>
              <a:gd name="connsiteY220" fmla="*/ 4701936 h 5096785"/>
              <a:gd name="connsiteX221" fmla="*/ 1147599 w 12192000"/>
              <a:gd name="connsiteY221" fmla="*/ 4714833 h 5096785"/>
              <a:gd name="connsiteX222" fmla="*/ 1119603 w 12192000"/>
              <a:gd name="connsiteY222" fmla="*/ 4721303 h 5096785"/>
              <a:gd name="connsiteX223" fmla="*/ 997851 w 12192000"/>
              <a:gd name="connsiteY223" fmla="*/ 4722336 h 5096785"/>
              <a:gd name="connsiteX224" fmla="*/ 976455 w 12192000"/>
              <a:gd name="connsiteY224" fmla="*/ 4726407 h 5096785"/>
              <a:gd name="connsiteX225" fmla="*/ 949939 w 12192000"/>
              <a:gd name="connsiteY225" fmla="*/ 4719699 h 5096785"/>
              <a:gd name="connsiteX226" fmla="*/ 894148 w 12192000"/>
              <a:gd name="connsiteY226" fmla="*/ 4710406 h 5096785"/>
              <a:gd name="connsiteX227" fmla="*/ 857990 w 12192000"/>
              <a:gd name="connsiteY227" fmla="*/ 4696844 h 5096785"/>
              <a:gd name="connsiteX228" fmla="*/ 848649 w 12192000"/>
              <a:gd name="connsiteY228" fmla="*/ 4704021 h 5096785"/>
              <a:gd name="connsiteX229" fmla="*/ 826436 w 12192000"/>
              <a:gd name="connsiteY229" fmla="*/ 4707421 h 5096785"/>
              <a:gd name="connsiteX230" fmla="*/ 733052 w 12192000"/>
              <a:gd name="connsiteY230" fmla="*/ 4701884 h 5096785"/>
              <a:gd name="connsiteX231" fmla="*/ 716185 w 12192000"/>
              <a:gd name="connsiteY231" fmla="*/ 4703827 h 5096785"/>
              <a:gd name="connsiteX232" fmla="*/ 696663 w 12192000"/>
              <a:gd name="connsiteY232" fmla="*/ 4697420 h 5096785"/>
              <a:gd name="connsiteX233" fmla="*/ 582722 w 12192000"/>
              <a:gd name="connsiteY233" fmla="*/ 4658637 h 5096785"/>
              <a:gd name="connsiteX234" fmla="*/ 581118 w 12192000"/>
              <a:gd name="connsiteY234" fmla="*/ 4654120 h 5096785"/>
              <a:gd name="connsiteX235" fmla="*/ 546453 w 12192000"/>
              <a:gd name="connsiteY235" fmla="*/ 4652542 h 5096785"/>
              <a:gd name="connsiteX236" fmla="*/ 536773 w 12192000"/>
              <a:gd name="connsiteY236" fmla="*/ 4644609 h 5096785"/>
              <a:gd name="connsiteX237" fmla="*/ 518899 w 12192000"/>
              <a:gd name="connsiteY237" fmla="*/ 4642839 h 5096785"/>
              <a:gd name="connsiteX238" fmla="*/ 388896 w 12192000"/>
              <a:gd name="connsiteY238" fmla="*/ 4619173 h 5096785"/>
              <a:gd name="connsiteX239" fmla="*/ 366479 w 12192000"/>
              <a:gd name="connsiteY239" fmla="*/ 4618896 h 5096785"/>
              <a:gd name="connsiteX240" fmla="*/ 342781 w 12192000"/>
              <a:gd name="connsiteY240" fmla="*/ 4601239 h 5096785"/>
              <a:gd name="connsiteX241" fmla="*/ 255925 w 12192000"/>
              <a:gd name="connsiteY241" fmla="*/ 4598685 h 5096785"/>
              <a:gd name="connsiteX242" fmla="*/ 226919 w 12192000"/>
              <a:gd name="connsiteY242" fmla="*/ 4598460 h 5096785"/>
              <a:gd name="connsiteX243" fmla="*/ 213925 w 12192000"/>
              <a:gd name="connsiteY243" fmla="*/ 4597783 h 5096785"/>
              <a:gd name="connsiteX244" fmla="*/ 215196 w 12192000"/>
              <a:gd name="connsiteY244" fmla="*/ 4588576 h 5096785"/>
              <a:gd name="connsiteX245" fmla="*/ 180214 w 12192000"/>
              <a:gd name="connsiteY245" fmla="*/ 4583701 h 5096785"/>
              <a:gd name="connsiteX246" fmla="*/ 83203 w 12192000"/>
              <a:gd name="connsiteY246" fmla="*/ 4531664 h 5096785"/>
              <a:gd name="connsiteX247" fmla="*/ 4106 w 12192000"/>
              <a:gd name="connsiteY247" fmla="*/ 4517202 h 5096785"/>
              <a:gd name="connsiteX248" fmla="*/ 0 w 12192000"/>
              <a:gd name="connsiteY248" fmla="*/ 4516084 h 5096785"/>
              <a:gd name="connsiteX249" fmla="*/ 0 w 12192000"/>
              <a:gd name="connsiteY24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574528 w 12192000"/>
              <a:gd name="connsiteY77" fmla="*/ 4641155 h 5096785"/>
              <a:gd name="connsiteX78" fmla="*/ 6573036 w 12192000"/>
              <a:gd name="connsiteY78" fmla="*/ 4641049 h 5096785"/>
              <a:gd name="connsiteX79" fmla="*/ 6571920 w 12192000"/>
              <a:gd name="connsiteY79" fmla="*/ 4644739 h 5096785"/>
              <a:gd name="connsiteX80" fmla="*/ 6552021 w 12192000"/>
              <a:gd name="connsiteY80" fmla="*/ 4650379 h 5096785"/>
              <a:gd name="connsiteX81" fmla="*/ 6545925 w 12192000"/>
              <a:gd name="connsiteY81" fmla="*/ 4650675 h 5096785"/>
              <a:gd name="connsiteX82" fmla="*/ 6537822 w 12192000"/>
              <a:gd name="connsiteY82" fmla="*/ 4652769 h 5096785"/>
              <a:gd name="connsiteX83" fmla="*/ 6537743 w 12192000"/>
              <a:gd name="connsiteY83" fmla="*/ 4653068 h 5096785"/>
              <a:gd name="connsiteX84" fmla="*/ 6490057 w 12192000"/>
              <a:gd name="connsiteY84" fmla="*/ 4658624 h 5096785"/>
              <a:gd name="connsiteX85" fmla="*/ 6386800 w 12192000"/>
              <a:gd name="connsiteY85" fmla="*/ 4715431 h 5096785"/>
              <a:gd name="connsiteX86" fmla="*/ 6382703 w 12192000"/>
              <a:gd name="connsiteY86" fmla="*/ 4717930 h 5096785"/>
              <a:gd name="connsiteX87" fmla="*/ 6356495 w 12192000"/>
              <a:gd name="connsiteY87" fmla="*/ 4717843 h 5096785"/>
              <a:gd name="connsiteX88" fmla="*/ 6343628 w 12192000"/>
              <a:gd name="connsiteY88" fmla="*/ 4719161 h 5096785"/>
              <a:gd name="connsiteX89" fmla="*/ 6338605 w 12192000"/>
              <a:gd name="connsiteY89" fmla="*/ 4716723 h 5096785"/>
              <a:gd name="connsiteX90" fmla="*/ 6320318 w 12192000"/>
              <a:gd name="connsiteY90" fmla="*/ 4720095 h 5096785"/>
              <a:gd name="connsiteX91" fmla="*/ 6318742 w 12192000"/>
              <a:gd name="connsiteY91" fmla="*/ 4721541 h 5096785"/>
              <a:gd name="connsiteX92" fmla="*/ 6301708 w 12192000"/>
              <a:gd name="connsiteY92" fmla="*/ 4720380 h 5096785"/>
              <a:gd name="connsiteX93" fmla="*/ 6285082 w 12192000"/>
              <a:gd name="connsiteY93" fmla="*/ 4714639 h 5096785"/>
              <a:gd name="connsiteX94" fmla="*/ 6136936 w 12192000"/>
              <a:gd name="connsiteY94" fmla="*/ 4758246 h 5096785"/>
              <a:gd name="connsiteX95" fmla="*/ 5988578 w 12192000"/>
              <a:gd name="connsiteY95" fmla="*/ 4754427 h 5096785"/>
              <a:gd name="connsiteX96" fmla="*/ 5908701 w 12192000"/>
              <a:gd name="connsiteY96" fmla="*/ 4779160 h 5096785"/>
              <a:gd name="connsiteX97" fmla="*/ 5892219 w 12192000"/>
              <a:gd name="connsiteY97" fmla="*/ 4807892 h 5096785"/>
              <a:gd name="connsiteX98" fmla="*/ 5683612 w 12192000"/>
              <a:gd name="connsiteY98" fmla="*/ 4848770 h 5096785"/>
              <a:gd name="connsiteX99" fmla="*/ 5635111 w 12192000"/>
              <a:gd name="connsiteY99" fmla="*/ 4868888 h 5096785"/>
              <a:gd name="connsiteX100" fmla="*/ 5582652 w 12192000"/>
              <a:gd name="connsiteY100" fmla="*/ 4866836 h 5096785"/>
              <a:gd name="connsiteX101" fmla="*/ 5567213 w 12192000"/>
              <a:gd name="connsiteY101" fmla="*/ 4878769 h 5096785"/>
              <a:gd name="connsiteX102" fmla="*/ 5564659 w 12192000"/>
              <a:gd name="connsiteY102" fmla="*/ 4881042 h 5096785"/>
              <a:gd name="connsiteX103" fmla="*/ 5552102 w 12192000"/>
              <a:gd name="connsiteY103" fmla="*/ 4885426 h 5096785"/>
              <a:gd name="connsiteX104" fmla="*/ 5551475 w 12192000"/>
              <a:gd name="connsiteY104" fmla="*/ 4892560 h 5096785"/>
              <a:gd name="connsiteX105" fmla="*/ 5534664 w 12192000"/>
              <a:gd name="connsiteY105" fmla="*/ 4903385 h 5096785"/>
              <a:gd name="connsiteX106" fmla="*/ 5510737 w 12192000"/>
              <a:gd name="connsiteY106" fmla="*/ 4909807 h 5096785"/>
              <a:gd name="connsiteX107" fmla="*/ 5393901 w 12192000"/>
              <a:gd name="connsiteY107" fmla="*/ 4933709 h 5096785"/>
              <a:gd name="connsiteX108" fmla="*/ 5325782 w 12192000"/>
              <a:gd name="connsiteY108" fmla="*/ 4951789 h 5096785"/>
              <a:gd name="connsiteX109" fmla="*/ 5302703 w 12192000"/>
              <a:gd name="connsiteY109" fmla="*/ 4964590 h 5096785"/>
              <a:gd name="connsiteX110" fmla="*/ 5268591 w 12192000"/>
              <a:gd name="connsiteY110" fmla="*/ 4978479 h 5096785"/>
              <a:gd name="connsiteX111" fmla="*/ 5210559 w 12192000"/>
              <a:gd name="connsiteY111" fmla="*/ 5007585 h 5096785"/>
              <a:gd name="connsiteX112" fmla="*/ 5177597 w 12192000"/>
              <a:gd name="connsiteY112" fmla="*/ 5015926 h 5096785"/>
              <a:gd name="connsiteX113" fmla="*/ 5160569 w 12192000"/>
              <a:gd name="connsiteY113" fmla="*/ 5025681 h 5096785"/>
              <a:gd name="connsiteX114" fmla="*/ 5152748 w 12192000"/>
              <a:gd name="connsiteY114" fmla="*/ 5026569 h 5096785"/>
              <a:gd name="connsiteX115" fmla="*/ 5127678 w 12192000"/>
              <a:gd name="connsiteY115" fmla="*/ 5032947 h 5096785"/>
              <a:gd name="connsiteX116" fmla="*/ 5113147 w 12192000"/>
              <a:gd name="connsiteY116" fmla="*/ 5035818 h 5096785"/>
              <a:gd name="connsiteX117" fmla="*/ 5107301 w 12192000"/>
              <a:gd name="connsiteY117" fmla="*/ 5036672 h 5096785"/>
              <a:gd name="connsiteX118" fmla="*/ 5093215 w 12192000"/>
              <a:gd name="connsiteY118" fmla="*/ 5032880 h 5096785"/>
              <a:gd name="connsiteX119" fmla="*/ 5077058 w 12192000"/>
              <a:gd name="connsiteY119" fmla="*/ 5038681 h 5096785"/>
              <a:gd name="connsiteX120" fmla="*/ 5057349 w 12192000"/>
              <a:gd name="connsiteY120" fmla="*/ 5036015 h 5096785"/>
              <a:gd name="connsiteX121" fmla="*/ 5053945 w 12192000"/>
              <a:gd name="connsiteY121" fmla="*/ 5041952 h 5096785"/>
              <a:gd name="connsiteX122" fmla="*/ 5040021 w 12192000"/>
              <a:gd name="connsiteY122" fmla="*/ 5050052 h 5096785"/>
              <a:gd name="connsiteX123" fmla="*/ 5025913 w 12192000"/>
              <a:gd name="connsiteY123" fmla="*/ 5046535 h 5096785"/>
              <a:gd name="connsiteX124" fmla="*/ 4998218 w 12192000"/>
              <a:gd name="connsiteY124" fmla="*/ 5048065 h 5096785"/>
              <a:gd name="connsiteX125" fmla="*/ 4991008 w 12192000"/>
              <a:gd name="connsiteY125" fmla="*/ 5050439 h 5096785"/>
              <a:gd name="connsiteX126" fmla="*/ 4963503 w 12192000"/>
              <a:gd name="connsiteY126" fmla="*/ 5047575 h 5096785"/>
              <a:gd name="connsiteX127" fmla="*/ 4921053 w 12192000"/>
              <a:gd name="connsiteY127" fmla="*/ 5048925 h 5096785"/>
              <a:gd name="connsiteX128" fmla="*/ 4873420 w 12192000"/>
              <a:gd name="connsiteY128" fmla="*/ 5054929 h 5096785"/>
              <a:gd name="connsiteX129" fmla="*/ 4858825 w 12192000"/>
              <a:gd name="connsiteY129" fmla="*/ 5051329 h 5096785"/>
              <a:gd name="connsiteX130" fmla="*/ 4769340 w 12192000"/>
              <a:gd name="connsiteY130" fmla="*/ 5053090 h 5096785"/>
              <a:gd name="connsiteX131" fmla="*/ 4744152 w 12192000"/>
              <a:gd name="connsiteY131" fmla="*/ 5053391 h 5096785"/>
              <a:gd name="connsiteX132" fmla="*/ 4723556 w 12192000"/>
              <a:gd name="connsiteY132" fmla="*/ 5059633 h 5096785"/>
              <a:gd name="connsiteX133" fmla="*/ 4719699 w 12192000"/>
              <a:gd name="connsiteY133" fmla="*/ 5066298 h 5096785"/>
              <a:gd name="connsiteX134" fmla="*/ 4706016 w 12192000"/>
              <a:gd name="connsiteY134" fmla="*/ 5067422 h 5096785"/>
              <a:gd name="connsiteX135" fmla="*/ 4702593 w 12192000"/>
              <a:gd name="connsiteY135" fmla="*/ 5068973 h 5096785"/>
              <a:gd name="connsiteX136" fmla="*/ 4682766 w 12192000"/>
              <a:gd name="connsiteY136" fmla="*/ 5076609 h 5096785"/>
              <a:gd name="connsiteX137" fmla="*/ 4634960 w 12192000"/>
              <a:gd name="connsiteY137" fmla="*/ 5061852 h 5096785"/>
              <a:gd name="connsiteX138" fmla="*/ 4580645 w 12192000"/>
              <a:gd name="connsiteY138" fmla="*/ 5069246 h 5096785"/>
              <a:gd name="connsiteX139" fmla="*/ 4368005 w 12192000"/>
              <a:gd name="connsiteY139" fmla="*/ 5057426 h 5096785"/>
              <a:gd name="connsiteX140" fmla="*/ 4339489 w 12192000"/>
              <a:gd name="connsiteY140" fmla="*/ 5080858 h 5096785"/>
              <a:gd name="connsiteX141" fmla="*/ 4253895 w 12192000"/>
              <a:gd name="connsiteY141" fmla="*/ 5085008 h 5096785"/>
              <a:gd name="connsiteX142" fmla="*/ 4117780 w 12192000"/>
              <a:gd name="connsiteY142" fmla="*/ 5045175 h 5096785"/>
              <a:gd name="connsiteX143" fmla="*/ 3960074 w 12192000"/>
              <a:gd name="connsiteY143" fmla="*/ 5050708 h 5096785"/>
              <a:gd name="connsiteX144" fmla="*/ 3947260 w 12192000"/>
              <a:gd name="connsiteY144" fmla="*/ 5041167 h 5096785"/>
              <a:gd name="connsiteX145" fmla="*/ 3931969 w 12192000"/>
              <a:gd name="connsiteY145" fmla="*/ 5035902 h 5096785"/>
              <a:gd name="connsiteX146" fmla="*/ 3929836 w 12192000"/>
              <a:gd name="connsiteY146" fmla="*/ 5036901 h 5096785"/>
              <a:gd name="connsiteX147" fmla="*/ 3911296 w 12192000"/>
              <a:gd name="connsiteY147" fmla="*/ 5035663 h 5096785"/>
              <a:gd name="connsiteX148" fmla="*/ 3907746 w 12192000"/>
              <a:gd name="connsiteY148" fmla="*/ 5032107 h 5096785"/>
              <a:gd name="connsiteX149" fmla="*/ 3895182 w 12192000"/>
              <a:gd name="connsiteY149" fmla="*/ 5030229 h 5096785"/>
              <a:gd name="connsiteX150" fmla="*/ 3870866 w 12192000"/>
              <a:gd name="connsiteY150" fmla="*/ 5023753 h 5096785"/>
              <a:gd name="connsiteX151" fmla="*/ 3865913 w 12192000"/>
              <a:gd name="connsiteY151" fmla="*/ 5025143 h 5096785"/>
              <a:gd name="connsiteX152" fmla="*/ 3828606 w 12192000"/>
              <a:gd name="connsiteY152" fmla="*/ 5019426 h 5096785"/>
              <a:gd name="connsiteX153" fmla="*/ 3827901 w 12192000"/>
              <a:gd name="connsiteY153" fmla="*/ 5020583 h 5096785"/>
              <a:gd name="connsiteX154" fmla="*/ 3816543 w 12192000"/>
              <a:gd name="connsiteY154" fmla="*/ 5024366 h 5096785"/>
              <a:gd name="connsiteX155" fmla="*/ 3795278 w 12192000"/>
              <a:gd name="connsiteY155" fmla="*/ 5028779 h 5096785"/>
              <a:gd name="connsiteX156" fmla="*/ 3743858 w 12192000"/>
              <a:gd name="connsiteY156" fmla="*/ 5054237 h 5096785"/>
              <a:gd name="connsiteX157" fmla="*/ 3704945 w 12192000"/>
              <a:gd name="connsiteY157" fmla="*/ 5048413 h 5096785"/>
              <a:gd name="connsiteX158" fmla="*/ 3696992 w 12192000"/>
              <a:gd name="connsiteY158" fmla="*/ 5047914 h 5096785"/>
              <a:gd name="connsiteX159" fmla="*/ 3696780 w 12192000"/>
              <a:gd name="connsiteY159" fmla="*/ 5048181 h 5096785"/>
              <a:gd name="connsiteX160" fmla="*/ 3688290 w 12192000"/>
              <a:gd name="connsiteY160" fmla="*/ 5048204 h 5096785"/>
              <a:gd name="connsiteX161" fmla="*/ 3682486 w 12192000"/>
              <a:gd name="connsiteY161" fmla="*/ 5047000 h 5096785"/>
              <a:gd name="connsiteX162" fmla="*/ 3667056 w 12192000"/>
              <a:gd name="connsiteY162" fmla="*/ 5046030 h 5096785"/>
              <a:gd name="connsiteX163" fmla="*/ 3661403 w 12192000"/>
              <a:gd name="connsiteY163" fmla="*/ 5047537 h 5096785"/>
              <a:gd name="connsiteX164" fmla="*/ 3658673 w 12192000"/>
              <a:gd name="connsiteY164" fmla="*/ 5050790 h 5096785"/>
              <a:gd name="connsiteX165" fmla="*/ 3657333 w 12192000"/>
              <a:gd name="connsiteY165" fmla="*/ 5050325 h 5096785"/>
              <a:gd name="connsiteX166" fmla="*/ 3626778 w 12192000"/>
              <a:gd name="connsiteY166" fmla="*/ 5057882 h 5096785"/>
              <a:gd name="connsiteX167" fmla="*/ 3560067 w 12192000"/>
              <a:gd name="connsiteY167" fmla="*/ 5064266 h 5096785"/>
              <a:gd name="connsiteX168" fmla="*/ 3522641 w 12192000"/>
              <a:gd name="connsiteY168" fmla="*/ 5063654 h 5096785"/>
              <a:gd name="connsiteX169" fmla="*/ 3419275 w 12192000"/>
              <a:gd name="connsiteY169" fmla="*/ 5066646 h 5096785"/>
              <a:gd name="connsiteX170" fmla="*/ 3314869 w 12192000"/>
              <a:gd name="connsiteY170" fmla="*/ 5073197 h 5096785"/>
              <a:gd name="connsiteX171" fmla="*/ 3259088 w 12192000"/>
              <a:gd name="connsiteY171" fmla="*/ 5096363 h 5096785"/>
              <a:gd name="connsiteX172" fmla="*/ 3253104 w 12192000"/>
              <a:gd name="connsiteY172" fmla="*/ 5096785 h 5096785"/>
              <a:gd name="connsiteX173" fmla="*/ 3238751 w 12192000"/>
              <a:gd name="connsiteY173" fmla="*/ 5092996 h 5096785"/>
              <a:gd name="connsiteX174" fmla="*/ 3233681 w 12192000"/>
              <a:gd name="connsiteY174" fmla="*/ 5090758 h 5096785"/>
              <a:gd name="connsiteX175" fmla="*/ 3225562 w 12192000"/>
              <a:gd name="connsiteY175" fmla="*/ 5089215 h 5096785"/>
              <a:gd name="connsiteX176" fmla="*/ 3225260 w 12192000"/>
              <a:gd name="connsiteY176" fmla="*/ 5089437 h 5096785"/>
              <a:gd name="connsiteX177" fmla="*/ 3217859 w 12192000"/>
              <a:gd name="connsiteY177" fmla="*/ 5087484 h 5096785"/>
              <a:gd name="connsiteX178" fmla="*/ 3182980 w 12192000"/>
              <a:gd name="connsiteY178" fmla="*/ 5074650 h 5096785"/>
              <a:gd name="connsiteX179" fmla="*/ 3123938 w 12192000"/>
              <a:gd name="connsiteY179" fmla="*/ 5089912 h 5096785"/>
              <a:gd name="connsiteX180" fmla="*/ 3101912 w 12192000"/>
              <a:gd name="connsiteY180" fmla="*/ 5090281 h 5096785"/>
              <a:gd name="connsiteX181" fmla="*/ 3089591 w 12192000"/>
              <a:gd name="connsiteY181" fmla="*/ 5091865 h 5096785"/>
              <a:gd name="connsiteX182" fmla="*/ 3088465 w 12192000"/>
              <a:gd name="connsiteY182" fmla="*/ 5092858 h 5096785"/>
              <a:gd name="connsiteX183" fmla="*/ 3055081 w 12192000"/>
              <a:gd name="connsiteY183" fmla="*/ 5080424 h 5096785"/>
              <a:gd name="connsiteX184" fmla="*/ 3049807 w 12192000"/>
              <a:gd name="connsiteY184" fmla="*/ 5080860 h 5096785"/>
              <a:gd name="connsiteX185" fmla="*/ 3029122 w 12192000"/>
              <a:gd name="connsiteY185" fmla="*/ 5070085 h 5096785"/>
              <a:gd name="connsiteX186" fmla="*/ 3017862 w 12192000"/>
              <a:gd name="connsiteY186" fmla="*/ 5065942 h 5096785"/>
              <a:gd name="connsiteX187" fmla="*/ 3015868 w 12192000"/>
              <a:gd name="connsiteY187" fmla="*/ 5061832 h 5096785"/>
              <a:gd name="connsiteX188" fmla="*/ 2998644 w 12192000"/>
              <a:gd name="connsiteY188" fmla="*/ 5057210 h 5096785"/>
              <a:gd name="connsiteX189" fmla="*/ 2996219 w 12192000"/>
              <a:gd name="connsiteY189" fmla="*/ 5057788 h 5096785"/>
              <a:gd name="connsiteX190" fmla="*/ 2983676 w 12192000"/>
              <a:gd name="connsiteY190" fmla="*/ 5049852 h 5096785"/>
              <a:gd name="connsiteX191" fmla="*/ 2903609 w 12192000"/>
              <a:gd name="connsiteY191" fmla="*/ 4998457 h 5096785"/>
              <a:gd name="connsiteX192" fmla="*/ 2758830 w 12192000"/>
              <a:gd name="connsiteY192" fmla="*/ 4974760 h 5096785"/>
              <a:gd name="connsiteX193" fmla="*/ 2532669 w 12192000"/>
              <a:gd name="connsiteY193" fmla="*/ 4940573 h 5096785"/>
              <a:gd name="connsiteX194" fmla="*/ 2389931 w 12192000"/>
              <a:gd name="connsiteY194" fmla="*/ 4905785 h 5096785"/>
              <a:gd name="connsiteX195" fmla="*/ 2335186 w 12192000"/>
              <a:gd name="connsiteY195" fmla="*/ 4902957 h 5096785"/>
              <a:gd name="connsiteX196" fmla="*/ 2295307 w 12192000"/>
              <a:gd name="connsiteY196" fmla="*/ 4879800 h 5096785"/>
              <a:gd name="connsiteX197" fmla="*/ 2273393 w 12192000"/>
              <a:gd name="connsiteY197" fmla="*/ 4883565 h 5096785"/>
              <a:gd name="connsiteX198" fmla="*/ 2269523 w 12192000"/>
              <a:gd name="connsiteY198" fmla="*/ 4884442 h 5096785"/>
              <a:gd name="connsiteX199" fmla="*/ 2256015 w 12192000"/>
              <a:gd name="connsiteY199" fmla="*/ 4883014 h 5096785"/>
              <a:gd name="connsiteX200" fmla="*/ 2249731 w 12192000"/>
              <a:gd name="connsiteY200" fmla="*/ 4888778 h 5096785"/>
              <a:gd name="connsiteX201" fmla="*/ 2227629 w 12192000"/>
              <a:gd name="connsiteY201" fmla="*/ 4891047 h 5096785"/>
              <a:gd name="connsiteX202" fmla="*/ 2203460 w 12192000"/>
              <a:gd name="connsiteY202" fmla="*/ 4886696 h 5096785"/>
              <a:gd name="connsiteX203" fmla="*/ 2091528 w 12192000"/>
              <a:gd name="connsiteY203" fmla="*/ 4859155 h 5096785"/>
              <a:gd name="connsiteX204" fmla="*/ 2022901 w 12192000"/>
              <a:gd name="connsiteY204" fmla="*/ 4846594 h 5096785"/>
              <a:gd name="connsiteX205" fmla="*/ 1994227 w 12192000"/>
              <a:gd name="connsiteY205" fmla="*/ 4847973 h 5096785"/>
              <a:gd name="connsiteX206" fmla="*/ 1955936 w 12192000"/>
              <a:gd name="connsiteY206" fmla="*/ 4845765 h 5096785"/>
              <a:gd name="connsiteX207" fmla="*/ 1741924 w 12192000"/>
              <a:gd name="connsiteY207" fmla="*/ 4808054 h 5096785"/>
              <a:gd name="connsiteX208" fmla="*/ 1734410 w 12192000"/>
              <a:gd name="connsiteY208" fmla="*/ 4811675 h 5096785"/>
              <a:gd name="connsiteX209" fmla="*/ 1691423 w 12192000"/>
              <a:gd name="connsiteY209" fmla="*/ 4802777 h 5096785"/>
              <a:gd name="connsiteX210" fmla="*/ 1554504 w 12192000"/>
              <a:gd name="connsiteY210" fmla="*/ 4739985 h 5096785"/>
              <a:gd name="connsiteX211" fmla="*/ 1470119 w 12192000"/>
              <a:gd name="connsiteY211" fmla="*/ 4723470 h 5096785"/>
              <a:gd name="connsiteX212" fmla="*/ 1437967 w 12192000"/>
              <a:gd name="connsiteY212" fmla="*/ 4722710 h 5096785"/>
              <a:gd name="connsiteX213" fmla="*/ 1384234 w 12192000"/>
              <a:gd name="connsiteY213" fmla="*/ 4721117 h 5096785"/>
              <a:gd name="connsiteX214" fmla="*/ 1338647 w 12192000"/>
              <a:gd name="connsiteY214" fmla="*/ 4732483 h 5096785"/>
              <a:gd name="connsiteX215" fmla="*/ 1295869 w 12192000"/>
              <a:gd name="connsiteY215" fmla="*/ 4726175 h 5096785"/>
              <a:gd name="connsiteX216" fmla="*/ 1292949 w 12192000"/>
              <a:gd name="connsiteY216" fmla="*/ 4708469 h 5096785"/>
              <a:gd name="connsiteX217" fmla="*/ 1244908 w 12192000"/>
              <a:gd name="connsiteY217" fmla="*/ 4706993 h 5096785"/>
              <a:gd name="connsiteX218" fmla="*/ 1171266 w 12192000"/>
              <a:gd name="connsiteY218" fmla="*/ 4706535 h 5096785"/>
              <a:gd name="connsiteX219" fmla="*/ 1160868 w 12192000"/>
              <a:gd name="connsiteY219" fmla="*/ 4701936 h 5096785"/>
              <a:gd name="connsiteX220" fmla="*/ 1147599 w 12192000"/>
              <a:gd name="connsiteY220" fmla="*/ 4714833 h 5096785"/>
              <a:gd name="connsiteX221" fmla="*/ 1119603 w 12192000"/>
              <a:gd name="connsiteY221" fmla="*/ 4721303 h 5096785"/>
              <a:gd name="connsiteX222" fmla="*/ 997851 w 12192000"/>
              <a:gd name="connsiteY222" fmla="*/ 4722336 h 5096785"/>
              <a:gd name="connsiteX223" fmla="*/ 976455 w 12192000"/>
              <a:gd name="connsiteY223" fmla="*/ 4726407 h 5096785"/>
              <a:gd name="connsiteX224" fmla="*/ 949939 w 12192000"/>
              <a:gd name="connsiteY224" fmla="*/ 4719699 h 5096785"/>
              <a:gd name="connsiteX225" fmla="*/ 894148 w 12192000"/>
              <a:gd name="connsiteY225" fmla="*/ 4710406 h 5096785"/>
              <a:gd name="connsiteX226" fmla="*/ 857990 w 12192000"/>
              <a:gd name="connsiteY226" fmla="*/ 4696844 h 5096785"/>
              <a:gd name="connsiteX227" fmla="*/ 848649 w 12192000"/>
              <a:gd name="connsiteY227" fmla="*/ 4704021 h 5096785"/>
              <a:gd name="connsiteX228" fmla="*/ 826436 w 12192000"/>
              <a:gd name="connsiteY228" fmla="*/ 4707421 h 5096785"/>
              <a:gd name="connsiteX229" fmla="*/ 733052 w 12192000"/>
              <a:gd name="connsiteY229" fmla="*/ 4701884 h 5096785"/>
              <a:gd name="connsiteX230" fmla="*/ 716185 w 12192000"/>
              <a:gd name="connsiteY230" fmla="*/ 4703827 h 5096785"/>
              <a:gd name="connsiteX231" fmla="*/ 696663 w 12192000"/>
              <a:gd name="connsiteY231" fmla="*/ 4697420 h 5096785"/>
              <a:gd name="connsiteX232" fmla="*/ 582722 w 12192000"/>
              <a:gd name="connsiteY232" fmla="*/ 4658637 h 5096785"/>
              <a:gd name="connsiteX233" fmla="*/ 581118 w 12192000"/>
              <a:gd name="connsiteY233" fmla="*/ 4654120 h 5096785"/>
              <a:gd name="connsiteX234" fmla="*/ 546453 w 12192000"/>
              <a:gd name="connsiteY234" fmla="*/ 4652542 h 5096785"/>
              <a:gd name="connsiteX235" fmla="*/ 536773 w 12192000"/>
              <a:gd name="connsiteY235" fmla="*/ 4644609 h 5096785"/>
              <a:gd name="connsiteX236" fmla="*/ 518899 w 12192000"/>
              <a:gd name="connsiteY236" fmla="*/ 4642839 h 5096785"/>
              <a:gd name="connsiteX237" fmla="*/ 388896 w 12192000"/>
              <a:gd name="connsiteY237" fmla="*/ 4619173 h 5096785"/>
              <a:gd name="connsiteX238" fmla="*/ 366479 w 12192000"/>
              <a:gd name="connsiteY238" fmla="*/ 4618896 h 5096785"/>
              <a:gd name="connsiteX239" fmla="*/ 342781 w 12192000"/>
              <a:gd name="connsiteY239" fmla="*/ 4601239 h 5096785"/>
              <a:gd name="connsiteX240" fmla="*/ 255925 w 12192000"/>
              <a:gd name="connsiteY240" fmla="*/ 4598685 h 5096785"/>
              <a:gd name="connsiteX241" fmla="*/ 226919 w 12192000"/>
              <a:gd name="connsiteY241" fmla="*/ 4598460 h 5096785"/>
              <a:gd name="connsiteX242" fmla="*/ 213925 w 12192000"/>
              <a:gd name="connsiteY242" fmla="*/ 4597783 h 5096785"/>
              <a:gd name="connsiteX243" fmla="*/ 215196 w 12192000"/>
              <a:gd name="connsiteY243" fmla="*/ 4588576 h 5096785"/>
              <a:gd name="connsiteX244" fmla="*/ 180214 w 12192000"/>
              <a:gd name="connsiteY244" fmla="*/ 4583701 h 5096785"/>
              <a:gd name="connsiteX245" fmla="*/ 83203 w 12192000"/>
              <a:gd name="connsiteY245" fmla="*/ 4531664 h 5096785"/>
              <a:gd name="connsiteX246" fmla="*/ 4106 w 12192000"/>
              <a:gd name="connsiteY246" fmla="*/ 4517202 h 5096785"/>
              <a:gd name="connsiteX247" fmla="*/ 0 w 12192000"/>
              <a:gd name="connsiteY247" fmla="*/ 4516084 h 5096785"/>
              <a:gd name="connsiteX248" fmla="*/ 0 w 12192000"/>
              <a:gd name="connsiteY24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574528 w 12192000"/>
              <a:gd name="connsiteY76" fmla="*/ 4641155 h 5096785"/>
              <a:gd name="connsiteX77" fmla="*/ 6573036 w 12192000"/>
              <a:gd name="connsiteY77" fmla="*/ 4641049 h 5096785"/>
              <a:gd name="connsiteX78" fmla="*/ 6571920 w 12192000"/>
              <a:gd name="connsiteY78" fmla="*/ 4644739 h 5096785"/>
              <a:gd name="connsiteX79" fmla="*/ 6552021 w 12192000"/>
              <a:gd name="connsiteY79" fmla="*/ 4650379 h 5096785"/>
              <a:gd name="connsiteX80" fmla="*/ 6545925 w 12192000"/>
              <a:gd name="connsiteY80" fmla="*/ 4650675 h 5096785"/>
              <a:gd name="connsiteX81" fmla="*/ 6537822 w 12192000"/>
              <a:gd name="connsiteY81" fmla="*/ 4652769 h 5096785"/>
              <a:gd name="connsiteX82" fmla="*/ 6537743 w 12192000"/>
              <a:gd name="connsiteY82" fmla="*/ 4653068 h 5096785"/>
              <a:gd name="connsiteX83" fmla="*/ 6490057 w 12192000"/>
              <a:gd name="connsiteY83" fmla="*/ 4658624 h 5096785"/>
              <a:gd name="connsiteX84" fmla="*/ 6386800 w 12192000"/>
              <a:gd name="connsiteY84" fmla="*/ 4715431 h 5096785"/>
              <a:gd name="connsiteX85" fmla="*/ 6382703 w 12192000"/>
              <a:gd name="connsiteY85" fmla="*/ 4717930 h 5096785"/>
              <a:gd name="connsiteX86" fmla="*/ 6356495 w 12192000"/>
              <a:gd name="connsiteY86" fmla="*/ 4717843 h 5096785"/>
              <a:gd name="connsiteX87" fmla="*/ 6343628 w 12192000"/>
              <a:gd name="connsiteY87" fmla="*/ 4719161 h 5096785"/>
              <a:gd name="connsiteX88" fmla="*/ 6338605 w 12192000"/>
              <a:gd name="connsiteY88" fmla="*/ 4716723 h 5096785"/>
              <a:gd name="connsiteX89" fmla="*/ 6320318 w 12192000"/>
              <a:gd name="connsiteY89" fmla="*/ 4720095 h 5096785"/>
              <a:gd name="connsiteX90" fmla="*/ 6318742 w 12192000"/>
              <a:gd name="connsiteY90" fmla="*/ 4721541 h 5096785"/>
              <a:gd name="connsiteX91" fmla="*/ 6301708 w 12192000"/>
              <a:gd name="connsiteY91" fmla="*/ 4720380 h 5096785"/>
              <a:gd name="connsiteX92" fmla="*/ 6285082 w 12192000"/>
              <a:gd name="connsiteY92" fmla="*/ 4714639 h 5096785"/>
              <a:gd name="connsiteX93" fmla="*/ 6136936 w 12192000"/>
              <a:gd name="connsiteY93" fmla="*/ 4758246 h 5096785"/>
              <a:gd name="connsiteX94" fmla="*/ 5988578 w 12192000"/>
              <a:gd name="connsiteY94" fmla="*/ 4754427 h 5096785"/>
              <a:gd name="connsiteX95" fmla="*/ 5908701 w 12192000"/>
              <a:gd name="connsiteY95" fmla="*/ 4779160 h 5096785"/>
              <a:gd name="connsiteX96" fmla="*/ 5892219 w 12192000"/>
              <a:gd name="connsiteY96" fmla="*/ 4807892 h 5096785"/>
              <a:gd name="connsiteX97" fmla="*/ 5683612 w 12192000"/>
              <a:gd name="connsiteY97" fmla="*/ 4848770 h 5096785"/>
              <a:gd name="connsiteX98" fmla="*/ 5635111 w 12192000"/>
              <a:gd name="connsiteY98" fmla="*/ 4868888 h 5096785"/>
              <a:gd name="connsiteX99" fmla="*/ 5582652 w 12192000"/>
              <a:gd name="connsiteY99" fmla="*/ 4866836 h 5096785"/>
              <a:gd name="connsiteX100" fmla="*/ 5567213 w 12192000"/>
              <a:gd name="connsiteY100" fmla="*/ 4878769 h 5096785"/>
              <a:gd name="connsiteX101" fmla="*/ 5564659 w 12192000"/>
              <a:gd name="connsiteY101" fmla="*/ 4881042 h 5096785"/>
              <a:gd name="connsiteX102" fmla="*/ 5552102 w 12192000"/>
              <a:gd name="connsiteY102" fmla="*/ 4885426 h 5096785"/>
              <a:gd name="connsiteX103" fmla="*/ 5551475 w 12192000"/>
              <a:gd name="connsiteY103" fmla="*/ 4892560 h 5096785"/>
              <a:gd name="connsiteX104" fmla="*/ 5534664 w 12192000"/>
              <a:gd name="connsiteY104" fmla="*/ 4903385 h 5096785"/>
              <a:gd name="connsiteX105" fmla="*/ 5510737 w 12192000"/>
              <a:gd name="connsiteY105" fmla="*/ 4909807 h 5096785"/>
              <a:gd name="connsiteX106" fmla="*/ 5393901 w 12192000"/>
              <a:gd name="connsiteY106" fmla="*/ 4933709 h 5096785"/>
              <a:gd name="connsiteX107" fmla="*/ 5325782 w 12192000"/>
              <a:gd name="connsiteY107" fmla="*/ 4951789 h 5096785"/>
              <a:gd name="connsiteX108" fmla="*/ 5302703 w 12192000"/>
              <a:gd name="connsiteY108" fmla="*/ 4964590 h 5096785"/>
              <a:gd name="connsiteX109" fmla="*/ 5268591 w 12192000"/>
              <a:gd name="connsiteY109" fmla="*/ 4978479 h 5096785"/>
              <a:gd name="connsiteX110" fmla="*/ 5210559 w 12192000"/>
              <a:gd name="connsiteY110" fmla="*/ 5007585 h 5096785"/>
              <a:gd name="connsiteX111" fmla="*/ 5177597 w 12192000"/>
              <a:gd name="connsiteY111" fmla="*/ 5015926 h 5096785"/>
              <a:gd name="connsiteX112" fmla="*/ 5160569 w 12192000"/>
              <a:gd name="connsiteY112" fmla="*/ 5025681 h 5096785"/>
              <a:gd name="connsiteX113" fmla="*/ 5152748 w 12192000"/>
              <a:gd name="connsiteY113" fmla="*/ 5026569 h 5096785"/>
              <a:gd name="connsiteX114" fmla="*/ 5127678 w 12192000"/>
              <a:gd name="connsiteY114" fmla="*/ 5032947 h 5096785"/>
              <a:gd name="connsiteX115" fmla="*/ 5113147 w 12192000"/>
              <a:gd name="connsiteY115" fmla="*/ 5035818 h 5096785"/>
              <a:gd name="connsiteX116" fmla="*/ 5107301 w 12192000"/>
              <a:gd name="connsiteY116" fmla="*/ 5036672 h 5096785"/>
              <a:gd name="connsiteX117" fmla="*/ 5093215 w 12192000"/>
              <a:gd name="connsiteY117" fmla="*/ 5032880 h 5096785"/>
              <a:gd name="connsiteX118" fmla="*/ 5077058 w 12192000"/>
              <a:gd name="connsiteY118" fmla="*/ 5038681 h 5096785"/>
              <a:gd name="connsiteX119" fmla="*/ 5057349 w 12192000"/>
              <a:gd name="connsiteY119" fmla="*/ 5036015 h 5096785"/>
              <a:gd name="connsiteX120" fmla="*/ 5053945 w 12192000"/>
              <a:gd name="connsiteY120" fmla="*/ 5041952 h 5096785"/>
              <a:gd name="connsiteX121" fmla="*/ 5040021 w 12192000"/>
              <a:gd name="connsiteY121" fmla="*/ 5050052 h 5096785"/>
              <a:gd name="connsiteX122" fmla="*/ 5025913 w 12192000"/>
              <a:gd name="connsiteY122" fmla="*/ 5046535 h 5096785"/>
              <a:gd name="connsiteX123" fmla="*/ 4998218 w 12192000"/>
              <a:gd name="connsiteY123" fmla="*/ 5048065 h 5096785"/>
              <a:gd name="connsiteX124" fmla="*/ 4991008 w 12192000"/>
              <a:gd name="connsiteY124" fmla="*/ 5050439 h 5096785"/>
              <a:gd name="connsiteX125" fmla="*/ 4963503 w 12192000"/>
              <a:gd name="connsiteY125" fmla="*/ 5047575 h 5096785"/>
              <a:gd name="connsiteX126" fmla="*/ 4921053 w 12192000"/>
              <a:gd name="connsiteY126" fmla="*/ 5048925 h 5096785"/>
              <a:gd name="connsiteX127" fmla="*/ 4873420 w 12192000"/>
              <a:gd name="connsiteY127" fmla="*/ 5054929 h 5096785"/>
              <a:gd name="connsiteX128" fmla="*/ 4858825 w 12192000"/>
              <a:gd name="connsiteY128" fmla="*/ 5051329 h 5096785"/>
              <a:gd name="connsiteX129" fmla="*/ 4769340 w 12192000"/>
              <a:gd name="connsiteY129" fmla="*/ 5053090 h 5096785"/>
              <a:gd name="connsiteX130" fmla="*/ 4744152 w 12192000"/>
              <a:gd name="connsiteY130" fmla="*/ 5053391 h 5096785"/>
              <a:gd name="connsiteX131" fmla="*/ 4723556 w 12192000"/>
              <a:gd name="connsiteY131" fmla="*/ 5059633 h 5096785"/>
              <a:gd name="connsiteX132" fmla="*/ 4719699 w 12192000"/>
              <a:gd name="connsiteY132" fmla="*/ 5066298 h 5096785"/>
              <a:gd name="connsiteX133" fmla="*/ 4706016 w 12192000"/>
              <a:gd name="connsiteY133" fmla="*/ 5067422 h 5096785"/>
              <a:gd name="connsiteX134" fmla="*/ 4702593 w 12192000"/>
              <a:gd name="connsiteY134" fmla="*/ 5068973 h 5096785"/>
              <a:gd name="connsiteX135" fmla="*/ 4682766 w 12192000"/>
              <a:gd name="connsiteY135" fmla="*/ 5076609 h 5096785"/>
              <a:gd name="connsiteX136" fmla="*/ 4634960 w 12192000"/>
              <a:gd name="connsiteY136" fmla="*/ 5061852 h 5096785"/>
              <a:gd name="connsiteX137" fmla="*/ 4580645 w 12192000"/>
              <a:gd name="connsiteY137" fmla="*/ 5069246 h 5096785"/>
              <a:gd name="connsiteX138" fmla="*/ 4368005 w 12192000"/>
              <a:gd name="connsiteY138" fmla="*/ 5057426 h 5096785"/>
              <a:gd name="connsiteX139" fmla="*/ 4339489 w 12192000"/>
              <a:gd name="connsiteY139" fmla="*/ 5080858 h 5096785"/>
              <a:gd name="connsiteX140" fmla="*/ 4253895 w 12192000"/>
              <a:gd name="connsiteY140" fmla="*/ 5085008 h 5096785"/>
              <a:gd name="connsiteX141" fmla="*/ 4117780 w 12192000"/>
              <a:gd name="connsiteY141" fmla="*/ 5045175 h 5096785"/>
              <a:gd name="connsiteX142" fmla="*/ 3960074 w 12192000"/>
              <a:gd name="connsiteY142" fmla="*/ 5050708 h 5096785"/>
              <a:gd name="connsiteX143" fmla="*/ 3947260 w 12192000"/>
              <a:gd name="connsiteY143" fmla="*/ 5041167 h 5096785"/>
              <a:gd name="connsiteX144" fmla="*/ 3931969 w 12192000"/>
              <a:gd name="connsiteY144" fmla="*/ 5035902 h 5096785"/>
              <a:gd name="connsiteX145" fmla="*/ 3929836 w 12192000"/>
              <a:gd name="connsiteY145" fmla="*/ 5036901 h 5096785"/>
              <a:gd name="connsiteX146" fmla="*/ 3911296 w 12192000"/>
              <a:gd name="connsiteY146" fmla="*/ 5035663 h 5096785"/>
              <a:gd name="connsiteX147" fmla="*/ 3907746 w 12192000"/>
              <a:gd name="connsiteY147" fmla="*/ 5032107 h 5096785"/>
              <a:gd name="connsiteX148" fmla="*/ 3895182 w 12192000"/>
              <a:gd name="connsiteY148" fmla="*/ 5030229 h 5096785"/>
              <a:gd name="connsiteX149" fmla="*/ 3870866 w 12192000"/>
              <a:gd name="connsiteY149" fmla="*/ 5023753 h 5096785"/>
              <a:gd name="connsiteX150" fmla="*/ 3865913 w 12192000"/>
              <a:gd name="connsiteY150" fmla="*/ 5025143 h 5096785"/>
              <a:gd name="connsiteX151" fmla="*/ 3828606 w 12192000"/>
              <a:gd name="connsiteY151" fmla="*/ 5019426 h 5096785"/>
              <a:gd name="connsiteX152" fmla="*/ 3827901 w 12192000"/>
              <a:gd name="connsiteY152" fmla="*/ 5020583 h 5096785"/>
              <a:gd name="connsiteX153" fmla="*/ 3816543 w 12192000"/>
              <a:gd name="connsiteY153" fmla="*/ 5024366 h 5096785"/>
              <a:gd name="connsiteX154" fmla="*/ 3795278 w 12192000"/>
              <a:gd name="connsiteY154" fmla="*/ 5028779 h 5096785"/>
              <a:gd name="connsiteX155" fmla="*/ 3743858 w 12192000"/>
              <a:gd name="connsiteY155" fmla="*/ 5054237 h 5096785"/>
              <a:gd name="connsiteX156" fmla="*/ 3704945 w 12192000"/>
              <a:gd name="connsiteY156" fmla="*/ 5048413 h 5096785"/>
              <a:gd name="connsiteX157" fmla="*/ 3696992 w 12192000"/>
              <a:gd name="connsiteY157" fmla="*/ 5047914 h 5096785"/>
              <a:gd name="connsiteX158" fmla="*/ 3696780 w 12192000"/>
              <a:gd name="connsiteY158" fmla="*/ 5048181 h 5096785"/>
              <a:gd name="connsiteX159" fmla="*/ 3688290 w 12192000"/>
              <a:gd name="connsiteY159" fmla="*/ 5048204 h 5096785"/>
              <a:gd name="connsiteX160" fmla="*/ 3682486 w 12192000"/>
              <a:gd name="connsiteY160" fmla="*/ 5047000 h 5096785"/>
              <a:gd name="connsiteX161" fmla="*/ 3667056 w 12192000"/>
              <a:gd name="connsiteY161" fmla="*/ 5046030 h 5096785"/>
              <a:gd name="connsiteX162" fmla="*/ 3661403 w 12192000"/>
              <a:gd name="connsiteY162" fmla="*/ 5047537 h 5096785"/>
              <a:gd name="connsiteX163" fmla="*/ 3658673 w 12192000"/>
              <a:gd name="connsiteY163" fmla="*/ 5050790 h 5096785"/>
              <a:gd name="connsiteX164" fmla="*/ 3657333 w 12192000"/>
              <a:gd name="connsiteY164" fmla="*/ 5050325 h 5096785"/>
              <a:gd name="connsiteX165" fmla="*/ 3626778 w 12192000"/>
              <a:gd name="connsiteY165" fmla="*/ 5057882 h 5096785"/>
              <a:gd name="connsiteX166" fmla="*/ 3560067 w 12192000"/>
              <a:gd name="connsiteY166" fmla="*/ 5064266 h 5096785"/>
              <a:gd name="connsiteX167" fmla="*/ 3522641 w 12192000"/>
              <a:gd name="connsiteY167" fmla="*/ 5063654 h 5096785"/>
              <a:gd name="connsiteX168" fmla="*/ 3419275 w 12192000"/>
              <a:gd name="connsiteY168" fmla="*/ 5066646 h 5096785"/>
              <a:gd name="connsiteX169" fmla="*/ 3314869 w 12192000"/>
              <a:gd name="connsiteY169" fmla="*/ 5073197 h 5096785"/>
              <a:gd name="connsiteX170" fmla="*/ 3259088 w 12192000"/>
              <a:gd name="connsiteY170" fmla="*/ 5096363 h 5096785"/>
              <a:gd name="connsiteX171" fmla="*/ 3253104 w 12192000"/>
              <a:gd name="connsiteY171" fmla="*/ 5096785 h 5096785"/>
              <a:gd name="connsiteX172" fmla="*/ 3238751 w 12192000"/>
              <a:gd name="connsiteY172" fmla="*/ 5092996 h 5096785"/>
              <a:gd name="connsiteX173" fmla="*/ 3233681 w 12192000"/>
              <a:gd name="connsiteY173" fmla="*/ 5090758 h 5096785"/>
              <a:gd name="connsiteX174" fmla="*/ 3225562 w 12192000"/>
              <a:gd name="connsiteY174" fmla="*/ 5089215 h 5096785"/>
              <a:gd name="connsiteX175" fmla="*/ 3225260 w 12192000"/>
              <a:gd name="connsiteY175" fmla="*/ 5089437 h 5096785"/>
              <a:gd name="connsiteX176" fmla="*/ 3217859 w 12192000"/>
              <a:gd name="connsiteY176" fmla="*/ 5087484 h 5096785"/>
              <a:gd name="connsiteX177" fmla="*/ 3182980 w 12192000"/>
              <a:gd name="connsiteY177" fmla="*/ 5074650 h 5096785"/>
              <a:gd name="connsiteX178" fmla="*/ 3123938 w 12192000"/>
              <a:gd name="connsiteY178" fmla="*/ 5089912 h 5096785"/>
              <a:gd name="connsiteX179" fmla="*/ 3101912 w 12192000"/>
              <a:gd name="connsiteY179" fmla="*/ 5090281 h 5096785"/>
              <a:gd name="connsiteX180" fmla="*/ 3089591 w 12192000"/>
              <a:gd name="connsiteY180" fmla="*/ 5091865 h 5096785"/>
              <a:gd name="connsiteX181" fmla="*/ 3088465 w 12192000"/>
              <a:gd name="connsiteY181" fmla="*/ 5092858 h 5096785"/>
              <a:gd name="connsiteX182" fmla="*/ 3055081 w 12192000"/>
              <a:gd name="connsiteY182" fmla="*/ 5080424 h 5096785"/>
              <a:gd name="connsiteX183" fmla="*/ 3049807 w 12192000"/>
              <a:gd name="connsiteY183" fmla="*/ 5080860 h 5096785"/>
              <a:gd name="connsiteX184" fmla="*/ 3029122 w 12192000"/>
              <a:gd name="connsiteY184" fmla="*/ 5070085 h 5096785"/>
              <a:gd name="connsiteX185" fmla="*/ 3017862 w 12192000"/>
              <a:gd name="connsiteY185" fmla="*/ 5065942 h 5096785"/>
              <a:gd name="connsiteX186" fmla="*/ 3015868 w 12192000"/>
              <a:gd name="connsiteY186" fmla="*/ 5061832 h 5096785"/>
              <a:gd name="connsiteX187" fmla="*/ 2998644 w 12192000"/>
              <a:gd name="connsiteY187" fmla="*/ 5057210 h 5096785"/>
              <a:gd name="connsiteX188" fmla="*/ 2996219 w 12192000"/>
              <a:gd name="connsiteY188" fmla="*/ 5057788 h 5096785"/>
              <a:gd name="connsiteX189" fmla="*/ 2983676 w 12192000"/>
              <a:gd name="connsiteY189" fmla="*/ 5049852 h 5096785"/>
              <a:gd name="connsiteX190" fmla="*/ 2903609 w 12192000"/>
              <a:gd name="connsiteY190" fmla="*/ 4998457 h 5096785"/>
              <a:gd name="connsiteX191" fmla="*/ 2758830 w 12192000"/>
              <a:gd name="connsiteY191" fmla="*/ 4974760 h 5096785"/>
              <a:gd name="connsiteX192" fmla="*/ 2532669 w 12192000"/>
              <a:gd name="connsiteY192" fmla="*/ 4940573 h 5096785"/>
              <a:gd name="connsiteX193" fmla="*/ 2389931 w 12192000"/>
              <a:gd name="connsiteY193" fmla="*/ 4905785 h 5096785"/>
              <a:gd name="connsiteX194" fmla="*/ 2335186 w 12192000"/>
              <a:gd name="connsiteY194" fmla="*/ 4902957 h 5096785"/>
              <a:gd name="connsiteX195" fmla="*/ 2295307 w 12192000"/>
              <a:gd name="connsiteY195" fmla="*/ 4879800 h 5096785"/>
              <a:gd name="connsiteX196" fmla="*/ 2273393 w 12192000"/>
              <a:gd name="connsiteY196" fmla="*/ 4883565 h 5096785"/>
              <a:gd name="connsiteX197" fmla="*/ 2269523 w 12192000"/>
              <a:gd name="connsiteY197" fmla="*/ 4884442 h 5096785"/>
              <a:gd name="connsiteX198" fmla="*/ 2256015 w 12192000"/>
              <a:gd name="connsiteY198" fmla="*/ 4883014 h 5096785"/>
              <a:gd name="connsiteX199" fmla="*/ 2249731 w 12192000"/>
              <a:gd name="connsiteY199" fmla="*/ 4888778 h 5096785"/>
              <a:gd name="connsiteX200" fmla="*/ 2227629 w 12192000"/>
              <a:gd name="connsiteY200" fmla="*/ 4891047 h 5096785"/>
              <a:gd name="connsiteX201" fmla="*/ 2203460 w 12192000"/>
              <a:gd name="connsiteY201" fmla="*/ 4886696 h 5096785"/>
              <a:gd name="connsiteX202" fmla="*/ 2091528 w 12192000"/>
              <a:gd name="connsiteY202" fmla="*/ 4859155 h 5096785"/>
              <a:gd name="connsiteX203" fmla="*/ 2022901 w 12192000"/>
              <a:gd name="connsiteY203" fmla="*/ 4846594 h 5096785"/>
              <a:gd name="connsiteX204" fmla="*/ 1994227 w 12192000"/>
              <a:gd name="connsiteY204" fmla="*/ 4847973 h 5096785"/>
              <a:gd name="connsiteX205" fmla="*/ 1955936 w 12192000"/>
              <a:gd name="connsiteY205" fmla="*/ 4845765 h 5096785"/>
              <a:gd name="connsiteX206" fmla="*/ 1741924 w 12192000"/>
              <a:gd name="connsiteY206" fmla="*/ 4808054 h 5096785"/>
              <a:gd name="connsiteX207" fmla="*/ 1734410 w 12192000"/>
              <a:gd name="connsiteY207" fmla="*/ 4811675 h 5096785"/>
              <a:gd name="connsiteX208" fmla="*/ 1691423 w 12192000"/>
              <a:gd name="connsiteY208" fmla="*/ 4802777 h 5096785"/>
              <a:gd name="connsiteX209" fmla="*/ 1554504 w 12192000"/>
              <a:gd name="connsiteY209" fmla="*/ 4739985 h 5096785"/>
              <a:gd name="connsiteX210" fmla="*/ 1470119 w 12192000"/>
              <a:gd name="connsiteY210" fmla="*/ 4723470 h 5096785"/>
              <a:gd name="connsiteX211" fmla="*/ 1437967 w 12192000"/>
              <a:gd name="connsiteY211" fmla="*/ 4722710 h 5096785"/>
              <a:gd name="connsiteX212" fmla="*/ 1384234 w 12192000"/>
              <a:gd name="connsiteY212" fmla="*/ 4721117 h 5096785"/>
              <a:gd name="connsiteX213" fmla="*/ 1338647 w 12192000"/>
              <a:gd name="connsiteY213" fmla="*/ 4732483 h 5096785"/>
              <a:gd name="connsiteX214" fmla="*/ 1295869 w 12192000"/>
              <a:gd name="connsiteY214" fmla="*/ 4726175 h 5096785"/>
              <a:gd name="connsiteX215" fmla="*/ 1292949 w 12192000"/>
              <a:gd name="connsiteY215" fmla="*/ 4708469 h 5096785"/>
              <a:gd name="connsiteX216" fmla="*/ 1244908 w 12192000"/>
              <a:gd name="connsiteY216" fmla="*/ 4706993 h 5096785"/>
              <a:gd name="connsiteX217" fmla="*/ 1171266 w 12192000"/>
              <a:gd name="connsiteY217" fmla="*/ 4706535 h 5096785"/>
              <a:gd name="connsiteX218" fmla="*/ 1160868 w 12192000"/>
              <a:gd name="connsiteY218" fmla="*/ 4701936 h 5096785"/>
              <a:gd name="connsiteX219" fmla="*/ 1147599 w 12192000"/>
              <a:gd name="connsiteY219" fmla="*/ 4714833 h 5096785"/>
              <a:gd name="connsiteX220" fmla="*/ 1119603 w 12192000"/>
              <a:gd name="connsiteY220" fmla="*/ 4721303 h 5096785"/>
              <a:gd name="connsiteX221" fmla="*/ 997851 w 12192000"/>
              <a:gd name="connsiteY221" fmla="*/ 4722336 h 5096785"/>
              <a:gd name="connsiteX222" fmla="*/ 976455 w 12192000"/>
              <a:gd name="connsiteY222" fmla="*/ 4726407 h 5096785"/>
              <a:gd name="connsiteX223" fmla="*/ 949939 w 12192000"/>
              <a:gd name="connsiteY223" fmla="*/ 4719699 h 5096785"/>
              <a:gd name="connsiteX224" fmla="*/ 894148 w 12192000"/>
              <a:gd name="connsiteY224" fmla="*/ 4710406 h 5096785"/>
              <a:gd name="connsiteX225" fmla="*/ 857990 w 12192000"/>
              <a:gd name="connsiteY225" fmla="*/ 4696844 h 5096785"/>
              <a:gd name="connsiteX226" fmla="*/ 848649 w 12192000"/>
              <a:gd name="connsiteY226" fmla="*/ 4704021 h 5096785"/>
              <a:gd name="connsiteX227" fmla="*/ 826436 w 12192000"/>
              <a:gd name="connsiteY227" fmla="*/ 4707421 h 5096785"/>
              <a:gd name="connsiteX228" fmla="*/ 733052 w 12192000"/>
              <a:gd name="connsiteY228" fmla="*/ 4701884 h 5096785"/>
              <a:gd name="connsiteX229" fmla="*/ 716185 w 12192000"/>
              <a:gd name="connsiteY229" fmla="*/ 4703827 h 5096785"/>
              <a:gd name="connsiteX230" fmla="*/ 696663 w 12192000"/>
              <a:gd name="connsiteY230" fmla="*/ 4697420 h 5096785"/>
              <a:gd name="connsiteX231" fmla="*/ 582722 w 12192000"/>
              <a:gd name="connsiteY231" fmla="*/ 4658637 h 5096785"/>
              <a:gd name="connsiteX232" fmla="*/ 581118 w 12192000"/>
              <a:gd name="connsiteY232" fmla="*/ 4654120 h 5096785"/>
              <a:gd name="connsiteX233" fmla="*/ 546453 w 12192000"/>
              <a:gd name="connsiteY233" fmla="*/ 4652542 h 5096785"/>
              <a:gd name="connsiteX234" fmla="*/ 536773 w 12192000"/>
              <a:gd name="connsiteY234" fmla="*/ 4644609 h 5096785"/>
              <a:gd name="connsiteX235" fmla="*/ 518899 w 12192000"/>
              <a:gd name="connsiteY235" fmla="*/ 4642839 h 5096785"/>
              <a:gd name="connsiteX236" fmla="*/ 388896 w 12192000"/>
              <a:gd name="connsiteY236" fmla="*/ 4619173 h 5096785"/>
              <a:gd name="connsiteX237" fmla="*/ 366479 w 12192000"/>
              <a:gd name="connsiteY237" fmla="*/ 4618896 h 5096785"/>
              <a:gd name="connsiteX238" fmla="*/ 342781 w 12192000"/>
              <a:gd name="connsiteY238" fmla="*/ 4601239 h 5096785"/>
              <a:gd name="connsiteX239" fmla="*/ 255925 w 12192000"/>
              <a:gd name="connsiteY239" fmla="*/ 4598685 h 5096785"/>
              <a:gd name="connsiteX240" fmla="*/ 226919 w 12192000"/>
              <a:gd name="connsiteY240" fmla="*/ 4598460 h 5096785"/>
              <a:gd name="connsiteX241" fmla="*/ 213925 w 12192000"/>
              <a:gd name="connsiteY241" fmla="*/ 4597783 h 5096785"/>
              <a:gd name="connsiteX242" fmla="*/ 215196 w 12192000"/>
              <a:gd name="connsiteY242" fmla="*/ 4588576 h 5096785"/>
              <a:gd name="connsiteX243" fmla="*/ 180214 w 12192000"/>
              <a:gd name="connsiteY243" fmla="*/ 4583701 h 5096785"/>
              <a:gd name="connsiteX244" fmla="*/ 83203 w 12192000"/>
              <a:gd name="connsiteY244" fmla="*/ 4531664 h 5096785"/>
              <a:gd name="connsiteX245" fmla="*/ 4106 w 12192000"/>
              <a:gd name="connsiteY245" fmla="*/ 4517202 h 5096785"/>
              <a:gd name="connsiteX246" fmla="*/ 0 w 12192000"/>
              <a:gd name="connsiteY246" fmla="*/ 4516084 h 5096785"/>
              <a:gd name="connsiteX247" fmla="*/ 0 w 12192000"/>
              <a:gd name="connsiteY24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574528 w 12192000"/>
              <a:gd name="connsiteY75" fmla="*/ 4641155 h 5096785"/>
              <a:gd name="connsiteX76" fmla="*/ 6573036 w 12192000"/>
              <a:gd name="connsiteY76" fmla="*/ 4641049 h 5096785"/>
              <a:gd name="connsiteX77" fmla="*/ 6571920 w 12192000"/>
              <a:gd name="connsiteY77" fmla="*/ 4644739 h 5096785"/>
              <a:gd name="connsiteX78" fmla="*/ 6552021 w 12192000"/>
              <a:gd name="connsiteY78" fmla="*/ 4650379 h 5096785"/>
              <a:gd name="connsiteX79" fmla="*/ 6545925 w 12192000"/>
              <a:gd name="connsiteY79" fmla="*/ 4650675 h 5096785"/>
              <a:gd name="connsiteX80" fmla="*/ 6537822 w 12192000"/>
              <a:gd name="connsiteY80" fmla="*/ 4652769 h 5096785"/>
              <a:gd name="connsiteX81" fmla="*/ 6537743 w 12192000"/>
              <a:gd name="connsiteY81" fmla="*/ 4653068 h 5096785"/>
              <a:gd name="connsiteX82" fmla="*/ 6490057 w 12192000"/>
              <a:gd name="connsiteY82" fmla="*/ 4658624 h 5096785"/>
              <a:gd name="connsiteX83" fmla="*/ 6386800 w 12192000"/>
              <a:gd name="connsiteY83" fmla="*/ 4715431 h 5096785"/>
              <a:gd name="connsiteX84" fmla="*/ 6382703 w 12192000"/>
              <a:gd name="connsiteY84" fmla="*/ 4717930 h 5096785"/>
              <a:gd name="connsiteX85" fmla="*/ 6356495 w 12192000"/>
              <a:gd name="connsiteY85" fmla="*/ 4717843 h 5096785"/>
              <a:gd name="connsiteX86" fmla="*/ 6343628 w 12192000"/>
              <a:gd name="connsiteY86" fmla="*/ 4719161 h 5096785"/>
              <a:gd name="connsiteX87" fmla="*/ 6338605 w 12192000"/>
              <a:gd name="connsiteY87" fmla="*/ 4716723 h 5096785"/>
              <a:gd name="connsiteX88" fmla="*/ 6320318 w 12192000"/>
              <a:gd name="connsiteY88" fmla="*/ 4720095 h 5096785"/>
              <a:gd name="connsiteX89" fmla="*/ 6318742 w 12192000"/>
              <a:gd name="connsiteY89" fmla="*/ 4721541 h 5096785"/>
              <a:gd name="connsiteX90" fmla="*/ 6301708 w 12192000"/>
              <a:gd name="connsiteY90" fmla="*/ 4720380 h 5096785"/>
              <a:gd name="connsiteX91" fmla="*/ 6285082 w 12192000"/>
              <a:gd name="connsiteY91" fmla="*/ 4714639 h 5096785"/>
              <a:gd name="connsiteX92" fmla="*/ 6136936 w 12192000"/>
              <a:gd name="connsiteY92" fmla="*/ 4758246 h 5096785"/>
              <a:gd name="connsiteX93" fmla="*/ 5988578 w 12192000"/>
              <a:gd name="connsiteY93" fmla="*/ 4754427 h 5096785"/>
              <a:gd name="connsiteX94" fmla="*/ 5908701 w 12192000"/>
              <a:gd name="connsiteY94" fmla="*/ 4779160 h 5096785"/>
              <a:gd name="connsiteX95" fmla="*/ 5892219 w 12192000"/>
              <a:gd name="connsiteY95" fmla="*/ 4807892 h 5096785"/>
              <a:gd name="connsiteX96" fmla="*/ 5683612 w 12192000"/>
              <a:gd name="connsiteY96" fmla="*/ 4848770 h 5096785"/>
              <a:gd name="connsiteX97" fmla="*/ 5635111 w 12192000"/>
              <a:gd name="connsiteY97" fmla="*/ 4868888 h 5096785"/>
              <a:gd name="connsiteX98" fmla="*/ 5582652 w 12192000"/>
              <a:gd name="connsiteY98" fmla="*/ 4866836 h 5096785"/>
              <a:gd name="connsiteX99" fmla="*/ 5567213 w 12192000"/>
              <a:gd name="connsiteY99" fmla="*/ 4878769 h 5096785"/>
              <a:gd name="connsiteX100" fmla="*/ 5564659 w 12192000"/>
              <a:gd name="connsiteY100" fmla="*/ 4881042 h 5096785"/>
              <a:gd name="connsiteX101" fmla="*/ 5552102 w 12192000"/>
              <a:gd name="connsiteY101" fmla="*/ 4885426 h 5096785"/>
              <a:gd name="connsiteX102" fmla="*/ 5551475 w 12192000"/>
              <a:gd name="connsiteY102" fmla="*/ 4892560 h 5096785"/>
              <a:gd name="connsiteX103" fmla="*/ 5534664 w 12192000"/>
              <a:gd name="connsiteY103" fmla="*/ 4903385 h 5096785"/>
              <a:gd name="connsiteX104" fmla="*/ 5510737 w 12192000"/>
              <a:gd name="connsiteY104" fmla="*/ 4909807 h 5096785"/>
              <a:gd name="connsiteX105" fmla="*/ 5393901 w 12192000"/>
              <a:gd name="connsiteY105" fmla="*/ 4933709 h 5096785"/>
              <a:gd name="connsiteX106" fmla="*/ 5325782 w 12192000"/>
              <a:gd name="connsiteY106" fmla="*/ 4951789 h 5096785"/>
              <a:gd name="connsiteX107" fmla="*/ 5302703 w 12192000"/>
              <a:gd name="connsiteY107" fmla="*/ 4964590 h 5096785"/>
              <a:gd name="connsiteX108" fmla="*/ 5268591 w 12192000"/>
              <a:gd name="connsiteY108" fmla="*/ 4978479 h 5096785"/>
              <a:gd name="connsiteX109" fmla="*/ 5210559 w 12192000"/>
              <a:gd name="connsiteY109" fmla="*/ 5007585 h 5096785"/>
              <a:gd name="connsiteX110" fmla="*/ 5177597 w 12192000"/>
              <a:gd name="connsiteY110" fmla="*/ 5015926 h 5096785"/>
              <a:gd name="connsiteX111" fmla="*/ 5160569 w 12192000"/>
              <a:gd name="connsiteY111" fmla="*/ 5025681 h 5096785"/>
              <a:gd name="connsiteX112" fmla="*/ 5152748 w 12192000"/>
              <a:gd name="connsiteY112" fmla="*/ 5026569 h 5096785"/>
              <a:gd name="connsiteX113" fmla="*/ 5127678 w 12192000"/>
              <a:gd name="connsiteY113" fmla="*/ 5032947 h 5096785"/>
              <a:gd name="connsiteX114" fmla="*/ 5113147 w 12192000"/>
              <a:gd name="connsiteY114" fmla="*/ 5035818 h 5096785"/>
              <a:gd name="connsiteX115" fmla="*/ 5107301 w 12192000"/>
              <a:gd name="connsiteY115" fmla="*/ 5036672 h 5096785"/>
              <a:gd name="connsiteX116" fmla="*/ 5093215 w 12192000"/>
              <a:gd name="connsiteY116" fmla="*/ 5032880 h 5096785"/>
              <a:gd name="connsiteX117" fmla="*/ 5077058 w 12192000"/>
              <a:gd name="connsiteY117" fmla="*/ 5038681 h 5096785"/>
              <a:gd name="connsiteX118" fmla="*/ 5057349 w 12192000"/>
              <a:gd name="connsiteY118" fmla="*/ 5036015 h 5096785"/>
              <a:gd name="connsiteX119" fmla="*/ 5053945 w 12192000"/>
              <a:gd name="connsiteY119" fmla="*/ 5041952 h 5096785"/>
              <a:gd name="connsiteX120" fmla="*/ 5040021 w 12192000"/>
              <a:gd name="connsiteY120" fmla="*/ 5050052 h 5096785"/>
              <a:gd name="connsiteX121" fmla="*/ 5025913 w 12192000"/>
              <a:gd name="connsiteY121" fmla="*/ 5046535 h 5096785"/>
              <a:gd name="connsiteX122" fmla="*/ 4998218 w 12192000"/>
              <a:gd name="connsiteY122" fmla="*/ 5048065 h 5096785"/>
              <a:gd name="connsiteX123" fmla="*/ 4991008 w 12192000"/>
              <a:gd name="connsiteY123" fmla="*/ 5050439 h 5096785"/>
              <a:gd name="connsiteX124" fmla="*/ 4963503 w 12192000"/>
              <a:gd name="connsiteY124" fmla="*/ 5047575 h 5096785"/>
              <a:gd name="connsiteX125" fmla="*/ 4921053 w 12192000"/>
              <a:gd name="connsiteY125" fmla="*/ 5048925 h 5096785"/>
              <a:gd name="connsiteX126" fmla="*/ 4873420 w 12192000"/>
              <a:gd name="connsiteY126" fmla="*/ 5054929 h 5096785"/>
              <a:gd name="connsiteX127" fmla="*/ 4858825 w 12192000"/>
              <a:gd name="connsiteY127" fmla="*/ 5051329 h 5096785"/>
              <a:gd name="connsiteX128" fmla="*/ 4769340 w 12192000"/>
              <a:gd name="connsiteY128" fmla="*/ 5053090 h 5096785"/>
              <a:gd name="connsiteX129" fmla="*/ 4744152 w 12192000"/>
              <a:gd name="connsiteY129" fmla="*/ 5053391 h 5096785"/>
              <a:gd name="connsiteX130" fmla="*/ 4723556 w 12192000"/>
              <a:gd name="connsiteY130" fmla="*/ 5059633 h 5096785"/>
              <a:gd name="connsiteX131" fmla="*/ 4719699 w 12192000"/>
              <a:gd name="connsiteY131" fmla="*/ 5066298 h 5096785"/>
              <a:gd name="connsiteX132" fmla="*/ 4706016 w 12192000"/>
              <a:gd name="connsiteY132" fmla="*/ 5067422 h 5096785"/>
              <a:gd name="connsiteX133" fmla="*/ 4702593 w 12192000"/>
              <a:gd name="connsiteY133" fmla="*/ 5068973 h 5096785"/>
              <a:gd name="connsiteX134" fmla="*/ 4682766 w 12192000"/>
              <a:gd name="connsiteY134" fmla="*/ 5076609 h 5096785"/>
              <a:gd name="connsiteX135" fmla="*/ 4634960 w 12192000"/>
              <a:gd name="connsiteY135" fmla="*/ 5061852 h 5096785"/>
              <a:gd name="connsiteX136" fmla="*/ 4580645 w 12192000"/>
              <a:gd name="connsiteY136" fmla="*/ 5069246 h 5096785"/>
              <a:gd name="connsiteX137" fmla="*/ 4368005 w 12192000"/>
              <a:gd name="connsiteY137" fmla="*/ 5057426 h 5096785"/>
              <a:gd name="connsiteX138" fmla="*/ 4339489 w 12192000"/>
              <a:gd name="connsiteY138" fmla="*/ 5080858 h 5096785"/>
              <a:gd name="connsiteX139" fmla="*/ 4253895 w 12192000"/>
              <a:gd name="connsiteY139" fmla="*/ 5085008 h 5096785"/>
              <a:gd name="connsiteX140" fmla="*/ 4117780 w 12192000"/>
              <a:gd name="connsiteY140" fmla="*/ 5045175 h 5096785"/>
              <a:gd name="connsiteX141" fmla="*/ 3960074 w 12192000"/>
              <a:gd name="connsiteY141" fmla="*/ 5050708 h 5096785"/>
              <a:gd name="connsiteX142" fmla="*/ 3947260 w 12192000"/>
              <a:gd name="connsiteY142" fmla="*/ 5041167 h 5096785"/>
              <a:gd name="connsiteX143" fmla="*/ 3931969 w 12192000"/>
              <a:gd name="connsiteY143" fmla="*/ 5035902 h 5096785"/>
              <a:gd name="connsiteX144" fmla="*/ 3929836 w 12192000"/>
              <a:gd name="connsiteY144" fmla="*/ 5036901 h 5096785"/>
              <a:gd name="connsiteX145" fmla="*/ 3911296 w 12192000"/>
              <a:gd name="connsiteY145" fmla="*/ 5035663 h 5096785"/>
              <a:gd name="connsiteX146" fmla="*/ 3907746 w 12192000"/>
              <a:gd name="connsiteY146" fmla="*/ 5032107 h 5096785"/>
              <a:gd name="connsiteX147" fmla="*/ 3895182 w 12192000"/>
              <a:gd name="connsiteY147" fmla="*/ 5030229 h 5096785"/>
              <a:gd name="connsiteX148" fmla="*/ 3870866 w 12192000"/>
              <a:gd name="connsiteY148" fmla="*/ 5023753 h 5096785"/>
              <a:gd name="connsiteX149" fmla="*/ 3865913 w 12192000"/>
              <a:gd name="connsiteY149" fmla="*/ 5025143 h 5096785"/>
              <a:gd name="connsiteX150" fmla="*/ 3828606 w 12192000"/>
              <a:gd name="connsiteY150" fmla="*/ 5019426 h 5096785"/>
              <a:gd name="connsiteX151" fmla="*/ 3827901 w 12192000"/>
              <a:gd name="connsiteY151" fmla="*/ 5020583 h 5096785"/>
              <a:gd name="connsiteX152" fmla="*/ 3816543 w 12192000"/>
              <a:gd name="connsiteY152" fmla="*/ 5024366 h 5096785"/>
              <a:gd name="connsiteX153" fmla="*/ 3795278 w 12192000"/>
              <a:gd name="connsiteY153" fmla="*/ 5028779 h 5096785"/>
              <a:gd name="connsiteX154" fmla="*/ 3743858 w 12192000"/>
              <a:gd name="connsiteY154" fmla="*/ 5054237 h 5096785"/>
              <a:gd name="connsiteX155" fmla="*/ 3704945 w 12192000"/>
              <a:gd name="connsiteY155" fmla="*/ 5048413 h 5096785"/>
              <a:gd name="connsiteX156" fmla="*/ 3696992 w 12192000"/>
              <a:gd name="connsiteY156" fmla="*/ 5047914 h 5096785"/>
              <a:gd name="connsiteX157" fmla="*/ 3696780 w 12192000"/>
              <a:gd name="connsiteY157" fmla="*/ 5048181 h 5096785"/>
              <a:gd name="connsiteX158" fmla="*/ 3688290 w 12192000"/>
              <a:gd name="connsiteY158" fmla="*/ 5048204 h 5096785"/>
              <a:gd name="connsiteX159" fmla="*/ 3682486 w 12192000"/>
              <a:gd name="connsiteY159" fmla="*/ 5047000 h 5096785"/>
              <a:gd name="connsiteX160" fmla="*/ 3667056 w 12192000"/>
              <a:gd name="connsiteY160" fmla="*/ 5046030 h 5096785"/>
              <a:gd name="connsiteX161" fmla="*/ 3661403 w 12192000"/>
              <a:gd name="connsiteY161" fmla="*/ 5047537 h 5096785"/>
              <a:gd name="connsiteX162" fmla="*/ 3658673 w 12192000"/>
              <a:gd name="connsiteY162" fmla="*/ 5050790 h 5096785"/>
              <a:gd name="connsiteX163" fmla="*/ 3657333 w 12192000"/>
              <a:gd name="connsiteY163" fmla="*/ 5050325 h 5096785"/>
              <a:gd name="connsiteX164" fmla="*/ 3626778 w 12192000"/>
              <a:gd name="connsiteY164" fmla="*/ 5057882 h 5096785"/>
              <a:gd name="connsiteX165" fmla="*/ 3560067 w 12192000"/>
              <a:gd name="connsiteY165" fmla="*/ 5064266 h 5096785"/>
              <a:gd name="connsiteX166" fmla="*/ 3522641 w 12192000"/>
              <a:gd name="connsiteY166" fmla="*/ 5063654 h 5096785"/>
              <a:gd name="connsiteX167" fmla="*/ 3419275 w 12192000"/>
              <a:gd name="connsiteY167" fmla="*/ 5066646 h 5096785"/>
              <a:gd name="connsiteX168" fmla="*/ 3314869 w 12192000"/>
              <a:gd name="connsiteY168" fmla="*/ 5073197 h 5096785"/>
              <a:gd name="connsiteX169" fmla="*/ 3259088 w 12192000"/>
              <a:gd name="connsiteY169" fmla="*/ 5096363 h 5096785"/>
              <a:gd name="connsiteX170" fmla="*/ 3253104 w 12192000"/>
              <a:gd name="connsiteY170" fmla="*/ 5096785 h 5096785"/>
              <a:gd name="connsiteX171" fmla="*/ 3238751 w 12192000"/>
              <a:gd name="connsiteY171" fmla="*/ 5092996 h 5096785"/>
              <a:gd name="connsiteX172" fmla="*/ 3233681 w 12192000"/>
              <a:gd name="connsiteY172" fmla="*/ 5090758 h 5096785"/>
              <a:gd name="connsiteX173" fmla="*/ 3225562 w 12192000"/>
              <a:gd name="connsiteY173" fmla="*/ 5089215 h 5096785"/>
              <a:gd name="connsiteX174" fmla="*/ 3225260 w 12192000"/>
              <a:gd name="connsiteY174" fmla="*/ 5089437 h 5096785"/>
              <a:gd name="connsiteX175" fmla="*/ 3217859 w 12192000"/>
              <a:gd name="connsiteY175" fmla="*/ 5087484 h 5096785"/>
              <a:gd name="connsiteX176" fmla="*/ 3182980 w 12192000"/>
              <a:gd name="connsiteY176" fmla="*/ 5074650 h 5096785"/>
              <a:gd name="connsiteX177" fmla="*/ 3123938 w 12192000"/>
              <a:gd name="connsiteY177" fmla="*/ 5089912 h 5096785"/>
              <a:gd name="connsiteX178" fmla="*/ 3101912 w 12192000"/>
              <a:gd name="connsiteY178" fmla="*/ 5090281 h 5096785"/>
              <a:gd name="connsiteX179" fmla="*/ 3089591 w 12192000"/>
              <a:gd name="connsiteY179" fmla="*/ 5091865 h 5096785"/>
              <a:gd name="connsiteX180" fmla="*/ 3088465 w 12192000"/>
              <a:gd name="connsiteY180" fmla="*/ 5092858 h 5096785"/>
              <a:gd name="connsiteX181" fmla="*/ 3055081 w 12192000"/>
              <a:gd name="connsiteY181" fmla="*/ 5080424 h 5096785"/>
              <a:gd name="connsiteX182" fmla="*/ 3049807 w 12192000"/>
              <a:gd name="connsiteY182" fmla="*/ 5080860 h 5096785"/>
              <a:gd name="connsiteX183" fmla="*/ 3029122 w 12192000"/>
              <a:gd name="connsiteY183" fmla="*/ 5070085 h 5096785"/>
              <a:gd name="connsiteX184" fmla="*/ 3017862 w 12192000"/>
              <a:gd name="connsiteY184" fmla="*/ 5065942 h 5096785"/>
              <a:gd name="connsiteX185" fmla="*/ 3015868 w 12192000"/>
              <a:gd name="connsiteY185" fmla="*/ 5061832 h 5096785"/>
              <a:gd name="connsiteX186" fmla="*/ 2998644 w 12192000"/>
              <a:gd name="connsiteY186" fmla="*/ 5057210 h 5096785"/>
              <a:gd name="connsiteX187" fmla="*/ 2996219 w 12192000"/>
              <a:gd name="connsiteY187" fmla="*/ 5057788 h 5096785"/>
              <a:gd name="connsiteX188" fmla="*/ 2983676 w 12192000"/>
              <a:gd name="connsiteY188" fmla="*/ 5049852 h 5096785"/>
              <a:gd name="connsiteX189" fmla="*/ 2903609 w 12192000"/>
              <a:gd name="connsiteY189" fmla="*/ 4998457 h 5096785"/>
              <a:gd name="connsiteX190" fmla="*/ 2758830 w 12192000"/>
              <a:gd name="connsiteY190" fmla="*/ 4974760 h 5096785"/>
              <a:gd name="connsiteX191" fmla="*/ 2532669 w 12192000"/>
              <a:gd name="connsiteY191" fmla="*/ 4940573 h 5096785"/>
              <a:gd name="connsiteX192" fmla="*/ 2389931 w 12192000"/>
              <a:gd name="connsiteY192" fmla="*/ 4905785 h 5096785"/>
              <a:gd name="connsiteX193" fmla="*/ 2335186 w 12192000"/>
              <a:gd name="connsiteY193" fmla="*/ 4902957 h 5096785"/>
              <a:gd name="connsiteX194" fmla="*/ 2295307 w 12192000"/>
              <a:gd name="connsiteY194" fmla="*/ 4879800 h 5096785"/>
              <a:gd name="connsiteX195" fmla="*/ 2273393 w 12192000"/>
              <a:gd name="connsiteY195" fmla="*/ 4883565 h 5096785"/>
              <a:gd name="connsiteX196" fmla="*/ 2269523 w 12192000"/>
              <a:gd name="connsiteY196" fmla="*/ 4884442 h 5096785"/>
              <a:gd name="connsiteX197" fmla="*/ 2256015 w 12192000"/>
              <a:gd name="connsiteY197" fmla="*/ 4883014 h 5096785"/>
              <a:gd name="connsiteX198" fmla="*/ 2249731 w 12192000"/>
              <a:gd name="connsiteY198" fmla="*/ 4888778 h 5096785"/>
              <a:gd name="connsiteX199" fmla="*/ 2227629 w 12192000"/>
              <a:gd name="connsiteY199" fmla="*/ 4891047 h 5096785"/>
              <a:gd name="connsiteX200" fmla="*/ 2203460 w 12192000"/>
              <a:gd name="connsiteY200" fmla="*/ 4886696 h 5096785"/>
              <a:gd name="connsiteX201" fmla="*/ 2091528 w 12192000"/>
              <a:gd name="connsiteY201" fmla="*/ 4859155 h 5096785"/>
              <a:gd name="connsiteX202" fmla="*/ 2022901 w 12192000"/>
              <a:gd name="connsiteY202" fmla="*/ 4846594 h 5096785"/>
              <a:gd name="connsiteX203" fmla="*/ 1994227 w 12192000"/>
              <a:gd name="connsiteY203" fmla="*/ 4847973 h 5096785"/>
              <a:gd name="connsiteX204" fmla="*/ 1955936 w 12192000"/>
              <a:gd name="connsiteY204" fmla="*/ 4845765 h 5096785"/>
              <a:gd name="connsiteX205" fmla="*/ 1741924 w 12192000"/>
              <a:gd name="connsiteY205" fmla="*/ 4808054 h 5096785"/>
              <a:gd name="connsiteX206" fmla="*/ 1734410 w 12192000"/>
              <a:gd name="connsiteY206" fmla="*/ 4811675 h 5096785"/>
              <a:gd name="connsiteX207" fmla="*/ 1691423 w 12192000"/>
              <a:gd name="connsiteY207" fmla="*/ 4802777 h 5096785"/>
              <a:gd name="connsiteX208" fmla="*/ 1554504 w 12192000"/>
              <a:gd name="connsiteY208" fmla="*/ 4739985 h 5096785"/>
              <a:gd name="connsiteX209" fmla="*/ 1470119 w 12192000"/>
              <a:gd name="connsiteY209" fmla="*/ 4723470 h 5096785"/>
              <a:gd name="connsiteX210" fmla="*/ 1437967 w 12192000"/>
              <a:gd name="connsiteY210" fmla="*/ 4722710 h 5096785"/>
              <a:gd name="connsiteX211" fmla="*/ 1384234 w 12192000"/>
              <a:gd name="connsiteY211" fmla="*/ 4721117 h 5096785"/>
              <a:gd name="connsiteX212" fmla="*/ 1338647 w 12192000"/>
              <a:gd name="connsiteY212" fmla="*/ 4732483 h 5096785"/>
              <a:gd name="connsiteX213" fmla="*/ 1295869 w 12192000"/>
              <a:gd name="connsiteY213" fmla="*/ 4726175 h 5096785"/>
              <a:gd name="connsiteX214" fmla="*/ 1292949 w 12192000"/>
              <a:gd name="connsiteY214" fmla="*/ 4708469 h 5096785"/>
              <a:gd name="connsiteX215" fmla="*/ 1244908 w 12192000"/>
              <a:gd name="connsiteY215" fmla="*/ 4706993 h 5096785"/>
              <a:gd name="connsiteX216" fmla="*/ 1171266 w 12192000"/>
              <a:gd name="connsiteY216" fmla="*/ 4706535 h 5096785"/>
              <a:gd name="connsiteX217" fmla="*/ 1160868 w 12192000"/>
              <a:gd name="connsiteY217" fmla="*/ 4701936 h 5096785"/>
              <a:gd name="connsiteX218" fmla="*/ 1147599 w 12192000"/>
              <a:gd name="connsiteY218" fmla="*/ 4714833 h 5096785"/>
              <a:gd name="connsiteX219" fmla="*/ 1119603 w 12192000"/>
              <a:gd name="connsiteY219" fmla="*/ 4721303 h 5096785"/>
              <a:gd name="connsiteX220" fmla="*/ 997851 w 12192000"/>
              <a:gd name="connsiteY220" fmla="*/ 4722336 h 5096785"/>
              <a:gd name="connsiteX221" fmla="*/ 976455 w 12192000"/>
              <a:gd name="connsiteY221" fmla="*/ 4726407 h 5096785"/>
              <a:gd name="connsiteX222" fmla="*/ 949939 w 12192000"/>
              <a:gd name="connsiteY222" fmla="*/ 4719699 h 5096785"/>
              <a:gd name="connsiteX223" fmla="*/ 894148 w 12192000"/>
              <a:gd name="connsiteY223" fmla="*/ 4710406 h 5096785"/>
              <a:gd name="connsiteX224" fmla="*/ 857990 w 12192000"/>
              <a:gd name="connsiteY224" fmla="*/ 4696844 h 5096785"/>
              <a:gd name="connsiteX225" fmla="*/ 848649 w 12192000"/>
              <a:gd name="connsiteY225" fmla="*/ 4704021 h 5096785"/>
              <a:gd name="connsiteX226" fmla="*/ 826436 w 12192000"/>
              <a:gd name="connsiteY226" fmla="*/ 4707421 h 5096785"/>
              <a:gd name="connsiteX227" fmla="*/ 733052 w 12192000"/>
              <a:gd name="connsiteY227" fmla="*/ 4701884 h 5096785"/>
              <a:gd name="connsiteX228" fmla="*/ 716185 w 12192000"/>
              <a:gd name="connsiteY228" fmla="*/ 4703827 h 5096785"/>
              <a:gd name="connsiteX229" fmla="*/ 696663 w 12192000"/>
              <a:gd name="connsiteY229" fmla="*/ 4697420 h 5096785"/>
              <a:gd name="connsiteX230" fmla="*/ 582722 w 12192000"/>
              <a:gd name="connsiteY230" fmla="*/ 4658637 h 5096785"/>
              <a:gd name="connsiteX231" fmla="*/ 581118 w 12192000"/>
              <a:gd name="connsiteY231" fmla="*/ 4654120 h 5096785"/>
              <a:gd name="connsiteX232" fmla="*/ 546453 w 12192000"/>
              <a:gd name="connsiteY232" fmla="*/ 4652542 h 5096785"/>
              <a:gd name="connsiteX233" fmla="*/ 536773 w 12192000"/>
              <a:gd name="connsiteY233" fmla="*/ 4644609 h 5096785"/>
              <a:gd name="connsiteX234" fmla="*/ 518899 w 12192000"/>
              <a:gd name="connsiteY234" fmla="*/ 4642839 h 5096785"/>
              <a:gd name="connsiteX235" fmla="*/ 388896 w 12192000"/>
              <a:gd name="connsiteY235" fmla="*/ 4619173 h 5096785"/>
              <a:gd name="connsiteX236" fmla="*/ 366479 w 12192000"/>
              <a:gd name="connsiteY236" fmla="*/ 4618896 h 5096785"/>
              <a:gd name="connsiteX237" fmla="*/ 342781 w 12192000"/>
              <a:gd name="connsiteY237" fmla="*/ 4601239 h 5096785"/>
              <a:gd name="connsiteX238" fmla="*/ 255925 w 12192000"/>
              <a:gd name="connsiteY238" fmla="*/ 4598685 h 5096785"/>
              <a:gd name="connsiteX239" fmla="*/ 226919 w 12192000"/>
              <a:gd name="connsiteY239" fmla="*/ 4598460 h 5096785"/>
              <a:gd name="connsiteX240" fmla="*/ 213925 w 12192000"/>
              <a:gd name="connsiteY240" fmla="*/ 4597783 h 5096785"/>
              <a:gd name="connsiteX241" fmla="*/ 215196 w 12192000"/>
              <a:gd name="connsiteY241" fmla="*/ 4588576 h 5096785"/>
              <a:gd name="connsiteX242" fmla="*/ 180214 w 12192000"/>
              <a:gd name="connsiteY242" fmla="*/ 4583701 h 5096785"/>
              <a:gd name="connsiteX243" fmla="*/ 83203 w 12192000"/>
              <a:gd name="connsiteY243" fmla="*/ 4531664 h 5096785"/>
              <a:gd name="connsiteX244" fmla="*/ 4106 w 12192000"/>
              <a:gd name="connsiteY244" fmla="*/ 4517202 h 5096785"/>
              <a:gd name="connsiteX245" fmla="*/ 0 w 12192000"/>
              <a:gd name="connsiteY245" fmla="*/ 4516084 h 5096785"/>
              <a:gd name="connsiteX246" fmla="*/ 0 w 12192000"/>
              <a:gd name="connsiteY24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720786 w 12192000"/>
              <a:gd name="connsiteY15" fmla="*/ 4265611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88465 w 12192000"/>
              <a:gd name="connsiteY178" fmla="*/ 5092858 h 5096785"/>
              <a:gd name="connsiteX179" fmla="*/ 3055081 w 12192000"/>
              <a:gd name="connsiteY179" fmla="*/ 5080424 h 5096785"/>
              <a:gd name="connsiteX180" fmla="*/ 3049807 w 12192000"/>
              <a:gd name="connsiteY180" fmla="*/ 5080860 h 5096785"/>
              <a:gd name="connsiteX181" fmla="*/ 3029122 w 12192000"/>
              <a:gd name="connsiteY181" fmla="*/ 5070085 h 5096785"/>
              <a:gd name="connsiteX182" fmla="*/ 3017862 w 12192000"/>
              <a:gd name="connsiteY182" fmla="*/ 5065942 h 5096785"/>
              <a:gd name="connsiteX183" fmla="*/ 3015868 w 12192000"/>
              <a:gd name="connsiteY183" fmla="*/ 5061832 h 5096785"/>
              <a:gd name="connsiteX184" fmla="*/ 2998644 w 12192000"/>
              <a:gd name="connsiteY184" fmla="*/ 5057210 h 5096785"/>
              <a:gd name="connsiteX185" fmla="*/ 2996219 w 12192000"/>
              <a:gd name="connsiteY185" fmla="*/ 5057788 h 5096785"/>
              <a:gd name="connsiteX186" fmla="*/ 2983676 w 12192000"/>
              <a:gd name="connsiteY186" fmla="*/ 5049852 h 5096785"/>
              <a:gd name="connsiteX187" fmla="*/ 2903609 w 12192000"/>
              <a:gd name="connsiteY187" fmla="*/ 4998457 h 5096785"/>
              <a:gd name="connsiteX188" fmla="*/ 2758830 w 12192000"/>
              <a:gd name="connsiteY188" fmla="*/ 4974760 h 5096785"/>
              <a:gd name="connsiteX189" fmla="*/ 2532669 w 12192000"/>
              <a:gd name="connsiteY189" fmla="*/ 4940573 h 5096785"/>
              <a:gd name="connsiteX190" fmla="*/ 2389931 w 12192000"/>
              <a:gd name="connsiteY190" fmla="*/ 4905785 h 5096785"/>
              <a:gd name="connsiteX191" fmla="*/ 2335186 w 12192000"/>
              <a:gd name="connsiteY191" fmla="*/ 4902957 h 5096785"/>
              <a:gd name="connsiteX192" fmla="*/ 2295307 w 12192000"/>
              <a:gd name="connsiteY192" fmla="*/ 4879800 h 5096785"/>
              <a:gd name="connsiteX193" fmla="*/ 2273393 w 12192000"/>
              <a:gd name="connsiteY193" fmla="*/ 4883565 h 5096785"/>
              <a:gd name="connsiteX194" fmla="*/ 2269523 w 12192000"/>
              <a:gd name="connsiteY194" fmla="*/ 4884442 h 5096785"/>
              <a:gd name="connsiteX195" fmla="*/ 2256015 w 12192000"/>
              <a:gd name="connsiteY195" fmla="*/ 4883014 h 5096785"/>
              <a:gd name="connsiteX196" fmla="*/ 2249731 w 12192000"/>
              <a:gd name="connsiteY196" fmla="*/ 4888778 h 5096785"/>
              <a:gd name="connsiteX197" fmla="*/ 2227629 w 12192000"/>
              <a:gd name="connsiteY197" fmla="*/ 4891047 h 5096785"/>
              <a:gd name="connsiteX198" fmla="*/ 2203460 w 12192000"/>
              <a:gd name="connsiteY198" fmla="*/ 4886696 h 5096785"/>
              <a:gd name="connsiteX199" fmla="*/ 2091528 w 12192000"/>
              <a:gd name="connsiteY199" fmla="*/ 4859155 h 5096785"/>
              <a:gd name="connsiteX200" fmla="*/ 2022901 w 12192000"/>
              <a:gd name="connsiteY200" fmla="*/ 4846594 h 5096785"/>
              <a:gd name="connsiteX201" fmla="*/ 1994227 w 12192000"/>
              <a:gd name="connsiteY201" fmla="*/ 4847973 h 5096785"/>
              <a:gd name="connsiteX202" fmla="*/ 1955936 w 12192000"/>
              <a:gd name="connsiteY202" fmla="*/ 4845765 h 5096785"/>
              <a:gd name="connsiteX203" fmla="*/ 1741924 w 12192000"/>
              <a:gd name="connsiteY203" fmla="*/ 4808054 h 5096785"/>
              <a:gd name="connsiteX204" fmla="*/ 1734410 w 12192000"/>
              <a:gd name="connsiteY204" fmla="*/ 4811675 h 5096785"/>
              <a:gd name="connsiteX205" fmla="*/ 1691423 w 12192000"/>
              <a:gd name="connsiteY205" fmla="*/ 4802777 h 5096785"/>
              <a:gd name="connsiteX206" fmla="*/ 1554504 w 12192000"/>
              <a:gd name="connsiteY206" fmla="*/ 4739985 h 5096785"/>
              <a:gd name="connsiteX207" fmla="*/ 1470119 w 12192000"/>
              <a:gd name="connsiteY207" fmla="*/ 4723470 h 5096785"/>
              <a:gd name="connsiteX208" fmla="*/ 1437967 w 12192000"/>
              <a:gd name="connsiteY208" fmla="*/ 4722710 h 5096785"/>
              <a:gd name="connsiteX209" fmla="*/ 1384234 w 12192000"/>
              <a:gd name="connsiteY209" fmla="*/ 4721117 h 5096785"/>
              <a:gd name="connsiteX210" fmla="*/ 1338647 w 12192000"/>
              <a:gd name="connsiteY210" fmla="*/ 4732483 h 5096785"/>
              <a:gd name="connsiteX211" fmla="*/ 1295869 w 12192000"/>
              <a:gd name="connsiteY211" fmla="*/ 4726175 h 5096785"/>
              <a:gd name="connsiteX212" fmla="*/ 1292949 w 12192000"/>
              <a:gd name="connsiteY212" fmla="*/ 4708469 h 5096785"/>
              <a:gd name="connsiteX213" fmla="*/ 1244908 w 12192000"/>
              <a:gd name="connsiteY213" fmla="*/ 4706993 h 5096785"/>
              <a:gd name="connsiteX214" fmla="*/ 1171266 w 12192000"/>
              <a:gd name="connsiteY214" fmla="*/ 4706535 h 5096785"/>
              <a:gd name="connsiteX215" fmla="*/ 1160868 w 12192000"/>
              <a:gd name="connsiteY215" fmla="*/ 4701936 h 5096785"/>
              <a:gd name="connsiteX216" fmla="*/ 1147599 w 12192000"/>
              <a:gd name="connsiteY216" fmla="*/ 4714833 h 5096785"/>
              <a:gd name="connsiteX217" fmla="*/ 1119603 w 12192000"/>
              <a:gd name="connsiteY217" fmla="*/ 4721303 h 5096785"/>
              <a:gd name="connsiteX218" fmla="*/ 997851 w 12192000"/>
              <a:gd name="connsiteY218" fmla="*/ 4722336 h 5096785"/>
              <a:gd name="connsiteX219" fmla="*/ 976455 w 12192000"/>
              <a:gd name="connsiteY219" fmla="*/ 4726407 h 5096785"/>
              <a:gd name="connsiteX220" fmla="*/ 949939 w 12192000"/>
              <a:gd name="connsiteY220" fmla="*/ 4719699 h 5096785"/>
              <a:gd name="connsiteX221" fmla="*/ 894148 w 12192000"/>
              <a:gd name="connsiteY221" fmla="*/ 4710406 h 5096785"/>
              <a:gd name="connsiteX222" fmla="*/ 857990 w 12192000"/>
              <a:gd name="connsiteY222" fmla="*/ 4696844 h 5096785"/>
              <a:gd name="connsiteX223" fmla="*/ 848649 w 12192000"/>
              <a:gd name="connsiteY223" fmla="*/ 4704021 h 5096785"/>
              <a:gd name="connsiteX224" fmla="*/ 826436 w 12192000"/>
              <a:gd name="connsiteY224" fmla="*/ 4707421 h 5096785"/>
              <a:gd name="connsiteX225" fmla="*/ 733052 w 12192000"/>
              <a:gd name="connsiteY225" fmla="*/ 4701884 h 5096785"/>
              <a:gd name="connsiteX226" fmla="*/ 716185 w 12192000"/>
              <a:gd name="connsiteY226" fmla="*/ 4703827 h 5096785"/>
              <a:gd name="connsiteX227" fmla="*/ 696663 w 12192000"/>
              <a:gd name="connsiteY227" fmla="*/ 4697420 h 5096785"/>
              <a:gd name="connsiteX228" fmla="*/ 582722 w 12192000"/>
              <a:gd name="connsiteY228" fmla="*/ 4658637 h 5096785"/>
              <a:gd name="connsiteX229" fmla="*/ 581118 w 12192000"/>
              <a:gd name="connsiteY229" fmla="*/ 4654120 h 5096785"/>
              <a:gd name="connsiteX230" fmla="*/ 546453 w 12192000"/>
              <a:gd name="connsiteY230" fmla="*/ 4652542 h 5096785"/>
              <a:gd name="connsiteX231" fmla="*/ 536773 w 12192000"/>
              <a:gd name="connsiteY231" fmla="*/ 4644609 h 5096785"/>
              <a:gd name="connsiteX232" fmla="*/ 518899 w 12192000"/>
              <a:gd name="connsiteY232" fmla="*/ 4642839 h 5096785"/>
              <a:gd name="connsiteX233" fmla="*/ 388896 w 12192000"/>
              <a:gd name="connsiteY233" fmla="*/ 4619173 h 5096785"/>
              <a:gd name="connsiteX234" fmla="*/ 366479 w 12192000"/>
              <a:gd name="connsiteY234" fmla="*/ 4618896 h 5096785"/>
              <a:gd name="connsiteX235" fmla="*/ 342781 w 12192000"/>
              <a:gd name="connsiteY235" fmla="*/ 4601239 h 5096785"/>
              <a:gd name="connsiteX236" fmla="*/ 255925 w 12192000"/>
              <a:gd name="connsiteY236" fmla="*/ 4598685 h 5096785"/>
              <a:gd name="connsiteX237" fmla="*/ 226919 w 12192000"/>
              <a:gd name="connsiteY237" fmla="*/ 4598460 h 5096785"/>
              <a:gd name="connsiteX238" fmla="*/ 213925 w 12192000"/>
              <a:gd name="connsiteY238" fmla="*/ 4597783 h 5096785"/>
              <a:gd name="connsiteX239" fmla="*/ 215196 w 12192000"/>
              <a:gd name="connsiteY239" fmla="*/ 4588576 h 5096785"/>
              <a:gd name="connsiteX240" fmla="*/ 180214 w 12192000"/>
              <a:gd name="connsiteY240" fmla="*/ 4583701 h 5096785"/>
              <a:gd name="connsiteX241" fmla="*/ 83203 w 12192000"/>
              <a:gd name="connsiteY241" fmla="*/ 4531664 h 5096785"/>
              <a:gd name="connsiteX242" fmla="*/ 4106 w 12192000"/>
              <a:gd name="connsiteY242" fmla="*/ 4517202 h 5096785"/>
              <a:gd name="connsiteX243" fmla="*/ 0 w 12192000"/>
              <a:gd name="connsiteY243" fmla="*/ 4516084 h 5096785"/>
              <a:gd name="connsiteX244" fmla="*/ 0 w 12192000"/>
              <a:gd name="connsiteY24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55081 w 12192000"/>
              <a:gd name="connsiteY178" fmla="*/ 5080424 h 5096785"/>
              <a:gd name="connsiteX179" fmla="*/ 3049807 w 12192000"/>
              <a:gd name="connsiteY179" fmla="*/ 5080860 h 5096785"/>
              <a:gd name="connsiteX180" fmla="*/ 3029122 w 12192000"/>
              <a:gd name="connsiteY180" fmla="*/ 5070085 h 5096785"/>
              <a:gd name="connsiteX181" fmla="*/ 3017862 w 12192000"/>
              <a:gd name="connsiteY181" fmla="*/ 5065942 h 5096785"/>
              <a:gd name="connsiteX182" fmla="*/ 3015868 w 12192000"/>
              <a:gd name="connsiteY182" fmla="*/ 5061832 h 5096785"/>
              <a:gd name="connsiteX183" fmla="*/ 2998644 w 12192000"/>
              <a:gd name="connsiteY183" fmla="*/ 5057210 h 5096785"/>
              <a:gd name="connsiteX184" fmla="*/ 2996219 w 12192000"/>
              <a:gd name="connsiteY184" fmla="*/ 5057788 h 5096785"/>
              <a:gd name="connsiteX185" fmla="*/ 2983676 w 12192000"/>
              <a:gd name="connsiteY185" fmla="*/ 5049852 h 5096785"/>
              <a:gd name="connsiteX186" fmla="*/ 2903609 w 12192000"/>
              <a:gd name="connsiteY186" fmla="*/ 4998457 h 5096785"/>
              <a:gd name="connsiteX187" fmla="*/ 2758830 w 12192000"/>
              <a:gd name="connsiteY187" fmla="*/ 4974760 h 5096785"/>
              <a:gd name="connsiteX188" fmla="*/ 2532669 w 12192000"/>
              <a:gd name="connsiteY188" fmla="*/ 4940573 h 5096785"/>
              <a:gd name="connsiteX189" fmla="*/ 2389931 w 12192000"/>
              <a:gd name="connsiteY189" fmla="*/ 4905785 h 5096785"/>
              <a:gd name="connsiteX190" fmla="*/ 2335186 w 12192000"/>
              <a:gd name="connsiteY190" fmla="*/ 4902957 h 5096785"/>
              <a:gd name="connsiteX191" fmla="*/ 2295307 w 12192000"/>
              <a:gd name="connsiteY191" fmla="*/ 4879800 h 5096785"/>
              <a:gd name="connsiteX192" fmla="*/ 2273393 w 12192000"/>
              <a:gd name="connsiteY192" fmla="*/ 4883565 h 5096785"/>
              <a:gd name="connsiteX193" fmla="*/ 2269523 w 12192000"/>
              <a:gd name="connsiteY193" fmla="*/ 4884442 h 5096785"/>
              <a:gd name="connsiteX194" fmla="*/ 2256015 w 12192000"/>
              <a:gd name="connsiteY194" fmla="*/ 4883014 h 5096785"/>
              <a:gd name="connsiteX195" fmla="*/ 2249731 w 12192000"/>
              <a:gd name="connsiteY195" fmla="*/ 4888778 h 5096785"/>
              <a:gd name="connsiteX196" fmla="*/ 2227629 w 12192000"/>
              <a:gd name="connsiteY196" fmla="*/ 4891047 h 5096785"/>
              <a:gd name="connsiteX197" fmla="*/ 2203460 w 12192000"/>
              <a:gd name="connsiteY197" fmla="*/ 4886696 h 5096785"/>
              <a:gd name="connsiteX198" fmla="*/ 2091528 w 12192000"/>
              <a:gd name="connsiteY198" fmla="*/ 4859155 h 5096785"/>
              <a:gd name="connsiteX199" fmla="*/ 2022901 w 12192000"/>
              <a:gd name="connsiteY199" fmla="*/ 4846594 h 5096785"/>
              <a:gd name="connsiteX200" fmla="*/ 1994227 w 12192000"/>
              <a:gd name="connsiteY200" fmla="*/ 4847973 h 5096785"/>
              <a:gd name="connsiteX201" fmla="*/ 1955936 w 12192000"/>
              <a:gd name="connsiteY201" fmla="*/ 4845765 h 5096785"/>
              <a:gd name="connsiteX202" fmla="*/ 1741924 w 12192000"/>
              <a:gd name="connsiteY202" fmla="*/ 4808054 h 5096785"/>
              <a:gd name="connsiteX203" fmla="*/ 1734410 w 12192000"/>
              <a:gd name="connsiteY203" fmla="*/ 4811675 h 5096785"/>
              <a:gd name="connsiteX204" fmla="*/ 1691423 w 12192000"/>
              <a:gd name="connsiteY204" fmla="*/ 4802777 h 5096785"/>
              <a:gd name="connsiteX205" fmla="*/ 1554504 w 12192000"/>
              <a:gd name="connsiteY205" fmla="*/ 4739985 h 5096785"/>
              <a:gd name="connsiteX206" fmla="*/ 1470119 w 12192000"/>
              <a:gd name="connsiteY206" fmla="*/ 4723470 h 5096785"/>
              <a:gd name="connsiteX207" fmla="*/ 1437967 w 12192000"/>
              <a:gd name="connsiteY207" fmla="*/ 4722710 h 5096785"/>
              <a:gd name="connsiteX208" fmla="*/ 1384234 w 12192000"/>
              <a:gd name="connsiteY208" fmla="*/ 4721117 h 5096785"/>
              <a:gd name="connsiteX209" fmla="*/ 1338647 w 12192000"/>
              <a:gd name="connsiteY209" fmla="*/ 4732483 h 5096785"/>
              <a:gd name="connsiteX210" fmla="*/ 1295869 w 12192000"/>
              <a:gd name="connsiteY210" fmla="*/ 4726175 h 5096785"/>
              <a:gd name="connsiteX211" fmla="*/ 1292949 w 12192000"/>
              <a:gd name="connsiteY211" fmla="*/ 4708469 h 5096785"/>
              <a:gd name="connsiteX212" fmla="*/ 1244908 w 12192000"/>
              <a:gd name="connsiteY212" fmla="*/ 4706993 h 5096785"/>
              <a:gd name="connsiteX213" fmla="*/ 1171266 w 12192000"/>
              <a:gd name="connsiteY213" fmla="*/ 4706535 h 5096785"/>
              <a:gd name="connsiteX214" fmla="*/ 1160868 w 12192000"/>
              <a:gd name="connsiteY214" fmla="*/ 4701936 h 5096785"/>
              <a:gd name="connsiteX215" fmla="*/ 1147599 w 12192000"/>
              <a:gd name="connsiteY215" fmla="*/ 4714833 h 5096785"/>
              <a:gd name="connsiteX216" fmla="*/ 1119603 w 12192000"/>
              <a:gd name="connsiteY216" fmla="*/ 4721303 h 5096785"/>
              <a:gd name="connsiteX217" fmla="*/ 997851 w 12192000"/>
              <a:gd name="connsiteY217" fmla="*/ 4722336 h 5096785"/>
              <a:gd name="connsiteX218" fmla="*/ 976455 w 12192000"/>
              <a:gd name="connsiteY218" fmla="*/ 4726407 h 5096785"/>
              <a:gd name="connsiteX219" fmla="*/ 949939 w 12192000"/>
              <a:gd name="connsiteY219" fmla="*/ 4719699 h 5096785"/>
              <a:gd name="connsiteX220" fmla="*/ 894148 w 12192000"/>
              <a:gd name="connsiteY220" fmla="*/ 4710406 h 5096785"/>
              <a:gd name="connsiteX221" fmla="*/ 857990 w 12192000"/>
              <a:gd name="connsiteY221" fmla="*/ 4696844 h 5096785"/>
              <a:gd name="connsiteX222" fmla="*/ 848649 w 12192000"/>
              <a:gd name="connsiteY222" fmla="*/ 4704021 h 5096785"/>
              <a:gd name="connsiteX223" fmla="*/ 826436 w 12192000"/>
              <a:gd name="connsiteY223" fmla="*/ 4707421 h 5096785"/>
              <a:gd name="connsiteX224" fmla="*/ 733052 w 12192000"/>
              <a:gd name="connsiteY224" fmla="*/ 4701884 h 5096785"/>
              <a:gd name="connsiteX225" fmla="*/ 716185 w 12192000"/>
              <a:gd name="connsiteY225" fmla="*/ 4703827 h 5096785"/>
              <a:gd name="connsiteX226" fmla="*/ 696663 w 12192000"/>
              <a:gd name="connsiteY226" fmla="*/ 4697420 h 5096785"/>
              <a:gd name="connsiteX227" fmla="*/ 582722 w 12192000"/>
              <a:gd name="connsiteY227" fmla="*/ 4658637 h 5096785"/>
              <a:gd name="connsiteX228" fmla="*/ 581118 w 12192000"/>
              <a:gd name="connsiteY228" fmla="*/ 4654120 h 5096785"/>
              <a:gd name="connsiteX229" fmla="*/ 546453 w 12192000"/>
              <a:gd name="connsiteY229" fmla="*/ 4652542 h 5096785"/>
              <a:gd name="connsiteX230" fmla="*/ 536773 w 12192000"/>
              <a:gd name="connsiteY230" fmla="*/ 4644609 h 5096785"/>
              <a:gd name="connsiteX231" fmla="*/ 518899 w 12192000"/>
              <a:gd name="connsiteY231" fmla="*/ 4642839 h 5096785"/>
              <a:gd name="connsiteX232" fmla="*/ 388896 w 12192000"/>
              <a:gd name="connsiteY232" fmla="*/ 4619173 h 5096785"/>
              <a:gd name="connsiteX233" fmla="*/ 366479 w 12192000"/>
              <a:gd name="connsiteY233" fmla="*/ 4618896 h 5096785"/>
              <a:gd name="connsiteX234" fmla="*/ 342781 w 12192000"/>
              <a:gd name="connsiteY234" fmla="*/ 4601239 h 5096785"/>
              <a:gd name="connsiteX235" fmla="*/ 255925 w 12192000"/>
              <a:gd name="connsiteY235" fmla="*/ 4598685 h 5096785"/>
              <a:gd name="connsiteX236" fmla="*/ 226919 w 12192000"/>
              <a:gd name="connsiteY236" fmla="*/ 4598460 h 5096785"/>
              <a:gd name="connsiteX237" fmla="*/ 213925 w 12192000"/>
              <a:gd name="connsiteY237" fmla="*/ 4597783 h 5096785"/>
              <a:gd name="connsiteX238" fmla="*/ 215196 w 12192000"/>
              <a:gd name="connsiteY238" fmla="*/ 4588576 h 5096785"/>
              <a:gd name="connsiteX239" fmla="*/ 180214 w 12192000"/>
              <a:gd name="connsiteY239" fmla="*/ 4583701 h 5096785"/>
              <a:gd name="connsiteX240" fmla="*/ 83203 w 12192000"/>
              <a:gd name="connsiteY240" fmla="*/ 4531664 h 5096785"/>
              <a:gd name="connsiteX241" fmla="*/ 4106 w 12192000"/>
              <a:gd name="connsiteY241" fmla="*/ 4517202 h 5096785"/>
              <a:gd name="connsiteX242" fmla="*/ 0 w 12192000"/>
              <a:gd name="connsiteY242" fmla="*/ 4516084 h 5096785"/>
              <a:gd name="connsiteX243" fmla="*/ 0 w 12192000"/>
              <a:gd name="connsiteY24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89591 w 12192000"/>
              <a:gd name="connsiteY176" fmla="*/ 5091865 h 5096785"/>
              <a:gd name="connsiteX177" fmla="*/ 3055081 w 12192000"/>
              <a:gd name="connsiteY177" fmla="*/ 5080424 h 5096785"/>
              <a:gd name="connsiteX178" fmla="*/ 3049807 w 12192000"/>
              <a:gd name="connsiteY178" fmla="*/ 5080860 h 5096785"/>
              <a:gd name="connsiteX179" fmla="*/ 3029122 w 12192000"/>
              <a:gd name="connsiteY179" fmla="*/ 5070085 h 5096785"/>
              <a:gd name="connsiteX180" fmla="*/ 3017862 w 12192000"/>
              <a:gd name="connsiteY180" fmla="*/ 5065942 h 5096785"/>
              <a:gd name="connsiteX181" fmla="*/ 3015868 w 12192000"/>
              <a:gd name="connsiteY181" fmla="*/ 5061832 h 5096785"/>
              <a:gd name="connsiteX182" fmla="*/ 2998644 w 12192000"/>
              <a:gd name="connsiteY182" fmla="*/ 5057210 h 5096785"/>
              <a:gd name="connsiteX183" fmla="*/ 2996219 w 12192000"/>
              <a:gd name="connsiteY183" fmla="*/ 5057788 h 5096785"/>
              <a:gd name="connsiteX184" fmla="*/ 2983676 w 12192000"/>
              <a:gd name="connsiteY184" fmla="*/ 5049852 h 5096785"/>
              <a:gd name="connsiteX185" fmla="*/ 2903609 w 12192000"/>
              <a:gd name="connsiteY185" fmla="*/ 4998457 h 5096785"/>
              <a:gd name="connsiteX186" fmla="*/ 2758830 w 12192000"/>
              <a:gd name="connsiteY186" fmla="*/ 4974760 h 5096785"/>
              <a:gd name="connsiteX187" fmla="*/ 2532669 w 12192000"/>
              <a:gd name="connsiteY187" fmla="*/ 4940573 h 5096785"/>
              <a:gd name="connsiteX188" fmla="*/ 2389931 w 12192000"/>
              <a:gd name="connsiteY188" fmla="*/ 4905785 h 5096785"/>
              <a:gd name="connsiteX189" fmla="*/ 2335186 w 12192000"/>
              <a:gd name="connsiteY189" fmla="*/ 4902957 h 5096785"/>
              <a:gd name="connsiteX190" fmla="*/ 2295307 w 12192000"/>
              <a:gd name="connsiteY190" fmla="*/ 4879800 h 5096785"/>
              <a:gd name="connsiteX191" fmla="*/ 2273393 w 12192000"/>
              <a:gd name="connsiteY191" fmla="*/ 4883565 h 5096785"/>
              <a:gd name="connsiteX192" fmla="*/ 2269523 w 12192000"/>
              <a:gd name="connsiteY192" fmla="*/ 4884442 h 5096785"/>
              <a:gd name="connsiteX193" fmla="*/ 2256015 w 12192000"/>
              <a:gd name="connsiteY193" fmla="*/ 4883014 h 5096785"/>
              <a:gd name="connsiteX194" fmla="*/ 2249731 w 12192000"/>
              <a:gd name="connsiteY194" fmla="*/ 4888778 h 5096785"/>
              <a:gd name="connsiteX195" fmla="*/ 2227629 w 12192000"/>
              <a:gd name="connsiteY195" fmla="*/ 4891047 h 5096785"/>
              <a:gd name="connsiteX196" fmla="*/ 2203460 w 12192000"/>
              <a:gd name="connsiteY196" fmla="*/ 4886696 h 5096785"/>
              <a:gd name="connsiteX197" fmla="*/ 2091528 w 12192000"/>
              <a:gd name="connsiteY197" fmla="*/ 4859155 h 5096785"/>
              <a:gd name="connsiteX198" fmla="*/ 2022901 w 12192000"/>
              <a:gd name="connsiteY198" fmla="*/ 4846594 h 5096785"/>
              <a:gd name="connsiteX199" fmla="*/ 1994227 w 12192000"/>
              <a:gd name="connsiteY199" fmla="*/ 4847973 h 5096785"/>
              <a:gd name="connsiteX200" fmla="*/ 1955936 w 12192000"/>
              <a:gd name="connsiteY200" fmla="*/ 4845765 h 5096785"/>
              <a:gd name="connsiteX201" fmla="*/ 1741924 w 12192000"/>
              <a:gd name="connsiteY201" fmla="*/ 4808054 h 5096785"/>
              <a:gd name="connsiteX202" fmla="*/ 1734410 w 12192000"/>
              <a:gd name="connsiteY202" fmla="*/ 4811675 h 5096785"/>
              <a:gd name="connsiteX203" fmla="*/ 1691423 w 12192000"/>
              <a:gd name="connsiteY203" fmla="*/ 4802777 h 5096785"/>
              <a:gd name="connsiteX204" fmla="*/ 1554504 w 12192000"/>
              <a:gd name="connsiteY204" fmla="*/ 4739985 h 5096785"/>
              <a:gd name="connsiteX205" fmla="*/ 1470119 w 12192000"/>
              <a:gd name="connsiteY205" fmla="*/ 4723470 h 5096785"/>
              <a:gd name="connsiteX206" fmla="*/ 1437967 w 12192000"/>
              <a:gd name="connsiteY206" fmla="*/ 4722710 h 5096785"/>
              <a:gd name="connsiteX207" fmla="*/ 1384234 w 12192000"/>
              <a:gd name="connsiteY207" fmla="*/ 4721117 h 5096785"/>
              <a:gd name="connsiteX208" fmla="*/ 1338647 w 12192000"/>
              <a:gd name="connsiteY208" fmla="*/ 4732483 h 5096785"/>
              <a:gd name="connsiteX209" fmla="*/ 1295869 w 12192000"/>
              <a:gd name="connsiteY209" fmla="*/ 4726175 h 5096785"/>
              <a:gd name="connsiteX210" fmla="*/ 1292949 w 12192000"/>
              <a:gd name="connsiteY210" fmla="*/ 4708469 h 5096785"/>
              <a:gd name="connsiteX211" fmla="*/ 1244908 w 12192000"/>
              <a:gd name="connsiteY211" fmla="*/ 4706993 h 5096785"/>
              <a:gd name="connsiteX212" fmla="*/ 1171266 w 12192000"/>
              <a:gd name="connsiteY212" fmla="*/ 4706535 h 5096785"/>
              <a:gd name="connsiteX213" fmla="*/ 1160868 w 12192000"/>
              <a:gd name="connsiteY213" fmla="*/ 4701936 h 5096785"/>
              <a:gd name="connsiteX214" fmla="*/ 1147599 w 12192000"/>
              <a:gd name="connsiteY214" fmla="*/ 4714833 h 5096785"/>
              <a:gd name="connsiteX215" fmla="*/ 1119603 w 12192000"/>
              <a:gd name="connsiteY215" fmla="*/ 4721303 h 5096785"/>
              <a:gd name="connsiteX216" fmla="*/ 997851 w 12192000"/>
              <a:gd name="connsiteY216" fmla="*/ 4722336 h 5096785"/>
              <a:gd name="connsiteX217" fmla="*/ 976455 w 12192000"/>
              <a:gd name="connsiteY217" fmla="*/ 4726407 h 5096785"/>
              <a:gd name="connsiteX218" fmla="*/ 949939 w 12192000"/>
              <a:gd name="connsiteY218" fmla="*/ 4719699 h 5096785"/>
              <a:gd name="connsiteX219" fmla="*/ 894148 w 12192000"/>
              <a:gd name="connsiteY219" fmla="*/ 4710406 h 5096785"/>
              <a:gd name="connsiteX220" fmla="*/ 857990 w 12192000"/>
              <a:gd name="connsiteY220" fmla="*/ 4696844 h 5096785"/>
              <a:gd name="connsiteX221" fmla="*/ 848649 w 12192000"/>
              <a:gd name="connsiteY221" fmla="*/ 4704021 h 5096785"/>
              <a:gd name="connsiteX222" fmla="*/ 826436 w 12192000"/>
              <a:gd name="connsiteY222" fmla="*/ 4707421 h 5096785"/>
              <a:gd name="connsiteX223" fmla="*/ 733052 w 12192000"/>
              <a:gd name="connsiteY223" fmla="*/ 4701884 h 5096785"/>
              <a:gd name="connsiteX224" fmla="*/ 716185 w 12192000"/>
              <a:gd name="connsiteY224" fmla="*/ 4703827 h 5096785"/>
              <a:gd name="connsiteX225" fmla="*/ 696663 w 12192000"/>
              <a:gd name="connsiteY225" fmla="*/ 4697420 h 5096785"/>
              <a:gd name="connsiteX226" fmla="*/ 582722 w 12192000"/>
              <a:gd name="connsiteY226" fmla="*/ 4658637 h 5096785"/>
              <a:gd name="connsiteX227" fmla="*/ 581118 w 12192000"/>
              <a:gd name="connsiteY227" fmla="*/ 4654120 h 5096785"/>
              <a:gd name="connsiteX228" fmla="*/ 546453 w 12192000"/>
              <a:gd name="connsiteY228" fmla="*/ 4652542 h 5096785"/>
              <a:gd name="connsiteX229" fmla="*/ 536773 w 12192000"/>
              <a:gd name="connsiteY229" fmla="*/ 4644609 h 5096785"/>
              <a:gd name="connsiteX230" fmla="*/ 518899 w 12192000"/>
              <a:gd name="connsiteY230" fmla="*/ 4642839 h 5096785"/>
              <a:gd name="connsiteX231" fmla="*/ 388896 w 12192000"/>
              <a:gd name="connsiteY231" fmla="*/ 4619173 h 5096785"/>
              <a:gd name="connsiteX232" fmla="*/ 366479 w 12192000"/>
              <a:gd name="connsiteY232" fmla="*/ 4618896 h 5096785"/>
              <a:gd name="connsiteX233" fmla="*/ 342781 w 12192000"/>
              <a:gd name="connsiteY233" fmla="*/ 4601239 h 5096785"/>
              <a:gd name="connsiteX234" fmla="*/ 255925 w 12192000"/>
              <a:gd name="connsiteY234" fmla="*/ 4598685 h 5096785"/>
              <a:gd name="connsiteX235" fmla="*/ 226919 w 12192000"/>
              <a:gd name="connsiteY235" fmla="*/ 4598460 h 5096785"/>
              <a:gd name="connsiteX236" fmla="*/ 213925 w 12192000"/>
              <a:gd name="connsiteY236" fmla="*/ 4597783 h 5096785"/>
              <a:gd name="connsiteX237" fmla="*/ 215196 w 12192000"/>
              <a:gd name="connsiteY237" fmla="*/ 4588576 h 5096785"/>
              <a:gd name="connsiteX238" fmla="*/ 180214 w 12192000"/>
              <a:gd name="connsiteY238" fmla="*/ 4583701 h 5096785"/>
              <a:gd name="connsiteX239" fmla="*/ 83203 w 12192000"/>
              <a:gd name="connsiteY239" fmla="*/ 4531664 h 5096785"/>
              <a:gd name="connsiteX240" fmla="*/ 4106 w 12192000"/>
              <a:gd name="connsiteY240" fmla="*/ 4517202 h 5096785"/>
              <a:gd name="connsiteX241" fmla="*/ 0 w 12192000"/>
              <a:gd name="connsiteY241" fmla="*/ 4516084 h 5096785"/>
              <a:gd name="connsiteX242" fmla="*/ 0 w 12192000"/>
              <a:gd name="connsiteY24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55081 w 12192000"/>
              <a:gd name="connsiteY176" fmla="*/ 5080424 h 5096785"/>
              <a:gd name="connsiteX177" fmla="*/ 3049807 w 12192000"/>
              <a:gd name="connsiteY177" fmla="*/ 5080860 h 5096785"/>
              <a:gd name="connsiteX178" fmla="*/ 3029122 w 12192000"/>
              <a:gd name="connsiteY178" fmla="*/ 5070085 h 5096785"/>
              <a:gd name="connsiteX179" fmla="*/ 3017862 w 12192000"/>
              <a:gd name="connsiteY179" fmla="*/ 5065942 h 5096785"/>
              <a:gd name="connsiteX180" fmla="*/ 3015868 w 12192000"/>
              <a:gd name="connsiteY180" fmla="*/ 5061832 h 5096785"/>
              <a:gd name="connsiteX181" fmla="*/ 2998644 w 12192000"/>
              <a:gd name="connsiteY181" fmla="*/ 5057210 h 5096785"/>
              <a:gd name="connsiteX182" fmla="*/ 2996219 w 12192000"/>
              <a:gd name="connsiteY182" fmla="*/ 5057788 h 5096785"/>
              <a:gd name="connsiteX183" fmla="*/ 2983676 w 12192000"/>
              <a:gd name="connsiteY183" fmla="*/ 5049852 h 5096785"/>
              <a:gd name="connsiteX184" fmla="*/ 2903609 w 12192000"/>
              <a:gd name="connsiteY184" fmla="*/ 4998457 h 5096785"/>
              <a:gd name="connsiteX185" fmla="*/ 2758830 w 12192000"/>
              <a:gd name="connsiteY185" fmla="*/ 4974760 h 5096785"/>
              <a:gd name="connsiteX186" fmla="*/ 2532669 w 12192000"/>
              <a:gd name="connsiteY186" fmla="*/ 4940573 h 5096785"/>
              <a:gd name="connsiteX187" fmla="*/ 2389931 w 12192000"/>
              <a:gd name="connsiteY187" fmla="*/ 4905785 h 5096785"/>
              <a:gd name="connsiteX188" fmla="*/ 2335186 w 12192000"/>
              <a:gd name="connsiteY188" fmla="*/ 4902957 h 5096785"/>
              <a:gd name="connsiteX189" fmla="*/ 2295307 w 12192000"/>
              <a:gd name="connsiteY189" fmla="*/ 4879800 h 5096785"/>
              <a:gd name="connsiteX190" fmla="*/ 2273393 w 12192000"/>
              <a:gd name="connsiteY190" fmla="*/ 4883565 h 5096785"/>
              <a:gd name="connsiteX191" fmla="*/ 2269523 w 12192000"/>
              <a:gd name="connsiteY191" fmla="*/ 4884442 h 5096785"/>
              <a:gd name="connsiteX192" fmla="*/ 2256015 w 12192000"/>
              <a:gd name="connsiteY192" fmla="*/ 4883014 h 5096785"/>
              <a:gd name="connsiteX193" fmla="*/ 2249731 w 12192000"/>
              <a:gd name="connsiteY193" fmla="*/ 4888778 h 5096785"/>
              <a:gd name="connsiteX194" fmla="*/ 2227629 w 12192000"/>
              <a:gd name="connsiteY194" fmla="*/ 4891047 h 5096785"/>
              <a:gd name="connsiteX195" fmla="*/ 2203460 w 12192000"/>
              <a:gd name="connsiteY195" fmla="*/ 4886696 h 5096785"/>
              <a:gd name="connsiteX196" fmla="*/ 2091528 w 12192000"/>
              <a:gd name="connsiteY196" fmla="*/ 4859155 h 5096785"/>
              <a:gd name="connsiteX197" fmla="*/ 2022901 w 12192000"/>
              <a:gd name="connsiteY197" fmla="*/ 4846594 h 5096785"/>
              <a:gd name="connsiteX198" fmla="*/ 1994227 w 12192000"/>
              <a:gd name="connsiteY198" fmla="*/ 4847973 h 5096785"/>
              <a:gd name="connsiteX199" fmla="*/ 1955936 w 12192000"/>
              <a:gd name="connsiteY199" fmla="*/ 4845765 h 5096785"/>
              <a:gd name="connsiteX200" fmla="*/ 1741924 w 12192000"/>
              <a:gd name="connsiteY200" fmla="*/ 4808054 h 5096785"/>
              <a:gd name="connsiteX201" fmla="*/ 1734410 w 12192000"/>
              <a:gd name="connsiteY201" fmla="*/ 4811675 h 5096785"/>
              <a:gd name="connsiteX202" fmla="*/ 1691423 w 12192000"/>
              <a:gd name="connsiteY202" fmla="*/ 4802777 h 5096785"/>
              <a:gd name="connsiteX203" fmla="*/ 1554504 w 12192000"/>
              <a:gd name="connsiteY203" fmla="*/ 4739985 h 5096785"/>
              <a:gd name="connsiteX204" fmla="*/ 1470119 w 12192000"/>
              <a:gd name="connsiteY204" fmla="*/ 4723470 h 5096785"/>
              <a:gd name="connsiteX205" fmla="*/ 1437967 w 12192000"/>
              <a:gd name="connsiteY205" fmla="*/ 4722710 h 5096785"/>
              <a:gd name="connsiteX206" fmla="*/ 1384234 w 12192000"/>
              <a:gd name="connsiteY206" fmla="*/ 4721117 h 5096785"/>
              <a:gd name="connsiteX207" fmla="*/ 1338647 w 12192000"/>
              <a:gd name="connsiteY207" fmla="*/ 4732483 h 5096785"/>
              <a:gd name="connsiteX208" fmla="*/ 1295869 w 12192000"/>
              <a:gd name="connsiteY208" fmla="*/ 4726175 h 5096785"/>
              <a:gd name="connsiteX209" fmla="*/ 1292949 w 12192000"/>
              <a:gd name="connsiteY209" fmla="*/ 4708469 h 5096785"/>
              <a:gd name="connsiteX210" fmla="*/ 1244908 w 12192000"/>
              <a:gd name="connsiteY210" fmla="*/ 4706993 h 5096785"/>
              <a:gd name="connsiteX211" fmla="*/ 1171266 w 12192000"/>
              <a:gd name="connsiteY211" fmla="*/ 4706535 h 5096785"/>
              <a:gd name="connsiteX212" fmla="*/ 1160868 w 12192000"/>
              <a:gd name="connsiteY212" fmla="*/ 4701936 h 5096785"/>
              <a:gd name="connsiteX213" fmla="*/ 1147599 w 12192000"/>
              <a:gd name="connsiteY213" fmla="*/ 4714833 h 5096785"/>
              <a:gd name="connsiteX214" fmla="*/ 1119603 w 12192000"/>
              <a:gd name="connsiteY214" fmla="*/ 4721303 h 5096785"/>
              <a:gd name="connsiteX215" fmla="*/ 997851 w 12192000"/>
              <a:gd name="connsiteY215" fmla="*/ 4722336 h 5096785"/>
              <a:gd name="connsiteX216" fmla="*/ 976455 w 12192000"/>
              <a:gd name="connsiteY216" fmla="*/ 4726407 h 5096785"/>
              <a:gd name="connsiteX217" fmla="*/ 949939 w 12192000"/>
              <a:gd name="connsiteY217" fmla="*/ 4719699 h 5096785"/>
              <a:gd name="connsiteX218" fmla="*/ 894148 w 12192000"/>
              <a:gd name="connsiteY218" fmla="*/ 4710406 h 5096785"/>
              <a:gd name="connsiteX219" fmla="*/ 857990 w 12192000"/>
              <a:gd name="connsiteY219" fmla="*/ 4696844 h 5096785"/>
              <a:gd name="connsiteX220" fmla="*/ 848649 w 12192000"/>
              <a:gd name="connsiteY220" fmla="*/ 4704021 h 5096785"/>
              <a:gd name="connsiteX221" fmla="*/ 826436 w 12192000"/>
              <a:gd name="connsiteY221" fmla="*/ 4707421 h 5096785"/>
              <a:gd name="connsiteX222" fmla="*/ 733052 w 12192000"/>
              <a:gd name="connsiteY222" fmla="*/ 4701884 h 5096785"/>
              <a:gd name="connsiteX223" fmla="*/ 716185 w 12192000"/>
              <a:gd name="connsiteY223" fmla="*/ 4703827 h 5096785"/>
              <a:gd name="connsiteX224" fmla="*/ 696663 w 12192000"/>
              <a:gd name="connsiteY224" fmla="*/ 4697420 h 5096785"/>
              <a:gd name="connsiteX225" fmla="*/ 582722 w 12192000"/>
              <a:gd name="connsiteY225" fmla="*/ 4658637 h 5096785"/>
              <a:gd name="connsiteX226" fmla="*/ 581118 w 12192000"/>
              <a:gd name="connsiteY226" fmla="*/ 4654120 h 5096785"/>
              <a:gd name="connsiteX227" fmla="*/ 546453 w 12192000"/>
              <a:gd name="connsiteY227" fmla="*/ 4652542 h 5096785"/>
              <a:gd name="connsiteX228" fmla="*/ 536773 w 12192000"/>
              <a:gd name="connsiteY228" fmla="*/ 4644609 h 5096785"/>
              <a:gd name="connsiteX229" fmla="*/ 518899 w 12192000"/>
              <a:gd name="connsiteY229" fmla="*/ 4642839 h 5096785"/>
              <a:gd name="connsiteX230" fmla="*/ 388896 w 12192000"/>
              <a:gd name="connsiteY230" fmla="*/ 4619173 h 5096785"/>
              <a:gd name="connsiteX231" fmla="*/ 366479 w 12192000"/>
              <a:gd name="connsiteY231" fmla="*/ 4618896 h 5096785"/>
              <a:gd name="connsiteX232" fmla="*/ 342781 w 12192000"/>
              <a:gd name="connsiteY232" fmla="*/ 4601239 h 5096785"/>
              <a:gd name="connsiteX233" fmla="*/ 255925 w 12192000"/>
              <a:gd name="connsiteY233" fmla="*/ 4598685 h 5096785"/>
              <a:gd name="connsiteX234" fmla="*/ 226919 w 12192000"/>
              <a:gd name="connsiteY234" fmla="*/ 4598460 h 5096785"/>
              <a:gd name="connsiteX235" fmla="*/ 213925 w 12192000"/>
              <a:gd name="connsiteY235" fmla="*/ 4597783 h 5096785"/>
              <a:gd name="connsiteX236" fmla="*/ 215196 w 12192000"/>
              <a:gd name="connsiteY236" fmla="*/ 4588576 h 5096785"/>
              <a:gd name="connsiteX237" fmla="*/ 180214 w 12192000"/>
              <a:gd name="connsiteY237" fmla="*/ 4583701 h 5096785"/>
              <a:gd name="connsiteX238" fmla="*/ 83203 w 12192000"/>
              <a:gd name="connsiteY238" fmla="*/ 4531664 h 5096785"/>
              <a:gd name="connsiteX239" fmla="*/ 4106 w 12192000"/>
              <a:gd name="connsiteY239" fmla="*/ 4517202 h 5096785"/>
              <a:gd name="connsiteX240" fmla="*/ 0 w 12192000"/>
              <a:gd name="connsiteY240" fmla="*/ 4516084 h 5096785"/>
              <a:gd name="connsiteX241" fmla="*/ 0 w 12192000"/>
              <a:gd name="connsiteY24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95307 w 12192000"/>
              <a:gd name="connsiteY188" fmla="*/ 4879800 h 5096785"/>
              <a:gd name="connsiteX189" fmla="*/ 2273393 w 12192000"/>
              <a:gd name="connsiteY189" fmla="*/ 4883565 h 5096785"/>
              <a:gd name="connsiteX190" fmla="*/ 2269523 w 12192000"/>
              <a:gd name="connsiteY190" fmla="*/ 4884442 h 5096785"/>
              <a:gd name="connsiteX191" fmla="*/ 2256015 w 12192000"/>
              <a:gd name="connsiteY191" fmla="*/ 4883014 h 5096785"/>
              <a:gd name="connsiteX192" fmla="*/ 2249731 w 12192000"/>
              <a:gd name="connsiteY192" fmla="*/ 4888778 h 5096785"/>
              <a:gd name="connsiteX193" fmla="*/ 2227629 w 12192000"/>
              <a:gd name="connsiteY193" fmla="*/ 4891047 h 5096785"/>
              <a:gd name="connsiteX194" fmla="*/ 2203460 w 12192000"/>
              <a:gd name="connsiteY194" fmla="*/ 4886696 h 5096785"/>
              <a:gd name="connsiteX195" fmla="*/ 2091528 w 12192000"/>
              <a:gd name="connsiteY195" fmla="*/ 4859155 h 5096785"/>
              <a:gd name="connsiteX196" fmla="*/ 2022901 w 12192000"/>
              <a:gd name="connsiteY196" fmla="*/ 4846594 h 5096785"/>
              <a:gd name="connsiteX197" fmla="*/ 1994227 w 12192000"/>
              <a:gd name="connsiteY197" fmla="*/ 4847973 h 5096785"/>
              <a:gd name="connsiteX198" fmla="*/ 1955936 w 12192000"/>
              <a:gd name="connsiteY198" fmla="*/ 4845765 h 5096785"/>
              <a:gd name="connsiteX199" fmla="*/ 1741924 w 12192000"/>
              <a:gd name="connsiteY199" fmla="*/ 4808054 h 5096785"/>
              <a:gd name="connsiteX200" fmla="*/ 1734410 w 12192000"/>
              <a:gd name="connsiteY200" fmla="*/ 4811675 h 5096785"/>
              <a:gd name="connsiteX201" fmla="*/ 1691423 w 12192000"/>
              <a:gd name="connsiteY201" fmla="*/ 4802777 h 5096785"/>
              <a:gd name="connsiteX202" fmla="*/ 1554504 w 12192000"/>
              <a:gd name="connsiteY202" fmla="*/ 4739985 h 5096785"/>
              <a:gd name="connsiteX203" fmla="*/ 1470119 w 12192000"/>
              <a:gd name="connsiteY203" fmla="*/ 4723470 h 5096785"/>
              <a:gd name="connsiteX204" fmla="*/ 1437967 w 12192000"/>
              <a:gd name="connsiteY204" fmla="*/ 4722710 h 5096785"/>
              <a:gd name="connsiteX205" fmla="*/ 1384234 w 12192000"/>
              <a:gd name="connsiteY205" fmla="*/ 4721117 h 5096785"/>
              <a:gd name="connsiteX206" fmla="*/ 1338647 w 12192000"/>
              <a:gd name="connsiteY206" fmla="*/ 4732483 h 5096785"/>
              <a:gd name="connsiteX207" fmla="*/ 1295869 w 12192000"/>
              <a:gd name="connsiteY207" fmla="*/ 4726175 h 5096785"/>
              <a:gd name="connsiteX208" fmla="*/ 1292949 w 12192000"/>
              <a:gd name="connsiteY208" fmla="*/ 4708469 h 5096785"/>
              <a:gd name="connsiteX209" fmla="*/ 1244908 w 12192000"/>
              <a:gd name="connsiteY209" fmla="*/ 4706993 h 5096785"/>
              <a:gd name="connsiteX210" fmla="*/ 1171266 w 12192000"/>
              <a:gd name="connsiteY210" fmla="*/ 4706535 h 5096785"/>
              <a:gd name="connsiteX211" fmla="*/ 1160868 w 12192000"/>
              <a:gd name="connsiteY211" fmla="*/ 4701936 h 5096785"/>
              <a:gd name="connsiteX212" fmla="*/ 1147599 w 12192000"/>
              <a:gd name="connsiteY212" fmla="*/ 4714833 h 5096785"/>
              <a:gd name="connsiteX213" fmla="*/ 1119603 w 12192000"/>
              <a:gd name="connsiteY213" fmla="*/ 4721303 h 5096785"/>
              <a:gd name="connsiteX214" fmla="*/ 997851 w 12192000"/>
              <a:gd name="connsiteY214" fmla="*/ 4722336 h 5096785"/>
              <a:gd name="connsiteX215" fmla="*/ 976455 w 12192000"/>
              <a:gd name="connsiteY215" fmla="*/ 4726407 h 5096785"/>
              <a:gd name="connsiteX216" fmla="*/ 949939 w 12192000"/>
              <a:gd name="connsiteY216" fmla="*/ 4719699 h 5096785"/>
              <a:gd name="connsiteX217" fmla="*/ 894148 w 12192000"/>
              <a:gd name="connsiteY217" fmla="*/ 4710406 h 5096785"/>
              <a:gd name="connsiteX218" fmla="*/ 857990 w 12192000"/>
              <a:gd name="connsiteY218" fmla="*/ 4696844 h 5096785"/>
              <a:gd name="connsiteX219" fmla="*/ 848649 w 12192000"/>
              <a:gd name="connsiteY219" fmla="*/ 4704021 h 5096785"/>
              <a:gd name="connsiteX220" fmla="*/ 826436 w 12192000"/>
              <a:gd name="connsiteY220" fmla="*/ 4707421 h 5096785"/>
              <a:gd name="connsiteX221" fmla="*/ 733052 w 12192000"/>
              <a:gd name="connsiteY221" fmla="*/ 4701884 h 5096785"/>
              <a:gd name="connsiteX222" fmla="*/ 716185 w 12192000"/>
              <a:gd name="connsiteY222" fmla="*/ 4703827 h 5096785"/>
              <a:gd name="connsiteX223" fmla="*/ 696663 w 12192000"/>
              <a:gd name="connsiteY223" fmla="*/ 4697420 h 5096785"/>
              <a:gd name="connsiteX224" fmla="*/ 582722 w 12192000"/>
              <a:gd name="connsiteY224" fmla="*/ 4658637 h 5096785"/>
              <a:gd name="connsiteX225" fmla="*/ 581118 w 12192000"/>
              <a:gd name="connsiteY225" fmla="*/ 4654120 h 5096785"/>
              <a:gd name="connsiteX226" fmla="*/ 546453 w 12192000"/>
              <a:gd name="connsiteY226" fmla="*/ 4652542 h 5096785"/>
              <a:gd name="connsiteX227" fmla="*/ 536773 w 12192000"/>
              <a:gd name="connsiteY227" fmla="*/ 4644609 h 5096785"/>
              <a:gd name="connsiteX228" fmla="*/ 518899 w 12192000"/>
              <a:gd name="connsiteY228" fmla="*/ 4642839 h 5096785"/>
              <a:gd name="connsiteX229" fmla="*/ 388896 w 12192000"/>
              <a:gd name="connsiteY229" fmla="*/ 4619173 h 5096785"/>
              <a:gd name="connsiteX230" fmla="*/ 366479 w 12192000"/>
              <a:gd name="connsiteY230" fmla="*/ 4618896 h 5096785"/>
              <a:gd name="connsiteX231" fmla="*/ 342781 w 12192000"/>
              <a:gd name="connsiteY231" fmla="*/ 4601239 h 5096785"/>
              <a:gd name="connsiteX232" fmla="*/ 255925 w 12192000"/>
              <a:gd name="connsiteY232" fmla="*/ 4598685 h 5096785"/>
              <a:gd name="connsiteX233" fmla="*/ 226919 w 12192000"/>
              <a:gd name="connsiteY233" fmla="*/ 4598460 h 5096785"/>
              <a:gd name="connsiteX234" fmla="*/ 213925 w 12192000"/>
              <a:gd name="connsiteY234" fmla="*/ 4597783 h 5096785"/>
              <a:gd name="connsiteX235" fmla="*/ 215196 w 12192000"/>
              <a:gd name="connsiteY235" fmla="*/ 4588576 h 5096785"/>
              <a:gd name="connsiteX236" fmla="*/ 180214 w 12192000"/>
              <a:gd name="connsiteY236" fmla="*/ 4583701 h 5096785"/>
              <a:gd name="connsiteX237" fmla="*/ 83203 w 12192000"/>
              <a:gd name="connsiteY237" fmla="*/ 4531664 h 5096785"/>
              <a:gd name="connsiteX238" fmla="*/ 4106 w 12192000"/>
              <a:gd name="connsiteY238" fmla="*/ 4517202 h 5096785"/>
              <a:gd name="connsiteX239" fmla="*/ 0 w 12192000"/>
              <a:gd name="connsiteY239" fmla="*/ 4516084 h 5096785"/>
              <a:gd name="connsiteX240" fmla="*/ 0 w 12192000"/>
              <a:gd name="connsiteY24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518899 w 12192000"/>
              <a:gd name="connsiteY227" fmla="*/ 4642839 h 5096785"/>
              <a:gd name="connsiteX228" fmla="*/ 388896 w 12192000"/>
              <a:gd name="connsiteY228" fmla="*/ 4619173 h 5096785"/>
              <a:gd name="connsiteX229" fmla="*/ 366479 w 12192000"/>
              <a:gd name="connsiteY229" fmla="*/ 4618896 h 5096785"/>
              <a:gd name="connsiteX230" fmla="*/ 342781 w 12192000"/>
              <a:gd name="connsiteY230" fmla="*/ 4601239 h 5096785"/>
              <a:gd name="connsiteX231" fmla="*/ 255925 w 12192000"/>
              <a:gd name="connsiteY231" fmla="*/ 4598685 h 5096785"/>
              <a:gd name="connsiteX232" fmla="*/ 226919 w 12192000"/>
              <a:gd name="connsiteY232" fmla="*/ 4598460 h 5096785"/>
              <a:gd name="connsiteX233" fmla="*/ 213925 w 12192000"/>
              <a:gd name="connsiteY233" fmla="*/ 4597783 h 5096785"/>
              <a:gd name="connsiteX234" fmla="*/ 215196 w 12192000"/>
              <a:gd name="connsiteY234" fmla="*/ 4588576 h 5096785"/>
              <a:gd name="connsiteX235" fmla="*/ 180214 w 12192000"/>
              <a:gd name="connsiteY235" fmla="*/ 4583701 h 5096785"/>
              <a:gd name="connsiteX236" fmla="*/ 83203 w 12192000"/>
              <a:gd name="connsiteY236" fmla="*/ 4531664 h 5096785"/>
              <a:gd name="connsiteX237" fmla="*/ 4106 w 12192000"/>
              <a:gd name="connsiteY237" fmla="*/ 4517202 h 5096785"/>
              <a:gd name="connsiteX238" fmla="*/ 0 w 12192000"/>
              <a:gd name="connsiteY238" fmla="*/ 4516084 h 5096785"/>
              <a:gd name="connsiteX239" fmla="*/ 0 w 12192000"/>
              <a:gd name="connsiteY23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388896 w 12192000"/>
              <a:gd name="connsiteY227" fmla="*/ 4619173 h 5096785"/>
              <a:gd name="connsiteX228" fmla="*/ 366479 w 12192000"/>
              <a:gd name="connsiteY228" fmla="*/ 4618896 h 5096785"/>
              <a:gd name="connsiteX229" fmla="*/ 342781 w 12192000"/>
              <a:gd name="connsiteY229" fmla="*/ 4601239 h 5096785"/>
              <a:gd name="connsiteX230" fmla="*/ 255925 w 12192000"/>
              <a:gd name="connsiteY230" fmla="*/ 4598685 h 5096785"/>
              <a:gd name="connsiteX231" fmla="*/ 226919 w 12192000"/>
              <a:gd name="connsiteY231" fmla="*/ 4598460 h 5096785"/>
              <a:gd name="connsiteX232" fmla="*/ 213925 w 12192000"/>
              <a:gd name="connsiteY232" fmla="*/ 4597783 h 5096785"/>
              <a:gd name="connsiteX233" fmla="*/ 215196 w 12192000"/>
              <a:gd name="connsiteY233" fmla="*/ 4588576 h 5096785"/>
              <a:gd name="connsiteX234" fmla="*/ 180214 w 12192000"/>
              <a:gd name="connsiteY234" fmla="*/ 4583701 h 5096785"/>
              <a:gd name="connsiteX235" fmla="*/ 83203 w 12192000"/>
              <a:gd name="connsiteY235" fmla="*/ 4531664 h 5096785"/>
              <a:gd name="connsiteX236" fmla="*/ 4106 w 12192000"/>
              <a:gd name="connsiteY236" fmla="*/ 4517202 h 5096785"/>
              <a:gd name="connsiteX237" fmla="*/ 0 w 12192000"/>
              <a:gd name="connsiteY237" fmla="*/ 4516084 h 5096785"/>
              <a:gd name="connsiteX238" fmla="*/ 0 w 12192000"/>
              <a:gd name="connsiteY23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648168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708469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684615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295869 w 12192000"/>
              <a:gd name="connsiteY204" fmla="*/ 4726175 h 5096785"/>
              <a:gd name="connsiteX205" fmla="*/ 1292949 w 12192000"/>
              <a:gd name="connsiteY205" fmla="*/ 4684615 h 5096785"/>
              <a:gd name="connsiteX206" fmla="*/ 1244908 w 12192000"/>
              <a:gd name="connsiteY206" fmla="*/ 4706993 h 5096785"/>
              <a:gd name="connsiteX207" fmla="*/ 1171266 w 12192000"/>
              <a:gd name="connsiteY207" fmla="*/ 4706535 h 5096785"/>
              <a:gd name="connsiteX208" fmla="*/ 1160868 w 12192000"/>
              <a:gd name="connsiteY208" fmla="*/ 4701936 h 5096785"/>
              <a:gd name="connsiteX209" fmla="*/ 1147599 w 12192000"/>
              <a:gd name="connsiteY209" fmla="*/ 4714833 h 5096785"/>
              <a:gd name="connsiteX210" fmla="*/ 1119603 w 12192000"/>
              <a:gd name="connsiteY210" fmla="*/ 4721303 h 5096785"/>
              <a:gd name="connsiteX211" fmla="*/ 997851 w 12192000"/>
              <a:gd name="connsiteY211" fmla="*/ 4722336 h 5096785"/>
              <a:gd name="connsiteX212" fmla="*/ 976455 w 12192000"/>
              <a:gd name="connsiteY212" fmla="*/ 4726407 h 5096785"/>
              <a:gd name="connsiteX213" fmla="*/ 949939 w 12192000"/>
              <a:gd name="connsiteY213" fmla="*/ 4719699 h 5096785"/>
              <a:gd name="connsiteX214" fmla="*/ 894148 w 12192000"/>
              <a:gd name="connsiteY214" fmla="*/ 4710406 h 5096785"/>
              <a:gd name="connsiteX215" fmla="*/ 857990 w 12192000"/>
              <a:gd name="connsiteY215" fmla="*/ 4696844 h 5096785"/>
              <a:gd name="connsiteX216" fmla="*/ 848649 w 12192000"/>
              <a:gd name="connsiteY216" fmla="*/ 4704021 h 5096785"/>
              <a:gd name="connsiteX217" fmla="*/ 826436 w 12192000"/>
              <a:gd name="connsiteY217" fmla="*/ 4707421 h 5096785"/>
              <a:gd name="connsiteX218" fmla="*/ 733052 w 12192000"/>
              <a:gd name="connsiteY218" fmla="*/ 4701884 h 5096785"/>
              <a:gd name="connsiteX219" fmla="*/ 716185 w 12192000"/>
              <a:gd name="connsiteY219" fmla="*/ 4648168 h 5096785"/>
              <a:gd name="connsiteX220" fmla="*/ 582722 w 12192000"/>
              <a:gd name="connsiteY220" fmla="*/ 4658637 h 5096785"/>
              <a:gd name="connsiteX221" fmla="*/ 581118 w 12192000"/>
              <a:gd name="connsiteY221" fmla="*/ 4654120 h 5096785"/>
              <a:gd name="connsiteX222" fmla="*/ 546453 w 12192000"/>
              <a:gd name="connsiteY222" fmla="*/ 4652542 h 5096785"/>
              <a:gd name="connsiteX223" fmla="*/ 536773 w 12192000"/>
              <a:gd name="connsiteY223" fmla="*/ 4644609 h 5096785"/>
              <a:gd name="connsiteX224" fmla="*/ 388896 w 12192000"/>
              <a:gd name="connsiteY224" fmla="*/ 4619173 h 5096785"/>
              <a:gd name="connsiteX225" fmla="*/ 366479 w 12192000"/>
              <a:gd name="connsiteY225" fmla="*/ 4618896 h 5096785"/>
              <a:gd name="connsiteX226" fmla="*/ 342781 w 12192000"/>
              <a:gd name="connsiteY226" fmla="*/ 4601239 h 5096785"/>
              <a:gd name="connsiteX227" fmla="*/ 255925 w 12192000"/>
              <a:gd name="connsiteY227" fmla="*/ 4598685 h 5096785"/>
              <a:gd name="connsiteX228" fmla="*/ 226919 w 12192000"/>
              <a:gd name="connsiteY228" fmla="*/ 4598460 h 5096785"/>
              <a:gd name="connsiteX229" fmla="*/ 213925 w 12192000"/>
              <a:gd name="connsiteY229" fmla="*/ 4597783 h 5096785"/>
              <a:gd name="connsiteX230" fmla="*/ 215196 w 12192000"/>
              <a:gd name="connsiteY230" fmla="*/ 4588576 h 5096785"/>
              <a:gd name="connsiteX231" fmla="*/ 180214 w 12192000"/>
              <a:gd name="connsiteY231" fmla="*/ 4583701 h 5096785"/>
              <a:gd name="connsiteX232" fmla="*/ 83203 w 12192000"/>
              <a:gd name="connsiteY232" fmla="*/ 4531664 h 5096785"/>
              <a:gd name="connsiteX233" fmla="*/ 4106 w 12192000"/>
              <a:gd name="connsiteY233" fmla="*/ 4517202 h 5096785"/>
              <a:gd name="connsiteX234" fmla="*/ 0 w 12192000"/>
              <a:gd name="connsiteY234" fmla="*/ 4516084 h 5096785"/>
              <a:gd name="connsiteX235" fmla="*/ 0 w 12192000"/>
              <a:gd name="connsiteY23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60074 w 12192000"/>
              <a:gd name="connsiteY138" fmla="*/ 5050708 h 5096785"/>
              <a:gd name="connsiteX139" fmla="*/ 3947260 w 12192000"/>
              <a:gd name="connsiteY139" fmla="*/ 5041167 h 5096785"/>
              <a:gd name="connsiteX140" fmla="*/ 3931969 w 12192000"/>
              <a:gd name="connsiteY140" fmla="*/ 5035902 h 5096785"/>
              <a:gd name="connsiteX141" fmla="*/ 3929836 w 12192000"/>
              <a:gd name="connsiteY141" fmla="*/ 5036901 h 5096785"/>
              <a:gd name="connsiteX142" fmla="*/ 3911296 w 12192000"/>
              <a:gd name="connsiteY142" fmla="*/ 5035663 h 5096785"/>
              <a:gd name="connsiteX143" fmla="*/ 3907746 w 12192000"/>
              <a:gd name="connsiteY143" fmla="*/ 5032107 h 5096785"/>
              <a:gd name="connsiteX144" fmla="*/ 3895182 w 12192000"/>
              <a:gd name="connsiteY144" fmla="*/ 5030229 h 5096785"/>
              <a:gd name="connsiteX145" fmla="*/ 3870866 w 12192000"/>
              <a:gd name="connsiteY145" fmla="*/ 5023753 h 5096785"/>
              <a:gd name="connsiteX146" fmla="*/ 3865913 w 12192000"/>
              <a:gd name="connsiteY146" fmla="*/ 5025143 h 5096785"/>
              <a:gd name="connsiteX147" fmla="*/ 3828606 w 12192000"/>
              <a:gd name="connsiteY147" fmla="*/ 5019426 h 5096785"/>
              <a:gd name="connsiteX148" fmla="*/ 3827901 w 12192000"/>
              <a:gd name="connsiteY148" fmla="*/ 5020583 h 5096785"/>
              <a:gd name="connsiteX149" fmla="*/ 3816543 w 12192000"/>
              <a:gd name="connsiteY149" fmla="*/ 5024366 h 5096785"/>
              <a:gd name="connsiteX150" fmla="*/ 3795278 w 12192000"/>
              <a:gd name="connsiteY150" fmla="*/ 5028779 h 5096785"/>
              <a:gd name="connsiteX151" fmla="*/ 3743858 w 12192000"/>
              <a:gd name="connsiteY151" fmla="*/ 5054237 h 5096785"/>
              <a:gd name="connsiteX152" fmla="*/ 3704945 w 12192000"/>
              <a:gd name="connsiteY152" fmla="*/ 5048413 h 5096785"/>
              <a:gd name="connsiteX153" fmla="*/ 3696992 w 12192000"/>
              <a:gd name="connsiteY153" fmla="*/ 5047914 h 5096785"/>
              <a:gd name="connsiteX154" fmla="*/ 3696780 w 12192000"/>
              <a:gd name="connsiteY154" fmla="*/ 5048181 h 5096785"/>
              <a:gd name="connsiteX155" fmla="*/ 3688290 w 12192000"/>
              <a:gd name="connsiteY155" fmla="*/ 5048204 h 5096785"/>
              <a:gd name="connsiteX156" fmla="*/ 3682486 w 12192000"/>
              <a:gd name="connsiteY156" fmla="*/ 5047000 h 5096785"/>
              <a:gd name="connsiteX157" fmla="*/ 3667056 w 12192000"/>
              <a:gd name="connsiteY157" fmla="*/ 5046030 h 5096785"/>
              <a:gd name="connsiteX158" fmla="*/ 3661403 w 12192000"/>
              <a:gd name="connsiteY158" fmla="*/ 5047537 h 5096785"/>
              <a:gd name="connsiteX159" fmla="*/ 3658673 w 12192000"/>
              <a:gd name="connsiteY159" fmla="*/ 5050790 h 5096785"/>
              <a:gd name="connsiteX160" fmla="*/ 3657333 w 12192000"/>
              <a:gd name="connsiteY160" fmla="*/ 5050325 h 5096785"/>
              <a:gd name="connsiteX161" fmla="*/ 3626778 w 12192000"/>
              <a:gd name="connsiteY161" fmla="*/ 5057882 h 5096785"/>
              <a:gd name="connsiteX162" fmla="*/ 3560067 w 12192000"/>
              <a:gd name="connsiteY162" fmla="*/ 5064266 h 5096785"/>
              <a:gd name="connsiteX163" fmla="*/ 3522641 w 12192000"/>
              <a:gd name="connsiteY163" fmla="*/ 5063654 h 5096785"/>
              <a:gd name="connsiteX164" fmla="*/ 3419275 w 12192000"/>
              <a:gd name="connsiteY164" fmla="*/ 5066646 h 5096785"/>
              <a:gd name="connsiteX165" fmla="*/ 3314869 w 12192000"/>
              <a:gd name="connsiteY165" fmla="*/ 5073197 h 5096785"/>
              <a:gd name="connsiteX166" fmla="*/ 3259088 w 12192000"/>
              <a:gd name="connsiteY166" fmla="*/ 5096363 h 5096785"/>
              <a:gd name="connsiteX167" fmla="*/ 3253104 w 12192000"/>
              <a:gd name="connsiteY167" fmla="*/ 5096785 h 5096785"/>
              <a:gd name="connsiteX168" fmla="*/ 3238751 w 12192000"/>
              <a:gd name="connsiteY168" fmla="*/ 5092996 h 5096785"/>
              <a:gd name="connsiteX169" fmla="*/ 3233681 w 12192000"/>
              <a:gd name="connsiteY169" fmla="*/ 5090758 h 5096785"/>
              <a:gd name="connsiteX170" fmla="*/ 3225562 w 12192000"/>
              <a:gd name="connsiteY170" fmla="*/ 5089215 h 5096785"/>
              <a:gd name="connsiteX171" fmla="*/ 3225260 w 12192000"/>
              <a:gd name="connsiteY171" fmla="*/ 5089437 h 5096785"/>
              <a:gd name="connsiteX172" fmla="*/ 3217859 w 12192000"/>
              <a:gd name="connsiteY172" fmla="*/ 5087484 h 5096785"/>
              <a:gd name="connsiteX173" fmla="*/ 3182980 w 12192000"/>
              <a:gd name="connsiteY173" fmla="*/ 5074650 h 5096785"/>
              <a:gd name="connsiteX174" fmla="*/ 3055081 w 12192000"/>
              <a:gd name="connsiteY174" fmla="*/ 5080424 h 5096785"/>
              <a:gd name="connsiteX175" fmla="*/ 3049807 w 12192000"/>
              <a:gd name="connsiteY175" fmla="*/ 5080860 h 5096785"/>
              <a:gd name="connsiteX176" fmla="*/ 3029122 w 12192000"/>
              <a:gd name="connsiteY176" fmla="*/ 5070085 h 5096785"/>
              <a:gd name="connsiteX177" fmla="*/ 3017862 w 12192000"/>
              <a:gd name="connsiteY177" fmla="*/ 5065942 h 5096785"/>
              <a:gd name="connsiteX178" fmla="*/ 3015868 w 12192000"/>
              <a:gd name="connsiteY178" fmla="*/ 5061832 h 5096785"/>
              <a:gd name="connsiteX179" fmla="*/ 2998644 w 12192000"/>
              <a:gd name="connsiteY179" fmla="*/ 5057210 h 5096785"/>
              <a:gd name="connsiteX180" fmla="*/ 2996219 w 12192000"/>
              <a:gd name="connsiteY180" fmla="*/ 5057788 h 5096785"/>
              <a:gd name="connsiteX181" fmla="*/ 2983676 w 12192000"/>
              <a:gd name="connsiteY181" fmla="*/ 5049852 h 5096785"/>
              <a:gd name="connsiteX182" fmla="*/ 2903609 w 12192000"/>
              <a:gd name="connsiteY182" fmla="*/ 4998457 h 5096785"/>
              <a:gd name="connsiteX183" fmla="*/ 2758830 w 12192000"/>
              <a:gd name="connsiteY183" fmla="*/ 4974760 h 5096785"/>
              <a:gd name="connsiteX184" fmla="*/ 2532669 w 12192000"/>
              <a:gd name="connsiteY184" fmla="*/ 4940573 h 5096785"/>
              <a:gd name="connsiteX185" fmla="*/ 2389931 w 12192000"/>
              <a:gd name="connsiteY185" fmla="*/ 4905785 h 5096785"/>
              <a:gd name="connsiteX186" fmla="*/ 2335186 w 12192000"/>
              <a:gd name="connsiteY186" fmla="*/ 4902957 h 5096785"/>
              <a:gd name="connsiteX187" fmla="*/ 2273393 w 12192000"/>
              <a:gd name="connsiteY187" fmla="*/ 4883565 h 5096785"/>
              <a:gd name="connsiteX188" fmla="*/ 2269523 w 12192000"/>
              <a:gd name="connsiteY188" fmla="*/ 4884442 h 5096785"/>
              <a:gd name="connsiteX189" fmla="*/ 2256015 w 12192000"/>
              <a:gd name="connsiteY189" fmla="*/ 4883014 h 5096785"/>
              <a:gd name="connsiteX190" fmla="*/ 2249731 w 12192000"/>
              <a:gd name="connsiteY190" fmla="*/ 4888778 h 5096785"/>
              <a:gd name="connsiteX191" fmla="*/ 2227629 w 12192000"/>
              <a:gd name="connsiteY191" fmla="*/ 4891047 h 5096785"/>
              <a:gd name="connsiteX192" fmla="*/ 2203460 w 12192000"/>
              <a:gd name="connsiteY192" fmla="*/ 4886696 h 5096785"/>
              <a:gd name="connsiteX193" fmla="*/ 2091528 w 12192000"/>
              <a:gd name="connsiteY193" fmla="*/ 4859155 h 5096785"/>
              <a:gd name="connsiteX194" fmla="*/ 2022901 w 12192000"/>
              <a:gd name="connsiteY194" fmla="*/ 4846594 h 5096785"/>
              <a:gd name="connsiteX195" fmla="*/ 1994227 w 12192000"/>
              <a:gd name="connsiteY195" fmla="*/ 4847973 h 5096785"/>
              <a:gd name="connsiteX196" fmla="*/ 1955936 w 12192000"/>
              <a:gd name="connsiteY196" fmla="*/ 4845765 h 5096785"/>
              <a:gd name="connsiteX197" fmla="*/ 1741924 w 12192000"/>
              <a:gd name="connsiteY197" fmla="*/ 4808054 h 5096785"/>
              <a:gd name="connsiteX198" fmla="*/ 1734410 w 12192000"/>
              <a:gd name="connsiteY198" fmla="*/ 4811675 h 5096785"/>
              <a:gd name="connsiteX199" fmla="*/ 1691423 w 12192000"/>
              <a:gd name="connsiteY199" fmla="*/ 4802777 h 5096785"/>
              <a:gd name="connsiteX200" fmla="*/ 1554504 w 12192000"/>
              <a:gd name="connsiteY200" fmla="*/ 4739985 h 5096785"/>
              <a:gd name="connsiteX201" fmla="*/ 1470119 w 12192000"/>
              <a:gd name="connsiteY201" fmla="*/ 4723470 h 5096785"/>
              <a:gd name="connsiteX202" fmla="*/ 1437967 w 12192000"/>
              <a:gd name="connsiteY202" fmla="*/ 4722710 h 5096785"/>
              <a:gd name="connsiteX203" fmla="*/ 1295869 w 12192000"/>
              <a:gd name="connsiteY203" fmla="*/ 4726175 h 5096785"/>
              <a:gd name="connsiteX204" fmla="*/ 1292949 w 12192000"/>
              <a:gd name="connsiteY204" fmla="*/ 4684615 h 5096785"/>
              <a:gd name="connsiteX205" fmla="*/ 1244908 w 12192000"/>
              <a:gd name="connsiteY205" fmla="*/ 4706993 h 5096785"/>
              <a:gd name="connsiteX206" fmla="*/ 1171266 w 12192000"/>
              <a:gd name="connsiteY206" fmla="*/ 4706535 h 5096785"/>
              <a:gd name="connsiteX207" fmla="*/ 1160868 w 12192000"/>
              <a:gd name="connsiteY207" fmla="*/ 4701936 h 5096785"/>
              <a:gd name="connsiteX208" fmla="*/ 1147599 w 12192000"/>
              <a:gd name="connsiteY208" fmla="*/ 4714833 h 5096785"/>
              <a:gd name="connsiteX209" fmla="*/ 1119603 w 12192000"/>
              <a:gd name="connsiteY209" fmla="*/ 4721303 h 5096785"/>
              <a:gd name="connsiteX210" fmla="*/ 997851 w 12192000"/>
              <a:gd name="connsiteY210" fmla="*/ 4722336 h 5096785"/>
              <a:gd name="connsiteX211" fmla="*/ 976455 w 12192000"/>
              <a:gd name="connsiteY211" fmla="*/ 4726407 h 5096785"/>
              <a:gd name="connsiteX212" fmla="*/ 949939 w 12192000"/>
              <a:gd name="connsiteY212" fmla="*/ 4719699 h 5096785"/>
              <a:gd name="connsiteX213" fmla="*/ 894148 w 12192000"/>
              <a:gd name="connsiteY213" fmla="*/ 4710406 h 5096785"/>
              <a:gd name="connsiteX214" fmla="*/ 857990 w 12192000"/>
              <a:gd name="connsiteY214" fmla="*/ 4696844 h 5096785"/>
              <a:gd name="connsiteX215" fmla="*/ 848649 w 12192000"/>
              <a:gd name="connsiteY215" fmla="*/ 4704021 h 5096785"/>
              <a:gd name="connsiteX216" fmla="*/ 826436 w 12192000"/>
              <a:gd name="connsiteY216" fmla="*/ 4707421 h 5096785"/>
              <a:gd name="connsiteX217" fmla="*/ 733052 w 12192000"/>
              <a:gd name="connsiteY217" fmla="*/ 4701884 h 5096785"/>
              <a:gd name="connsiteX218" fmla="*/ 716185 w 12192000"/>
              <a:gd name="connsiteY218" fmla="*/ 4648168 h 5096785"/>
              <a:gd name="connsiteX219" fmla="*/ 582722 w 12192000"/>
              <a:gd name="connsiteY219" fmla="*/ 4658637 h 5096785"/>
              <a:gd name="connsiteX220" fmla="*/ 581118 w 12192000"/>
              <a:gd name="connsiteY220" fmla="*/ 4654120 h 5096785"/>
              <a:gd name="connsiteX221" fmla="*/ 546453 w 12192000"/>
              <a:gd name="connsiteY221" fmla="*/ 4652542 h 5096785"/>
              <a:gd name="connsiteX222" fmla="*/ 536773 w 12192000"/>
              <a:gd name="connsiteY222" fmla="*/ 4644609 h 5096785"/>
              <a:gd name="connsiteX223" fmla="*/ 388896 w 12192000"/>
              <a:gd name="connsiteY223" fmla="*/ 4619173 h 5096785"/>
              <a:gd name="connsiteX224" fmla="*/ 366479 w 12192000"/>
              <a:gd name="connsiteY224" fmla="*/ 4618896 h 5096785"/>
              <a:gd name="connsiteX225" fmla="*/ 342781 w 12192000"/>
              <a:gd name="connsiteY225" fmla="*/ 4601239 h 5096785"/>
              <a:gd name="connsiteX226" fmla="*/ 255925 w 12192000"/>
              <a:gd name="connsiteY226" fmla="*/ 4598685 h 5096785"/>
              <a:gd name="connsiteX227" fmla="*/ 226919 w 12192000"/>
              <a:gd name="connsiteY227" fmla="*/ 4598460 h 5096785"/>
              <a:gd name="connsiteX228" fmla="*/ 213925 w 12192000"/>
              <a:gd name="connsiteY228" fmla="*/ 4597783 h 5096785"/>
              <a:gd name="connsiteX229" fmla="*/ 215196 w 12192000"/>
              <a:gd name="connsiteY229" fmla="*/ 4588576 h 5096785"/>
              <a:gd name="connsiteX230" fmla="*/ 180214 w 12192000"/>
              <a:gd name="connsiteY230" fmla="*/ 4583701 h 5096785"/>
              <a:gd name="connsiteX231" fmla="*/ 83203 w 12192000"/>
              <a:gd name="connsiteY231" fmla="*/ 4531664 h 5096785"/>
              <a:gd name="connsiteX232" fmla="*/ 4106 w 12192000"/>
              <a:gd name="connsiteY232" fmla="*/ 4517202 h 5096785"/>
              <a:gd name="connsiteX233" fmla="*/ 0 w 12192000"/>
              <a:gd name="connsiteY233" fmla="*/ 4516084 h 5096785"/>
              <a:gd name="connsiteX234" fmla="*/ 0 w 12192000"/>
              <a:gd name="connsiteY23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47260 w 12192000"/>
              <a:gd name="connsiteY138" fmla="*/ 5041167 h 5096785"/>
              <a:gd name="connsiteX139" fmla="*/ 3931969 w 12192000"/>
              <a:gd name="connsiteY139" fmla="*/ 5035902 h 5096785"/>
              <a:gd name="connsiteX140" fmla="*/ 3929836 w 12192000"/>
              <a:gd name="connsiteY140" fmla="*/ 5036901 h 5096785"/>
              <a:gd name="connsiteX141" fmla="*/ 3911296 w 12192000"/>
              <a:gd name="connsiteY141" fmla="*/ 5035663 h 5096785"/>
              <a:gd name="connsiteX142" fmla="*/ 3907746 w 12192000"/>
              <a:gd name="connsiteY142" fmla="*/ 5032107 h 5096785"/>
              <a:gd name="connsiteX143" fmla="*/ 3895182 w 12192000"/>
              <a:gd name="connsiteY143" fmla="*/ 5030229 h 5096785"/>
              <a:gd name="connsiteX144" fmla="*/ 3870866 w 12192000"/>
              <a:gd name="connsiteY144" fmla="*/ 5023753 h 5096785"/>
              <a:gd name="connsiteX145" fmla="*/ 3865913 w 12192000"/>
              <a:gd name="connsiteY145" fmla="*/ 5025143 h 5096785"/>
              <a:gd name="connsiteX146" fmla="*/ 3828606 w 12192000"/>
              <a:gd name="connsiteY146" fmla="*/ 5019426 h 5096785"/>
              <a:gd name="connsiteX147" fmla="*/ 3827901 w 12192000"/>
              <a:gd name="connsiteY147" fmla="*/ 5020583 h 5096785"/>
              <a:gd name="connsiteX148" fmla="*/ 3816543 w 12192000"/>
              <a:gd name="connsiteY148" fmla="*/ 5024366 h 5096785"/>
              <a:gd name="connsiteX149" fmla="*/ 3795278 w 12192000"/>
              <a:gd name="connsiteY149" fmla="*/ 5028779 h 5096785"/>
              <a:gd name="connsiteX150" fmla="*/ 3743858 w 12192000"/>
              <a:gd name="connsiteY150" fmla="*/ 5054237 h 5096785"/>
              <a:gd name="connsiteX151" fmla="*/ 3704945 w 12192000"/>
              <a:gd name="connsiteY151" fmla="*/ 5048413 h 5096785"/>
              <a:gd name="connsiteX152" fmla="*/ 3696992 w 12192000"/>
              <a:gd name="connsiteY152" fmla="*/ 5047914 h 5096785"/>
              <a:gd name="connsiteX153" fmla="*/ 3696780 w 12192000"/>
              <a:gd name="connsiteY153" fmla="*/ 5048181 h 5096785"/>
              <a:gd name="connsiteX154" fmla="*/ 3688290 w 12192000"/>
              <a:gd name="connsiteY154" fmla="*/ 5048204 h 5096785"/>
              <a:gd name="connsiteX155" fmla="*/ 3682486 w 12192000"/>
              <a:gd name="connsiteY155" fmla="*/ 5047000 h 5096785"/>
              <a:gd name="connsiteX156" fmla="*/ 3667056 w 12192000"/>
              <a:gd name="connsiteY156" fmla="*/ 5046030 h 5096785"/>
              <a:gd name="connsiteX157" fmla="*/ 3661403 w 12192000"/>
              <a:gd name="connsiteY157" fmla="*/ 5047537 h 5096785"/>
              <a:gd name="connsiteX158" fmla="*/ 3658673 w 12192000"/>
              <a:gd name="connsiteY158" fmla="*/ 5050790 h 5096785"/>
              <a:gd name="connsiteX159" fmla="*/ 3657333 w 12192000"/>
              <a:gd name="connsiteY159" fmla="*/ 5050325 h 5096785"/>
              <a:gd name="connsiteX160" fmla="*/ 3626778 w 12192000"/>
              <a:gd name="connsiteY160" fmla="*/ 5057882 h 5096785"/>
              <a:gd name="connsiteX161" fmla="*/ 3560067 w 12192000"/>
              <a:gd name="connsiteY161" fmla="*/ 5064266 h 5096785"/>
              <a:gd name="connsiteX162" fmla="*/ 3522641 w 12192000"/>
              <a:gd name="connsiteY162" fmla="*/ 5063654 h 5096785"/>
              <a:gd name="connsiteX163" fmla="*/ 3419275 w 12192000"/>
              <a:gd name="connsiteY163" fmla="*/ 5066646 h 5096785"/>
              <a:gd name="connsiteX164" fmla="*/ 3314869 w 12192000"/>
              <a:gd name="connsiteY164" fmla="*/ 5073197 h 5096785"/>
              <a:gd name="connsiteX165" fmla="*/ 3259088 w 12192000"/>
              <a:gd name="connsiteY165" fmla="*/ 5096363 h 5096785"/>
              <a:gd name="connsiteX166" fmla="*/ 3253104 w 12192000"/>
              <a:gd name="connsiteY166" fmla="*/ 5096785 h 5096785"/>
              <a:gd name="connsiteX167" fmla="*/ 3238751 w 12192000"/>
              <a:gd name="connsiteY167" fmla="*/ 5092996 h 5096785"/>
              <a:gd name="connsiteX168" fmla="*/ 3233681 w 12192000"/>
              <a:gd name="connsiteY168" fmla="*/ 5090758 h 5096785"/>
              <a:gd name="connsiteX169" fmla="*/ 3225562 w 12192000"/>
              <a:gd name="connsiteY169" fmla="*/ 5089215 h 5096785"/>
              <a:gd name="connsiteX170" fmla="*/ 3225260 w 12192000"/>
              <a:gd name="connsiteY170" fmla="*/ 5089437 h 5096785"/>
              <a:gd name="connsiteX171" fmla="*/ 3217859 w 12192000"/>
              <a:gd name="connsiteY171" fmla="*/ 5087484 h 5096785"/>
              <a:gd name="connsiteX172" fmla="*/ 3182980 w 12192000"/>
              <a:gd name="connsiteY172" fmla="*/ 5074650 h 5096785"/>
              <a:gd name="connsiteX173" fmla="*/ 3055081 w 12192000"/>
              <a:gd name="connsiteY173" fmla="*/ 5080424 h 5096785"/>
              <a:gd name="connsiteX174" fmla="*/ 3049807 w 12192000"/>
              <a:gd name="connsiteY174" fmla="*/ 5080860 h 5096785"/>
              <a:gd name="connsiteX175" fmla="*/ 3029122 w 12192000"/>
              <a:gd name="connsiteY175" fmla="*/ 5070085 h 5096785"/>
              <a:gd name="connsiteX176" fmla="*/ 3017862 w 12192000"/>
              <a:gd name="connsiteY176" fmla="*/ 5065942 h 5096785"/>
              <a:gd name="connsiteX177" fmla="*/ 3015868 w 12192000"/>
              <a:gd name="connsiteY177" fmla="*/ 5061832 h 5096785"/>
              <a:gd name="connsiteX178" fmla="*/ 2998644 w 12192000"/>
              <a:gd name="connsiteY178" fmla="*/ 5057210 h 5096785"/>
              <a:gd name="connsiteX179" fmla="*/ 2996219 w 12192000"/>
              <a:gd name="connsiteY179" fmla="*/ 5057788 h 5096785"/>
              <a:gd name="connsiteX180" fmla="*/ 2983676 w 12192000"/>
              <a:gd name="connsiteY180" fmla="*/ 5049852 h 5096785"/>
              <a:gd name="connsiteX181" fmla="*/ 2903609 w 12192000"/>
              <a:gd name="connsiteY181" fmla="*/ 4998457 h 5096785"/>
              <a:gd name="connsiteX182" fmla="*/ 2758830 w 12192000"/>
              <a:gd name="connsiteY182" fmla="*/ 4974760 h 5096785"/>
              <a:gd name="connsiteX183" fmla="*/ 2532669 w 12192000"/>
              <a:gd name="connsiteY183" fmla="*/ 4940573 h 5096785"/>
              <a:gd name="connsiteX184" fmla="*/ 2389931 w 12192000"/>
              <a:gd name="connsiteY184" fmla="*/ 4905785 h 5096785"/>
              <a:gd name="connsiteX185" fmla="*/ 2335186 w 12192000"/>
              <a:gd name="connsiteY185" fmla="*/ 4902957 h 5096785"/>
              <a:gd name="connsiteX186" fmla="*/ 2273393 w 12192000"/>
              <a:gd name="connsiteY186" fmla="*/ 4883565 h 5096785"/>
              <a:gd name="connsiteX187" fmla="*/ 2269523 w 12192000"/>
              <a:gd name="connsiteY187" fmla="*/ 4884442 h 5096785"/>
              <a:gd name="connsiteX188" fmla="*/ 2256015 w 12192000"/>
              <a:gd name="connsiteY188" fmla="*/ 4883014 h 5096785"/>
              <a:gd name="connsiteX189" fmla="*/ 2249731 w 12192000"/>
              <a:gd name="connsiteY189" fmla="*/ 4888778 h 5096785"/>
              <a:gd name="connsiteX190" fmla="*/ 2227629 w 12192000"/>
              <a:gd name="connsiteY190" fmla="*/ 4891047 h 5096785"/>
              <a:gd name="connsiteX191" fmla="*/ 2203460 w 12192000"/>
              <a:gd name="connsiteY191" fmla="*/ 4886696 h 5096785"/>
              <a:gd name="connsiteX192" fmla="*/ 2091528 w 12192000"/>
              <a:gd name="connsiteY192" fmla="*/ 4859155 h 5096785"/>
              <a:gd name="connsiteX193" fmla="*/ 2022901 w 12192000"/>
              <a:gd name="connsiteY193" fmla="*/ 4846594 h 5096785"/>
              <a:gd name="connsiteX194" fmla="*/ 1994227 w 12192000"/>
              <a:gd name="connsiteY194" fmla="*/ 4847973 h 5096785"/>
              <a:gd name="connsiteX195" fmla="*/ 1955936 w 12192000"/>
              <a:gd name="connsiteY195" fmla="*/ 4845765 h 5096785"/>
              <a:gd name="connsiteX196" fmla="*/ 1741924 w 12192000"/>
              <a:gd name="connsiteY196" fmla="*/ 4808054 h 5096785"/>
              <a:gd name="connsiteX197" fmla="*/ 1734410 w 12192000"/>
              <a:gd name="connsiteY197" fmla="*/ 4811675 h 5096785"/>
              <a:gd name="connsiteX198" fmla="*/ 1691423 w 12192000"/>
              <a:gd name="connsiteY198" fmla="*/ 4802777 h 5096785"/>
              <a:gd name="connsiteX199" fmla="*/ 1554504 w 12192000"/>
              <a:gd name="connsiteY199" fmla="*/ 4739985 h 5096785"/>
              <a:gd name="connsiteX200" fmla="*/ 1470119 w 12192000"/>
              <a:gd name="connsiteY200" fmla="*/ 4723470 h 5096785"/>
              <a:gd name="connsiteX201" fmla="*/ 1437967 w 12192000"/>
              <a:gd name="connsiteY201" fmla="*/ 4722710 h 5096785"/>
              <a:gd name="connsiteX202" fmla="*/ 1295869 w 12192000"/>
              <a:gd name="connsiteY202" fmla="*/ 4726175 h 5096785"/>
              <a:gd name="connsiteX203" fmla="*/ 1292949 w 12192000"/>
              <a:gd name="connsiteY203" fmla="*/ 4684615 h 5096785"/>
              <a:gd name="connsiteX204" fmla="*/ 1244908 w 12192000"/>
              <a:gd name="connsiteY204" fmla="*/ 4706993 h 5096785"/>
              <a:gd name="connsiteX205" fmla="*/ 1171266 w 12192000"/>
              <a:gd name="connsiteY205" fmla="*/ 4706535 h 5096785"/>
              <a:gd name="connsiteX206" fmla="*/ 1160868 w 12192000"/>
              <a:gd name="connsiteY206" fmla="*/ 4701936 h 5096785"/>
              <a:gd name="connsiteX207" fmla="*/ 1147599 w 12192000"/>
              <a:gd name="connsiteY207" fmla="*/ 4714833 h 5096785"/>
              <a:gd name="connsiteX208" fmla="*/ 1119603 w 12192000"/>
              <a:gd name="connsiteY208" fmla="*/ 4721303 h 5096785"/>
              <a:gd name="connsiteX209" fmla="*/ 997851 w 12192000"/>
              <a:gd name="connsiteY209" fmla="*/ 4722336 h 5096785"/>
              <a:gd name="connsiteX210" fmla="*/ 976455 w 12192000"/>
              <a:gd name="connsiteY210" fmla="*/ 4726407 h 5096785"/>
              <a:gd name="connsiteX211" fmla="*/ 949939 w 12192000"/>
              <a:gd name="connsiteY211" fmla="*/ 4719699 h 5096785"/>
              <a:gd name="connsiteX212" fmla="*/ 894148 w 12192000"/>
              <a:gd name="connsiteY212" fmla="*/ 4710406 h 5096785"/>
              <a:gd name="connsiteX213" fmla="*/ 857990 w 12192000"/>
              <a:gd name="connsiteY213" fmla="*/ 4696844 h 5096785"/>
              <a:gd name="connsiteX214" fmla="*/ 848649 w 12192000"/>
              <a:gd name="connsiteY214" fmla="*/ 4704021 h 5096785"/>
              <a:gd name="connsiteX215" fmla="*/ 826436 w 12192000"/>
              <a:gd name="connsiteY215" fmla="*/ 4707421 h 5096785"/>
              <a:gd name="connsiteX216" fmla="*/ 733052 w 12192000"/>
              <a:gd name="connsiteY216" fmla="*/ 4701884 h 5096785"/>
              <a:gd name="connsiteX217" fmla="*/ 716185 w 12192000"/>
              <a:gd name="connsiteY217" fmla="*/ 4648168 h 5096785"/>
              <a:gd name="connsiteX218" fmla="*/ 582722 w 12192000"/>
              <a:gd name="connsiteY218" fmla="*/ 4658637 h 5096785"/>
              <a:gd name="connsiteX219" fmla="*/ 581118 w 12192000"/>
              <a:gd name="connsiteY219" fmla="*/ 4654120 h 5096785"/>
              <a:gd name="connsiteX220" fmla="*/ 546453 w 12192000"/>
              <a:gd name="connsiteY220" fmla="*/ 4652542 h 5096785"/>
              <a:gd name="connsiteX221" fmla="*/ 536773 w 12192000"/>
              <a:gd name="connsiteY221" fmla="*/ 4644609 h 5096785"/>
              <a:gd name="connsiteX222" fmla="*/ 388896 w 12192000"/>
              <a:gd name="connsiteY222" fmla="*/ 4619173 h 5096785"/>
              <a:gd name="connsiteX223" fmla="*/ 366479 w 12192000"/>
              <a:gd name="connsiteY223" fmla="*/ 4618896 h 5096785"/>
              <a:gd name="connsiteX224" fmla="*/ 342781 w 12192000"/>
              <a:gd name="connsiteY224" fmla="*/ 4601239 h 5096785"/>
              <a:gd name="connsiteX225" fmla="*/ 255925 w 12192000"/>
              <a:gd name="connsiteY225" fmla="*/ 4598685 h 5096785"/>
              <a:gd name="connsiteX226" fmla="*/ 226919 w 12192000"/>
              <a:gd name="connsiteY226" fmla="*/ 4598460 h 5096785"/>
              <a:gd name="connsiteX227" fmla="*/ 213925 w 12192000"/>
              <a:gd name="connsiteY227" fmla="*/ 4597783 h 5096785"/>
              <a:gd name="connsiteX228" fmla="*/ 215196 w 12192000"/>
              <a:gd name="connsiteY228" fmla="*/ 4588576 h 5096785"/>
              <a:gd name="connsiteX229" fmla="*/ 180214 w 12192000"/>
              <a:gd name="connsiteY229" fmla="*/ 4583701 h 5096785"/>
              <a:gd name="connsiteX230" fmla="*/ 83203 w 12192000"/>
              <a:gd name="connsiteY230" fmla="*/ 4531664 h 5096785"/>
              <a:gd name="connsiteX231" fmla="*/ 4106 w 12192000"/>
              <a:gd name="connsiteY231" fmla="*/ 4517202 h 5096785"/>
              <a:gd name="connsiteX232" fmla="*/ 0 w 12192000"/>
              <a:gd name="connsiteY232" fmla="*/ 4516084 h 5096785"/>
              <a:gd name="connsiteX233" fmla="*/ 0 w 12192000"/>
              <a:gd name="connsiteY233" fmla="*/ 0 h 5096785"/>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29836 w 12192000"/>
              <a:gd name="connsiteY140" fmla="*/ 5036901 h 5238841"/>
              <a:gd name="connsiteX141" fmla="*/ 3911296 w 12192000"/>
              <a:gd name="connsiteY141" fmla="*/ 5035663 h 5238841"/>
              <a:gd name="connsiteX142" fmla="*/ 3955454 w 12192000"/>
              <a:gd name="connsiteY142" fmla="*/ 5238841 h 5238841"/>
              <a:gd name="connsiteX143" fmla="*/ 3895182 w 12192000"/>
              <a:gd name="connsiteY143" fmla="*/ 5030229 h 5238841"/>
              <a:gd name="connsiteX144" fmla="*/ 3870866 w 12192000"/>
              <a:gd name="connsiteY144" fmla="*/ 5023753 h 5238841"/>
              <a:gd name="connsiteX145" fmla="*/ 3865913 w 12192000"/>
              <a:gd name="connsiteY145" fmla="*/ 5025143 h 5238841"/>
              <a:gd name="connsiteX146" fmla="*/ 3828606 w 12192000"/>
              <a:gd name="connsiteY146" fmla="*/ 5019426 h 5238841"/>
              <a:gd name="connsiteX147" fmla="*/ 3827901 w 12192000"/>
              <a:gd name="connsiteY147" fmla="*/ 5020583 h 5238841"/>
              <a:gd name="connsiteX148" fmla="*/ 3816543 w 12192000"/>
              <a:gd name="connsiteY148" fmla="*/ 5024366 h 5238841"/>
              <a:gd name="connsiteX149" fmla="*/ 3795278 w 12192000"/>
              <a:gd name="connsiteY149" fmla="*/ 5028779 h 5238841"/>
              <a:gd name="connsiteX150" fmla="*/ 3743858 w 12192000"/>
              <a:gd name="connsiteY150" fmla="*/ 5054237 h 5238841"/>
              <a:gd name="connsiteX151" fmla="*/ 3704945 w 12192000"/>
              <a:gd name="connsiteY151" fmla="*/ 5048413 h 5238841"/>
              <a:gd name="connsiteX152" fmla="*/ 3696992 w 12192000"/>
              <a:gd name="connsiteY152" fmla="*/ 5047914 h 5238841"/>
              <a:gd name="connsiteX153" fmla="*/ 3696780 w 12192000"/>
              <a:gd name="connsiteY153" fmla="*/ 5048181 h 5238841"/>
              <a:gd name="connsiteX154" fmla="*/ 3688290 w 12192000"/>
              <a:gd name="connsiteY154" fmla="*/ 5048204 h 5238841"/>
              <a:gd name="connsiteX155" fmla="*/ 3682486 w 12192000"/>
              <a:gd name="connsiteY155" fmla="*/ 5047000 h 5238841"/>
              <a:gd name="connsiteX156" fmla="*/ 3667056 w 12192000"/>
              <a:gd name="connsiteY156" fmla="*/ 5046030 h 5238841"/>
              <a:gd name="connsiteX157" fmla="*/ 3661403 w 12192000"/>
              <a:gd name="connsiteY157" fmla="*/ 5047537 h 5238841"/>
              <a:gd name="connsiteX158" fmla="*/ 3658673 w 12192000"/>
              <a:gd name="connsiteY158" fmla="*/ 5050790 h 5238841"/>
              <a:gd name="connsiteX159" fmla="*/ 3657333 w 12192000"/>
              <a:gd name="connsiteY159" fmla="*/ 5050325 h 5238841"/>
              <a:gd name="connsiteX160" fmla="*/ 3626778 w 12192000"/>
              <a:gd name="connsiteY160" fmla="*/ 5057882 h 5238841"/>
              <a:gd name="connsiteX161" fmla="*/ 3560067 w 12192000"/>
              <a:gd name="connsiteY161" fmla="*/ 5064266 h 5238841"/>
              <a:gd name="connsiteX162" fmla="*/ 3522641 w 12192000"/>
              <a:gd name="connsiteY162" fmla="*/ 5063654 h 5238841"/>
              <a:gd name="connsiteX163" fmla="*/ 3419275 w 12192000"/>
              <a:gd name="connsiteY163" fmla="*/ 5066646 h 5238841"/>
              <a:gd name="connsiteX164" fmla="*/ 3314869 w 12192000"/>
              <a:gd name="connsiteY164" fmla="*/ 5073197 h 5238841"/>
              <a:gd name="connsiteX165" fmla="*/ 3259088 w 12192000"/>
              <a:gd name="connsiteY165" fmla="*/ 5096363 h 5238841"/>
              <a:gd name="connsiteX166" fmla="*/ 3253104 w 12192000"/>
              <a:gd name="connsiteY166" fmla="*/ 5096785 h 5238841"/>
              <a:gd name="connsiteX167" fmla="*/ 3238751 w 12192000"/>
              <a:gd name="connsiteY167" fmla="*/ 5092996 h 5238841"/>
              <a:gd name="connsiteX168" fmla="*/ 3233681 w 12192000"/>
              <a:gd name="connsiteY168" fmla="*/ 5090758 h 5238841"/>
              <a:gd name="connsiteX169" fmla="*/ 3225562 w 12192000"/>
              <a:gd name="connsiteY169" fmla="*/ 5089215 h 5238841"/>
              <a:gd name="connsiteX170" fmla="*/ 3225260 w 12192000"/>
              <a:gd name="connsiteY170" fmla="*/ 5089437 h 5238841"/>
              <a:gd name="connsiteX171" fmla="*/ 3217859 w 12192000"/>
              <a:gd name="connsiteY171" fmla="*/ 5087484 h 5238841"/>
              <a:gd name="connsiteX172" fmla="*/ 3182980 w 12192000"/>
              <a:gd name="connsiteY172" fmla="*/ 5074650 h 5238841"/>
              <a:gd name="connsiteX173" fmla="*/ 3055081 w 12192000"/>
              <a:gd name="connsiteY173" fmla="*/ 5080424 h 5238841"/>
              <a:gd name="connsiteX174" fmla="*/ 3049807 w 12192000"/>
              <a:gd name="connsiteY174" fmla="*/ 5080860 h 5238841"/>
              <a:gd name="connsiteX175" fmla="*/ 3029122 w 12192000"/>
              <a:gd name="connsiteY175" fmla="*/ 5070085 h 5238841"/>
              <a:gd name="connsiteX176" fmla="*/ 3017862 w 12192000"/>
              <a:gd name="connsiteY176" fmla="*/ 5065942 h 5238841"/>
              <a:gd name="connsiteX177" fmla="*/ 3015868 w 12192000"/>
              <a:gd name="connsiteY177" fmla="*/ 5061832 h 5238841"/>
              <a:gd name="connsiteX178" fmla="*/ 2998644 w 12192000"/>
              <a:gd name="connsiteY178" fmla="*/ 5057210 h 5238841"/>
              <a:gd name="connsiteX179" fmla="*/ 2996219 w 12192000"/>
              <a:gd name="connsiteY179" fmla="*/ 5057788 h 5238841"/>
              <a:gd name="connsiteX180" fmla="*/ 2983676 w 12192000"/>
              <a:gd name="connsiteY180" fmla="*/ 5049852 h 5238841"/>
              <a:gd name="connsiteX181" fmla="*/ 2903609 w 12192000"/>
              <a:gd name="connsiteY181" fmla="*/ 4998457 h 5238841"/>
              <a:gd name="connsiteX182" fmla="*/ 2758830 w 12192000"/>
              <a:gd name="connsiteY182" fmla="*/ 4974760 h 5238841"/>
              <a:gd name="connsiteX183" fmla="*/ 2532669 w 12192000"/>
              <a:gd name="connsiteY183" fmla="*/ 4940573 h 5238841"/>
              <a:gd name="connsiteX184" fmla="*/ 2389931 w 12192000"/>
              <a:gd name="connsiteY184" fmla="*/ 4905785 h 5238841"/>
              <a:gd name="connsiteX185" fmla="*/ 2335186 w 12192000"/>
              <a:gd name="connsiteY185" fmla="*/ 4902957 h 5238841"/>
              <a:gd name="connsiteX186" fmla="*/ 2273393 w 12192000"/>
              <a:gd name="connsiteY186" fmla="*/ 4883565 h 5238841"/>
              <a:gd name="connsiteX187" fmla="*/ 2269523 w 12192000"/>
              <a:gd name="connsiteY187" fmla="*/ 4884442 h 5238841"/>
              <a:gd name="connsiteX188" fmla="*/ 2256015 w 12192000"/>
              <a:gd name="connsiteY188" fmla="*/ 4883014 h 5238841"/>
              <a:gd name="connsiteX189" fmla="*/ 2249731 w 12192000"/>
              <a:gd name="connsiteY189" fmla="*/ 4888778 h 5238841"/>
              <a:gd name="connsiteX190" fmla="*/ 2227629 w 12192000"/>
              <a:gd name="connsiteY190" fmla="*/ 4891047 h 5238841"/>
              <a:gd name="connsiteX191" fmla="*/ 2203460 w 12192000"/>
              <a:gd name="connsiteY191" fmla="*/ 4886696 h 5238841"/>
              <a:gd name="connsiteX192" fmla="*/ 2091528 w 12192000"/>
              <a:gd name="connsiteY192" fmla="*/ 4859155 h 5238841"/>
              <a:gd name="connsiteX193" fmla="*/ 2022901 w 12192000"/>
              <a:gd name="connsiteY193" fmla="*/ 4846594 h 5238841"/>
              <a:gd name="connsiteX194" fmla="*/ 1994227 w 12192000"/>
              <a:gd name="connsiteY194" fmla="*/ 4847973 h 5238841"/>
              <a:gd name="connsiteX195" fmla="*/ 1955936 w 12192000"/>
              <a:gd name="connsiteY195" fmla="*/ 4845765 h 5238841"/>
              <a:gd name="connsiteX196" fmla="*/ 1741924 w 12192000"/>
              <a:gd name="connsiteY196" fmla="*/ 4808054 h 5238841"/>
              <a:gd name="connsiteX197" fmla="*/ 1734410 w 12192000"/>
              <a:gd name="connsiteY197" fmla="*/ 4811675 h 5238841"/>
              <a:gd name="connsiteX198" fmla="*/ 1691423 w 12192000"/>
              <a:gd name="connsiteY198" fmla="*/ 4802777 h 5238841"/>
              <a:gd name="connsiteX199" fmla="*/ 1554504 w 12192000"/>
              <a:gd name="connsiteY199" fmla="*/ 4739985 h 5238841"/>
              <a:gd name="connsiteX200" fmla="*/ 1470119 w 12192000"/>
              <a:gd name="connsiteY200" fmla="*/ 4723470 h 5238841"/>
              <a:gd name="connsiteX201" fmla="*/ 1437967 w 12192000"/>
              <a:gd name="connsiteY201" fmla="*/ 4722710 h 5238841"/>
              <a:gd name="connsiteX202" fmla="*/ 1295869 w 12192000"/>
              <a:gd name="connsiteY202" fmla="*/ 4726175 h 5238841"/>
              <a:gd name="connsiteX203" fmla="*/ 1292949 w 12192000"/>
              <a:gd name="connsiteY203" fmla="*/ 4684615 h 5238841"/>
              <a:gd name="connsiteX204" fmla="*/ 1244908 w 12192000"/>
              <a:gd name="connsiteY204" fmla="*/ 4706993 h 5238841"/>
              <a:gd name="connsiteX205" fmla="*/ 1171266 w 12192000"/>
              <a:gd name="connsiteY205" fmla="*/ 4706535 h 5238841"/>
              <a:gd name="connsiteX206" fmla="*/ 1160868 w 12192000"/>
              <a:gd name="connsiteY206" fmla="*/ 4701936 h 5238841"/>
              <a:gd name="connsiteX207" fmla="*/ 1147599 w 12192000"/>
              <a:gd name="connsiteY207" fmla="*/ 4714833 h 5238841"/>
              <a:gd name="connsiteX208" fmla="*/ 1119603 w 12192000"/>
              <a:gd name="connsiteY208" fmla="*/ 4721303 h 5238841"/>
              <a:gd name="connsiteX209" fmla="*/ 997851 w 12192000"/>
              <a:gd name="connsiteY209" fmla="*/ 4722336 h 5238841"/>
              <a:gd name="connsiteX210" fmla="*/ 976455 w 12192000"/>
              <a:gd name="connsiteY210" fmla="*/ 4726407 h 5238841"/>
              <a:gd name="connsiteX211" fmla="*/ 949939 w 12192000"/>
              <a:gd name="connsiteY211" fmla="*/ 4719699 h 5238841"/>
              <a:gd name="connsiteX212" fmla="*/ 894148 w 12192000"/>
              <a:gd name="connsiteY212" fmla="*/ 4710406 h 5238841"/>
              <a:gd name="connsiteX213" fmla="*/ 857990 w 12192000"/>
              <a:gd name="connsiteY213" fmla="*/ 4696844 h 5238841"/>
              <a:gd name="connsiteX214" fmla="*/ 848649 w 12192000"/>
              <a:gd name="connsiteY214" fmla="*/ 4704021 h 5238841"/>
              <a:gd name="connsiteX215" fmla="*/ 826436 w 12192000"/>
              <a:gd name="connsiteY215" fmla="*/ 4707421 h 5238841"/>
              <a:gd name="connsiteX216" fmla="*/ 733052 w 12192000"/>
              <a:gd name="connsiteY216" fmla="*/ 4701884 h 5238841"/>
              <a:gd name="connsiteX217" fmla="*/ 716185 w 12192000"/>
              <a:gd name="connsiteY217" fmla="*/ 4648168 h 5238841"/>
              <a:gd name="connsiteX218" fmla="*/ 582722 w 12192000"/>
              <a:gd name="connsiteY218" fmla="*/ 4658637 h 5238841"/>
              <a:gd name="connsiteX219" fmla="*/ 581118 w 12192000"/>
              <a:gd name="connsiteY219" fmla="*/ 4654120 h 5238841"/>
              <a:gd name="connsiteX220" fmla="*/ 546453 w 12192000"/>
              <a:gd name="connsiteY220" fmla="*/ 4652542 h 5238841"/>
              <a:gd name="connsiteX221" fmla="*/ 536773 w 12192000"/>
              <a:gd name="connsiteY221" fmla="*/ 4644609 h 5238841"/>
              <a:gd name="connsiteX222" fmla="*/ 388896 w 12192000"/>
              <a:gd name="connsiteY222" fmla="*/ 4619173 h 5238841"/>
              <a:gd name="connsiteX223" fmla="*/ 366479 w 12192000"/>
              <a:gd name="connsiteY223" fmla="*/ 4618896 h 5238841"/>
              <a:gd name="connsiteX224" fmla="*/ 342781 w 12192000"/>
              <a:gd name="connsiteY224" fmla="*/ 4601239 h 5238841"/>
              <a:gd name="connsiteX225" fmla="*/ 255925 w 12192000"/>
              <a:gd name="connsiteY225" fmla="*/ 4598685 h 5238841"/>
              <a:gd name="connsiteX226" fmla="*/ 226919 w 12192000"/>
              <a:gd name="connsiteY226" fmla="*/ 4598460 h 5238841"/>
              <a:gd name="connsiteX227" fmla="*/ 213925 w 12192000"/>
              <a:gd name="connsiteY227" fmla="*/ 4597783 h 5238841"/>
              <a:gd name="connsiteX228" fmla="*/ 215196 w 12192000"/>
              <a:gd name="connsiteY228" fmla="*/ 4588576 h 5238841"/>
              <a:gd name="connsiteX229" fmla="*/ 180214 w 12192000"/>
              <a:gd name="connsiteY229" fmla="*/ 4583701 h 5238841"/>
              <a:gd name="connsiteX230" fmla="*/ 83203 w 12192000"/>
              <a:gd name="connsiteY230" fmla="*/ 4531664 h 5238841"/>
              <a:gd name="connsiteX231" fmla="*/ 4106 w 12192000"/>
              <a:gd name="connsiteY231" fmla="*/ 4517202 h 5238841"/>
              <a:gd name="connsiteX232" fmla="*/ 0 w 12192000"/>
              <a:gd name="connsiteY232" fmla="*/ 4516084 h 5238841"/>
              <a:gd name="connsiteX233" fmla="*/ 0 w 12192000"/>
              <a:gd name="connsiteY233"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11296 w 12192000"/>
              <a:gd name="connsiteY140" fmla="*/ 5035663 h 5238841"/>
              <a:gd name="connsiteX141" fmla="*/ 3955454 w 12192000"/>
              <a:gd name="connsiteY141" fmla="*/ 5238841 h 5238841"/>
              <a:gd name="connsiteX142" fmla="*/ 3895182 w 12192000"/>
              <a:gd name="connsiteY142" fmla="*/ 5030229 h 5238841"/>
              <a:gd name="connsiteX143" fmla="*/ 3870866 w 12192000"/>
              <a:gd name="connsiteY143" fmla="*/ 5023753 h 5238841"/>
              <a:gd name="connsiteX144" fmla="*/ 3865913 w 12192000"/>
              <a:gd name="connsiteY144" fmla="*/ 5025143 h 5238841"/>
              <a:gd name="connsiteX145" fmla="*/ 3828606 w 12192000"/>
              <a:gd name="connsiteY145" fmla="*/ 5019426 h 5238841"/>
              <a:gd name="connsiteX146" fmla="*/ 3827901 w 12192000"/>
              <a:gd name="connsiteY146" fmla="*/ 5020583 h 5238841"/>
              <a:gd name="connsiteX147" fmla="*/ 3816543 w 12192000"/>
              <a:gd name="connsiteY147" fmla="*/ 5024366 h 5238841"/>
              <a:gd name="connsiteX148" fmla="*/ 3795278 w 12192000"/>
              <a:gd name="connsiteY148" fmla="*/ 5028779 h 5238841"/>
              <a:gd name="connsiteX149" fmla="*/ 3743858 w 12192000"/>
              <a:gd name="connsiteY149" fmla="*/ 5054237 h 5238841"/>
              <a:gd name="connsiteX150" fmla="*/ 3704945 w 12192000"/>
              <a:gd name="connsiteY150" fmla="*/ 5048413 h 5238841"/>
              <a:gd name="connsiteX151" fmla="*/ 3696992 w 12192000"/>
              <a:gd name="connsiteY151" fmla="*/ 5047914 h 5238841"/>
              <a:gd name="connsiteX152" fmla="*/ 3696780 w 12192000"/>
              <a:gd name="connsiteY152" fmla="*/ 5048181 h 5238841"/>
              <a:gd name="connsiteX153" fmla="*/ 3688290 w 12192000"/>
              <a:gd name="connsiteY153" fmla="*/ 5048204 h 5238841"/>
              <a:gd name="connsiteX154" fmla="*/ 3682486 w 12192000"/>
              <a:gd name="connsiteY154" fmla="*/ 5047000 h 5238841"/>
              <a:gd name="connsiteX155" fmla="*/ 3667056 w 12192000"/>
              <a:gd name="connsiteY155" fmla="*/ 5046030 h 5238841"/>
              <a:gd name="connsiteX156" fmla="*/ 3661403 w 12192000"/>
              <a:gd name="connsiteY156" fmla="*/ 5047537 h 5238841"/>
              <a:gd name="connsiteX157" fmla="*/ 3658673 w 12192000"/>
              <a:gd name="connsiteY157" fmla="*/ 5050790 h 5238841"/>
              <a:gd name="connsiteX158" fmla="*/ 3657333 w 12192000"/>
              <a:gd name="connsiteY158" fmla="*/ 5050325 h 5238841"/>
              <a:gd name="connsiteX159" fmla="*/ 3626778 w 12192000"/>
              <a:gd name="connsiteY159" fmla="*/ 5057882 h 5238841"/>
              <a:gd name="connsiteX160" fmla="*/ 3560067 w 12192000"/>
              <a:gd name="connsiteY160" fmla="*/ 5064266 h 5238841"/>
              <a:gd name="connsiteX161" fmla="*/ 3522641 w 12192000"/>
              <a:gd name="connsiteY161" fmla="*/ 5063654 h 5238841"/>
              <a:gd name="connsiteX162" fmla="*/ 3419275 w 12192000"/>
              <a:gd name="connsiteY162" fmla="*/ 5066646 h 5238841"/>
              <a:gd name="connsiteX163" fmla="*/ 3314869 w 12192000"/>
              <a:gd name="connsiteY163" fmla="*/ 5073197 h 5238841"/>
              <a:gd name="connsiteX164" fmla="*/ 3259088 w 12192000"/>
              <a:gd name="connsiteY164" fmla="*/ 5096363 h 5238841"/>
              <a:gd name="connsiteX165" fmla="*/ 3253104 w 12192000"/>
              <a:gd name="connsiteY165" fmla="*/ 5096785 h 5238841"/>
              <a:gd name="connsiteX166" fmla="*/ 3238751 w 12192000"/>
              <a:gd name="connsiteY166" fmla="*/ 5092996 h 5238841"/>
              <a:gd name="connsiteX167" fmla="*/ 3233681 w 12192000"/>
              <a:gd name="connsiteY167" fmla="*/ 5090758 h 5238841"/>
              <a:gd name="connsiteX168" fmla="*/ 3225562 w 12192000"/>
              <a:gd name="connsiteY168" fmla="*/ 5089215 h 5238841"/>
              <a:gd name="connsiteX169" fmla="*/ 3225260 w 12192000"/>
              <a:gd name="connsiteY169" fmla="*/ 5089437 h 5238841"/>
              <a:gd name="connsiteX170" fmla="*/ 3217859 w 12192000"/>
              <a:gd name="connsiteY170" fmla="*/ 5087484 h 5238841"/>
              <a:gd name="connsiteX171" fmla="*/ 3182980 w 12192000"/>
              <a:gd name="connsiteY171" fmla="*/ 5074650 h 5238841"/>
              <a:gd name="connsiteX172" fmla="*/ 3055081 w 12192000"/>
              <a:gd name="connsiteY172" fmla="*/ 5080424 h 5238841"/>
              <a:gd name="connsiteX173" fmla="*/ 3049807 w 12192000"/>
              <a:gd name="connsiteY173" fmla="*/ 5080860 h 5238841"/>
              <a:gd name="connsiteX174" fmla="*/ 3029122 w 12192000"/>
              <a:gd name="connsiteY174" fmla="*/ 5070085 h 5238841"/>
              <a:gd name="connsiteX175" fmla="*/ 3017862 w 12192000"/>
              <a:gd name="connsiteY175" fmla="*/ 5065942 h 5238841"/>
              <a:gd name="connsiteX176" fmla="*/ 3015868 w 12192000"/>
              <a:gd name="connsiteY176" fmla="*/ 5061832 h 5238841"/>
              <a:gd name="connsiteX177" fmla="*/ 2998644 w 12192000"/>
              <a:gd name="connsiteY177" fmla="*/ 5057210 h 5238841"/>
              <a:gd name="connsiteX178" fmla="*/ 2996219 w 12192000"/>
              <a:gd name="connsiteY178" fmla="*/ 5057788 h 5238841"/>
              <a:gd name="connsiteX179" fmla="*/ 2983676 w 12192000"/>
              <a:gd name="connsiteY179" fmla="*/ 5049852 h 5238841"/>
              <a:gd name="connsiteX180" fmla="*/ 2903609 w 12192000"/>
              <a:gd name="connsiteY180" fmla="*/ 4998457 h 5238841"/>
              <a:gd name="connsiteX181" fmla="*/ 2758830 w 12192000"/>
              <a:gd name="connsiteY181" fmla="*/ 4974760 h 5238841"/>
              <a:gd name="connsiteX182" fmla="*/ 2532669 w 12192000"/>
              <a:gd name="connsiteY182" fmla="*/ 4940573 h 5238841"/>
              <a:gd name="connsiteX183" fmla="*/ 2389931 w 12192000"/>
              <a:gd name="connsiteY183" fmla="*/ 4905785 h 5238841"/>
              <a:gd name="connsiteX184" fmla="*/ 2335186 w 12192000"/>
              <a:gd name="connsiteY184" fmla="*/ 4902957 h 5238841"/>
              <a:gd name="connsiteX185" fmla="*/ 2273393 w 12192000"/>
              <a:gd name="connsiteY185" fmla="*/ 4883565 h 5238841"/>
              <a:gd name="connsiteX186" fmla="*/ 2269523 w 12192000"/>
              <a:gd name="connsiteY186" fmla="*/ 4884442 h 5238841"/>
              <a:gd name="connsiteX187" fmla="*/ 2256015 w 12192000"/>
              <a:gd name="connsiteY187" fmla="*/ 4883014 h 5238841"/>
              <a:gd name="connsiteX188" fmla="*/ 2249731 w 12192000"/>
              <a:gd name="connsiteY188" fmla="*/ 4888778 h 5238841"/>
              <a:gd name="connsiteX189" fmla="*/ 2227629 w 12192000"/>
              <a:gd name="connsiteY189" fmla="*/ 4891047 h 5238841"/>
              <a:gd name="connsiteX190" fmla="*/ 2203460 w 12192000"/>
              <a:gd name="connsiteY190" fmla="*/ 4886696 h 5238841"/>
              <a:gd name="connsiteX191" fmla="*/ 2091528 w 12192000"/>
              <a:gd name="connsiteY191" fmla="*/ 4859155 h 5238841"/>
              <a:gd name="connsiteX192" fmla="*/ 2022901 w 12192000"/>
              <a:gd name="connsiteY192" fmla="*/ 4846594 h 5238841"/>
              <a:gd name="connsiteX193" fmla="*/ 1994227 w 12192000"/>
              <a:gd name="connsiteY193" fmla="*/ 4847973 h 5238841"/>
              <a:gd name="connsiteX194" fmla="*/ 1955936 w 12192000"/>
              <a:gd name="connsiteY194" fmla="*/ 4845765 h 5238841"/>
              <a:gd name="connsiteX195" fmla="*/ 1741924 w 12192000"/>
              <a:gd name="connsiteY195" fmla="*/ 4808054 h 5238841"/>
              <a:gd name="connsiteX196" fmla="*/ 1734410 w 12192000"/>
              <a:gd name="connsiteY196" fmla="*/ 4811675 h 5238841"/>
              <a:gd name="connsiteX197" fmla="*/ 1691423 w 12192000"/>
              <a:gd name="connsiteY197" fmla="*/ 4802777 h 5238841"/>
              <a:gd name="connsiteX198" fmla="*/ 1554504 w 12192000"/>
              <a:gd name="connsiteY198" fmla="*/ 4739985 h 5238841"/>
              <a:gd name="connsiteX199" fmla="*/ 1470119 w 12192000"/>
              <a:gd name="connsiteY199" fmla="*/ 4723470 h 5238841"/>
              <a:gd name="connsiteX200" fmla="*/ 1437967 w 12192000"/>
              <a:gd name="connsiteY200" fmla="*/ 4722710 h 5238841"/>
              <a:gd name="connsiteX201" fmla="*/ 1295869 w 12192000"/>
              <a:gd name="connsiteY201" fmla="*/ 4726175 h 5238841"/>
              <a:gd name="connsiteX202" fmla="*/ 1292949 w 12192000"/>
              <a:gd name="connsiteY202" fmla="*/ 4684615 h 5238841"/>
              <a:gd name="connsiteX203" fmla="*/ 1244908 w 12192000"/>
              <a:gd name="connsiteY203" fmla="*/ 4706993 h 5238841"/>
              <a:gd name="connsiteX204" fmla="*/ 1171266 w 12192000"/>
              <a:gd name="connsiteY204" fmla="*/ 4706535 h 5238841"/>
              <a:gd name="connsiteX205" fmla="*/ 1160868 w 12192000"/>
              <a:gd name="connsiteY205" fmla="*/ 4701936 h 5238841"/>
              <a:gd name="connsiteX206" fmla="*/ 1147599 w 12192000"/>
              <a:gd name="connsiteY206" fmla="*/ 4714833 h 5238841"/>
              <a:gd name="connsiteX207" fmla="*/ 1119603 w 12192000"/>
              <a:gd name="connsiteY207" fmla="*/ 4721303 h 5238841"/>
              <a:gd name="connsiteX208" fmla="*/ 997851 w 12192000"/>
              <a:gd name="connsiteY208" fmla="*/ 4722336 h 5238841"/>
              <a:gd name="connsiteX209" fmla="*/ 976455 w 12192000"/>
              <a:gd name="connsiteY209" fmla="*/ 4726407 h 5238841"/>
              <a:gd name="connsiteX210" fmla="*/ 949939 w 12192000"/>
              <a:gd name="connsiteY210" fmla="*/ 4719699 h 5238841"/>
              <a:gd name="connsiteX211" fmla="*/ 894148 w 12192000"/>
              <a:gd name="connsiteY211" fmla="*/ 4710406 h 5238841"/>
              <a:gd name="connsiteX212" fmla="*/ 857990 w 12192000"/>
              <a:gd name="connsiteY212" fmla="*/ 4696844 h 5238841"/>
              <a:gd name="connsiteX213" fmla="*/ 848649 w 12192000"/>
              <a:gd name="connsiteY213" fmla="*/ 4704021 h 5238841"/>
              <a:gd name="connsiteX214" fmla="*/ 826436 w 12192000"/>
              <a:gd name="connsiteY214" fmla="*/ 4707421 h 5238841"/>
              <a:gd name="connsiteX215" fmla="*/ 733052 w 12192000"/>
              <a:gd name="connsiteY215" fmla="*/ 4701884 h 5238841"/>
              <a:gd name="connsiteX216" fmla="*/ 716185 w 12192000"/>
              <a:gd name="connsiteY216" fmla="*/ 4648168 h 5238841"/>
              <a:gd name="connsiteX217" fmla="*/ 582722 w 12192000"/>
              <a:gd name="connsiteY217" fmla="*/ 4658637 h 5238841"/>
              <a:gd name="connsiteX218" fmla="*/ 581118 w 12192000"/>
              <a:gd name="connsiteY218" fmla="*/ 4654120 h 5238841"/>
              <a:gd name="connsiteX219" fmla="*/ 546453 w 12192000"/>
              <a:gd name="connsiteY219" fmla="*/ 4652542 h 5238841"/>
              <a:gd name="connsiteX220" fmla="*/ 536773 w 12192000"/>
              <a:gd name="connsiteY220" fmla="*/ 4644609 h 5238841"/>
              <a:gd name="connsiteX221" fmla="*/ 388896 w 12192000"/>
              <a:gd name="connsiteY221" fmla="*/ 4619173 h 5238841"/>
              <a:gd name="connsiteX222" fmla="*/ 366479 w 12192000"/>
              <a:gd name="connsiteY222" fmla="*/ 4618896 h 5238841"/>
              <a:gd name="connsiteX223" fmla="*/ 342781 w 12192000"/>
              <a:gd name="connsiteY223" fmla="*/ 4601239 h 5238841"/>
              <a:gd name="connsiteX224" fmla="*/ 255925 w 12192000"/>
              <a:gd name="connsiteY224" fmla="*/ 4598685 h 5238841"/>
              <a:gd name="connsiteX225" fmla="*/ 226919 w 12192000"/>
              <a:gd name="connsiteY225" fmla="*/ 4598460 h 5238841"/>
              <a:gd name="connsiteX226" fmla="*/ 213925 w 12192000"/>
              <a:gd name="connsiteY226" fmla="*/ 4597783 h 5238841"/>
              <a:gd name="connsiteX227" fmla="*/ 215196 w 12192000"/>
              <a:gd name="connsiteY227" fmla="*/ 4588576 h 5238841"/>
              <a:gd name="connsiteX228" fmla="*/ 180214 w 12192000"/>
              <a:gd name="connsiteY228" fmla="*/ 4583701 h 5238841"/>
              <a:gd name="connsiteX229" fmla="*/ 83203 w 12192000"/>
              <a:gd name="connsiteY229" fmla="*/ 4531664 h 5238841"/>
              <a:gd name="connsiteX230" fmla="*/ 4106 w 12192000"/>
              <a:gd name="connsiteY230" fmla="*/ 4517202 h 5238841"/>
              <a:gd name="connsiteX231" fmla="*/ 0 w 12192000"/>
              <a:gd name="connsiteY231" fmla="*/ 4516084 h 5238841"/>
              <a:gd name="connsiteX232" fmla="*/ 0 w 12192000"/>
              <a:gd name="connsiteY232"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4082432 w 12192000"/>
              <a:gd name="connsiteY138" fmla="*/ 5176339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176789"/>
              <a:gd name="connsiteX1" fmla="*/ 12192000 w 12192000"/>
              <a:gd name="connsiteY1" fmla="*/ 0 h 5176789"/>
              <a:gd name="connsiteX2" fmla="*/ 12192000 w 12192000"/>
              <a:gd name="connsiteY2" fmla="*/ 3809005 h 5176789"/>
              <a:gd name="connsiteX3" fmla="*/ 12142543 w 12192000"/>
              <a:gd name="connsiteY3" fmla="*/ 3817043 h 5176789"/>
              <a:gd name="connsiteX4" fmla="*/ 12109241 w 12192000"/>
              <a:gd name="connsiteY4" fmla="*/ 3824228 h 5176789"/>
              <a:gd name="connsiteX5" fmla="*/ 11668991 w 12192000"/>
              <a:gd name="connsiteY5" fmla="*/ 3788038 h 5176789"/>
              <a:gd name="connsiteX6" fmla="*/ 11476952 w 12192000"/>
              <a:gd name="connsiteY6" fmla="*/ 3866786 h 5176789"/>
              <a:gd name="connsiteX7" fmla="*/ 11336487 w 12192000"/>
              <a:gd name="connsiteY7" fmla="*/ 3971513 h 5176789"/>
              <a:gd name="connsiteX8" fmla="*/ 11214181 w 12192000"/>
              <a:gd name="connsiteY8" fmla="*/ 4004215 h 5176789"/>
              <a:gd name="connsiteX9" fmla="*/ 11042540 w 12192000"/>
              <a:gd name="connsiteY9" fmla="*/ 4002613 h 5176789"/>
              <a:gd name="connsiteX10" fmla="*/ 10833086 w 12192000"/>
              <a:gd name="connsiteY10" fmla="*/ 3997707 h 5176789"/>
              <a:gd name="connsiteX11" fmla="*/ 10599680 w 12192000"/>
              <a:gd name="connsiteY11" fmla="*/ 3982661 h 5176789"/>
              <a:gd name="connsiteX12" fmla="*/ 10519971 w 12192000"/>
              <a:gd name="connsiteY12" fmla="*/ 3975018 h 5176789"/>
              <a:gd name="connsiteX13" fmla="*/ 10217282 w 12192000"/>
              <a:gd name="connsiteY13" fmla="*/ 4020809 h 5176789"/>
              <a:gd name="connsiteX14" fmla="*/ 9936427 w 12192000"/>
              <a:gd name="connsiteY14" fmla="*/ 4137843 h 5176789"/>
              <a:gd name="connsiteX15" fmla="*/ 9800299 w 12192000"/>
              <a:gd name="connsiteY15" fmla="*/ 4186098 h 5176789"/>
              <a:gd name="connsiteX16" fmla="*/ 9707822 w 12192000"/>
              <a:gd name="connsiteY16" fmla="*/ 4189102 h 5176789"/>
              <a:gd name="connsiteX17" fmla="*/ 9543973 w 12192000"/>
              <a:gd name="connsiteY17" fmla="*/ 4245802 h 5176789"/>
              <a:gd name="connsiteX18" fmla="*/ 9528747 w 12192000"/>
              <a:gd name="connsiteY18" fmla="*/ 4251724 h 5176789"/>
              <a:gd name="connsiteX19" fmla="*/ 9436976 w 12192000"/>
              <a:gd name="connsiteY19" fmla="*/ 4269351 h 5176789"/>
              <a:gd name="connsiteX20" fmla="*/ 9371827 w 12192000"/>
              <a:gd name="connsiteY20" fmla="*/ 4303912 h 5176789"/>
              <a:gd name="connsiteX21" fmla="*/ 9260304 w 12192000"/>
              <a:gd name="connsiteY21" fmla="*/ 4328021 h 5176789"/>
              <a:gd name="connsiteX22" fmla="*/ 9148799 w 12192000"/>
              <a:gd name="connsiteY22" fmla="*/ 4348506 h 5176789"/>
              <a:gd name="connsiteX23" fmla="*/ 9107898 w 12192000"/>
              <a:gd name="connsiteY23" fmla="*/ 4354282 h 5176789"/>
              <a:gd name="connsiteX24" fmla="*/ 8990743 w 12192000"/>
              <a:gd name="connsiteY24" fmla="*/ 4382161 h 5176789"/>
              <a:gd name="connsiteX25" fmla="*/ 8979819 w 12192000"/>
              <a:gd name="connsiteY25" fmla="*/ 4366419 h 5176789"/>
              <a:gd name="connsiteX26" fmla="*/ 8936044 w 12192000"/>
              <a:gd name="connsiteY26" fmla="*/ 4370992 h 5176789"/>
              <a:gd name="connsiteX27" fmla="*/ 8897707 w 12192000"/>
              <a:gd name="connsiteY27" fmla="*/ 4392673 h 5176789"/>
              <a:gd name="connsiteX28" fmla="*/ 8845635 w 12192000"/>
              <a:gd name="connsiteY28" fmla="*/ 4404300 h 5176789"/>
              <a:gd name="connsiteX29" fmla="*/ 8814562 w 12192000"/>
              <a:gd name="connsiteY29" fmla="*/ 4411434 h 5176789"/>
              <a:gd name="connsiteX30" fmla="*/ 8726349 w 12192000"/>
              <a:gd name="connsiteY30" fmla="*/ 4416668 h 5176789"/>
              <a:gd name="connsiteX31" fmla="*/ 8566678 w 12192000"/>
              <a:gd name="connsiteY31" fmla="*/ 4391711 h 5176789"/>
              <a:gd name="connsiteX32" fmla="*/ 8521516 w 12192000"/>
              <a:gd name="connsiteY32" fmla="*/ 4393927 h 5176789"/>
              <a:gd name="connsiteX33" fmla="*/ 8515998 w 12192000"/>
              <a:gd name="connsiteY33" fmla="*/ 4399124 h 5176789"/>
              <a:gd name="connsiteX34" fmla="*/ 8449547 w 12192000"/>
              <a:gd name="connsiteY34" fmla="*/ 4383170 h 5176789"/>
              <a:gd name="connsiteX35" fmla="*/ 8360285 w 12192000"/>
              <a:gd name="connsiteY35" fmla="*/ 4398502 h 5176789"/>
              <a:gd name="connsiteX36" fmla="*/ 8256584 w 12192000"/>
              <a:gd name="connsiteY36" fmla="*/ 4423564 h 5176789"/>
              <a:gd name="connsiteX37" fmla="*/ 8229821 w 12192000"/>
              <a:gd name="connsiteY37" fmla="*/ 4431840 h 5176789"/>
              <a:gd name="connsiteX38" fmla="*/ 8158476 w 12192000"/>
              <a:gd name="connsiteY38" fmla="*/ 4436904 h 5176789"/>
              <a:gd name="connsiteX39" fmla="*/ 7993707 w 12192000"/>
              <a:gd name="connsiteY39" fmla="*/ 4447962 h 5176789"/>
              <a:gd name="connsiteX40" fmla="*/ 7990346 w 12192000"/>
              <a:gd name="connsiteY40" fmla="*/ 4454853 h 5176789"/>
              <a:gd name="connsiteX41" fmla="*/ 7976786 w 12192000"/>
              <a:gd name="connsiteY41" fmla="*/ 4456820 h 5176789"/>
              <a:gd name="connsiteX42" fmla="*/ 7973491 w 12192000"/>
              <a:gd name="connsiteY42" fmla="*/ 4458577 h 5176789"/>
              <a:gd name="connsiteX43" fmla="*/ 7954281 w 12192000"/>
              <a:gd name="connsiteY43" fmla="*/ 4467421 h 5176789"/>
              <a:gd name="connsiteX44" fmla="*/ 7905540 w 12192000"/>
              <a:gd name="connsiteY44" fmla="*/ 4455628 h 5176789"/>
              <a:gd name="connsiteX45" fmla="*/ 7851932 w 12192000"/>
              <a:gd name="connsiteY45" fmla="*/ 4466353 h 5176789"/>
              <a:gd name="connsiteX46" fmla="*/ 7639078 w 12192000"/>
              <a:gd name="connsiteY46" fmla="*/ 4467635 h 5176789"/>
              <a:gd name="connsiteX47" fmla="*/ 7612359 w 12192000"/>
              <a:gd name="connsiteY47" fmla="*/ 4492789 h 5176789"/>
              <a:gd name="connsiteX48" fmla="*/ 7527328 w 12192000"/>
              <a:gd name="connsiteY48" fmla="*/ 4502199 h 5176789"/>
              <a:gd name="connsiteX49" fmla="*/ 7388717 w 12192000"/>
              <a:gd name="connsiteY49" fmla="*/ 4470799 h 5176789"/>
              <a:gd name="connsiteX50" fmla="*/ 7231898 w 12192000"/>
              <a:gd name="connsiteY50" fmla="*/ 4486028 h 5176789"/>
              <a:gd name="connsiteX51" fmla="*/ 7218425 w 12192000"/>
              <a:gd name="connsiteY51" fmla="*/ 4477288 h 5176789"/>
              <a:gd name="connsiteX52" fmla="*/ 7202795 w 12192000"/>
              <a:gd name="connsiteY52" fmla="*/ 4472972 h 5176789"/>
              <a:gd name="connsiteX53" fmla="*/ 7200744 w 12192000"/>
              <a:gd name="connsiteY53" fmla="*/ 4474099 h 5176789"/>
              <a:gd name="connsiteX54" fmla="*/ 7182163 w 12192000"/>
              <a:gd name="connsiteY54" fmla="*/ 4474005 h 5176789"/>
              <a:gd name="connsiteX55" fmla="*/ 7178368 w 12192000"/>
              <a:gd name="connsiteY55" fmla="*/ 4470673 h 5176789"/>
              <a:gd name="connsiteX56" fmla="*/ 7165705 w 12192000"/>
              <a:gd name="connsiteY56" fmla="*/ 4469569 h 5176789"/>
              <a:gd name="connsiteX57" fmla="*/ 7140991 w 12192000"/>
              <a:gd name="connsiteY57" fmla="*/ 4464599 h 5176789"/>
              <a:gd name="connsiteX58" fmla="*/ 7136152 w 12192000"/>
              <a:gd name="connsiteY58" fmla="*/ 4466292 h 5176789"/>
              <a:gd name="connsiteX59" fmla="*/ 7098544 w 12192000"/>
              <a:gd name="connsiteY59" fmla="*/ 4462879 h 5176789"/>
              <a:gd name="connsiteX60" fmla="*/ 7097922 w 12192000"/>
              <a:gd name="connsiteY60" fmla="*/ 4464077 h 5176789"/>
              <a:gd name="connsiteX61" fmla="*/ 7086877 w 12192000"/>
              <a:gd name="connsiteY61" fmla="*/ 4468554 h 5176789"/>
              <a:gd name="connsiteX62" fmla="*/ 7065999 w 12192000"/>
              <a:gd name="connsiteY62" fmla="*/ 4474270 h 5176789"/>
              <a:gd name="connsiteX63" fmla="*/ 7016598 w 12192000"/>
              <a:gd name="connsiteY63" fmla="*/ 4502855 h 5176789"/>
              <a:gd name="connsiteX64" fmla="*/ 6977375 w 12192000"/>
              <a:gd name="connsiteY64" fmla="*/ 4499434 h 5176789"/>
              <a:gd name="connsiteX65" fmla="*/ 6969409 w 12192000"/>
              <a:gd name="connsiteY65" fmla="*/ 4499424 h 5176789"/>
              <a:gd name="connsiteX66" fmla="*/ 6969218 w 12192000"/>
              <a:gd name="connsiteY66" fmla="*/ 4499704 h 5176789"/>
              <a:gd name="connsiteX67" fmla="*/ 6960755 w 12192000"/>
              <a:gd name="connsiteY67" fmla="*/ 4500249 h 5176789"/>
              <a:gd name="connsiteX68" fmla="*/ 6954882 w 12192000"/>
              <a:gd name="connsiteY68" fmla="*/ 4499405 h 5176789"/>
              <a:gd name="connsiteX69" fmla="*/ 6939428 w 12192000"/>
              <a:gd name="connsiteY69" fmla="*/ 4499385 h 5176789"/>
              <a:gd name="connsiteX70" fmla="*/ 6933902 w 12192000"/>
              <a:gd name="connsiteY70" fmla="*/ 4501239 h 5176789"/>
              <a:gd name="connsiteX71" fmla="*/ 6891244 w 12192000"/>
              <a:gd name="connsiteY71" fmla="*/ 4536371 h 5176789"/>
              <a:gd name="connsiteX72" fmla="*/ 6794496 w 12192000"/>
              <a:gd name="connsiteY72" fmla="*/ 4567924 h 5176789"/>
              <a:gd name="connsiteX73" fmla="*/ 6574528 w 12192000"/>
              <a:gd name="connsiteY73" fmla="*/ 4641155 h 5176789"/>
              <a:gd name="connsiteX74" fmla="*/ 6573036 w 12192000"/>
              <a:gd name="connsiteY74" fmla="*/ 4641049 h 5176789"/>
              <a:gd name="connsiteX75" fmla="*/ 6571920 w 12192000"/>
              <a:gd name="connsiteY75" fmla="*/ 4644739 h 5176789"/>
              <a:gd name="connsiteX76" fmla="*/ 6552021 w 12192000"/>
              <a:gd name="connsiteY76" fmla="*/ 4650379 h 5176789"/>
              <a:gd name="connsiteX77" fmla="*/ 6545925 w 12192000"/>
              <a:gd name="connsiteY77" fmla="*/ 4650675 h 5176789"/>
              <a:gd name="connsiteX78" fmla="*/ 6537822 w 12192000"/>
              <a:gd name="connsiteY78" fmla="*/ 4652769 h 5176789"/>
              <a:gd name="connsiteX79" fmla="*/ 6537743 w 12192000"/>
              <a:gd name="connsiteY79" fmla="*/ 4653068 h 5176789"/>
              <a:gd name="connsiteX80" fmla="*/ 6490057 w 12192000"/>
              <a:gd name="connsiteY80" fmla="*/ 4658624 h 5176789"/>
              <a:gd name="connsiteX81" fmla="*/ 6386800 w 12192000"/>
              <a:gd name="connsiteY81" fmla="*/ 4715431 h 5176789"/>
              <a:gd name="connsiteX82" fmla="*/ 6382703 w 12192000"/>
              <a:gd name="connsiteY82" fmla="*/ 4717930 h 5176789"/>
              <a:gd name="connsiteX83" fmla="*/ 6356495 w 12192000"/>
              <a:gd name="connsiteY83" fmla="*/ 4717843 h 5176789"/>
              <a:gd name="connsiteX84" fmla="*/ 6343628 w 12192000"/>
              <a:gd name="connsiteY84" fmla="*/ 4719161 h 5176789"/>
              <a:gd name="connsiteX85" fmla="*/ 6338605 w 12192000"/>
              <a:gd name="connsiteY85" fmla="*/ 4716723 h 5176789"/>
              <a:gd name="connsiteX86" fmla="*/ 6320318 w 12192000"/>
              <a:gd name="connsiteY86" fmla="*/ 4720095 h 5176789"/>
              <a:gd name="connsiteX87" fmla="*/ 6318742 w 12192000"/>
              <a:gd name="connsiteY87" fmla="*/ 4721541 h 5176789"/>
              <a:gd name="connsiteX88" fmla="*/ 6301708 w 12192000"/>
              <a:gd name="connsiteY88" fmla="*/ 4720380 h 5176789"/>
              <a:gd name="connsiteX89" fmla="*/ 6285082 w 12192000"/>
              <a:gd name="connsiteY89" fmla="*/ 4714639 h 5176789"/>
              <a:gd name="connsiteX90" fmla="*/ 6136936 w 12192000"/>
              <a:gd name="connsiteY90" fmla="*/ 4758246 h 5176789"/>
              <a:gd name="connsiteX91" fmla="*/ 5988578 w 12192000"/>
              <a:gd name="connsiteY91" fmla="*/ 4754427 h 5176789"/>
              <a:gd name="connsiteX92" fmla="*/ 5908701 w 12192000"/>
              <a:gd name="connsiteY92" fmla="*/ 4779160 h 5176789"/>
              <a:gd name="connsiteX93" fmla="*/ 5892219 w 12192000"/>
              <a:gd name="connsiteY93" fmla="*/ 4807892 h 5176789"/>
              <a:gd name="connsiteX94" fmla="*/ 5683612 w 12192000"/>
              <a:gd name="connsiteY94" fmla="*/ 4848770 h 5176789"/>
              <a:gd name="connsiteX95" fmla="*/ 5635111 w 12192000"/>
              <a:gd name="connsiteY95" fmla="*/ 4868888 h 5176789"/>
              <a:gd name="connsiteX96" fmla="*/ 5582652 w 12192000"/>
              <a:gd name="connsiteY96" fmla="*/ 4866836 h 5176789"/>
              <a:gd name="connsiteX97" fmla="*/ 5567213 w 12192000"/>
              <a:gd name="connsiteY97" fmla="*/ 4878769 h 5176789"/>
              <a:gd name="connsiteX98" fmla="*/ 5564659 w 12192000"/>
              <a:gd name="connsiteY98" fmla="*/ 4881042 h 5176789"/>
              <a:gd name="connsiteX99" fmla="*/ 5552102 w 12192000"/>
              <a:gd name="connsiteY99" fmla="*/ 4885426 h 5176789"/>
              <a:gd name="connsiteX100" fmla="*/ 5551475 w 12192000"/>
              <a:gd name="connsiteY100" fmla="*/ 4892560 h 5176789"/>
              <a:gd name="connsiteX101" fmla="*/ 5534664 w 12192000"/>
              <a:gd name="connsiteY101" fmla="*/ 4903385 h 5176789"/>
              <a:gd name="connsiteX102" fmla="*/ 5510737 w 12192000"/>
              <a:gd name="connsiteY102" fmla="*/ 4909807 h 5176789"/>
              <a:gd name="connsiteX103" fmla="*/ 5393901 w 12192000"/>
              <a:gd name="connsiteY103" fmla="*/ 4933709 h 5176789"/>
              <a:gd name="connsiteX104" fmla="*/ 5325782 w 12192000"/>
              <a:gd name="connsiteY104" fmla="*/ 4951789 h 5176789"/>
              <a:gd name="connsiteX105" fmla="*/ 5302703 w 12192000"/>
              <a:gd name="connsiteY105" fmla="*/ 4964590 h 5176789"/>
              <a:gd name="connsiteX106" fmla="*/ 5268591 w 12192000"/>
              <a:gd name="connsiteY106" fmla="*/ 4978479 h 5176789"/>
              <a:gd name="connsiteX107" fmla="*/ 5210559 w 12192000"/>
              <a:gd name="connsiteY107" fmla="*/ 5007585 h 5176789"/>
              <a:gd name="connsiteX108" fmla="*/ 5177597 w 12192000"/>
              <a:gd name="connsiteY108" fmla="*/ 5015926 h 5176789"/>
              <a:gd name="connsiteX109" fmla="*/ 5160569 w 12192000"/>
              <a:gd name="connsiteY109" fmla="*/ 5025681 h 5176789"/>
              <a:gd name="connsiteX110" fmla="*/ 5152748 w 12192000"/>
              <a:gd name="connsiteY110" fmla="*/ 5026569 h 5176789"/>
              <a:gd name="connsiteX111" fmla="*/ 5127678 w 12192000"/>
              <a:gd name="connsiteY111" fmla="*/ 5032947 h 5176789"/>
              <a:gd name="connsiteX112" fmla="*/ 5113147 w 12192000"/>
              <a:gd name="connsiteY112" fmla="*/ 5035818 h 5176789"/>
              <a:gd name="connsiteX113" fmla="*/ 5107301 w 12192000"/>
              <a:gd name="connsiteY113" fmla="*/ 5036672 h 5176789"/>
              <a:gd name="connsiteX114" fmla="*/ 5093215 w 12192000"/>
              <a:gd name="connsiteY114" fmla="*/ 5032880 h 5176789"/>
              <a:gd name="connsiteX115" fmla="*/ 5077058 w 12192000"/>
              <a:gd name="connsiteY115" fmla="*/ 5038681 h 5176789"/>
              <a:gd name="connsiteX116" fmla="*/ 5057349 w 12192000"/>
              <a:gd name="connsiteY116" fmla="*/ 5036015 h 5176789"/>
              <a:gd name="connsiteX117" fmla="*/ 5053945 w 12192000"/>
              <a:gd name="connsiteY117" fmla="*/ 5041952 h 5176789"/>
              <a:gd name="connsiteX118" fmla="*/ 5040021 w 12192000"/>
              <a:gd name="connsiteY118" fmla="*/ 5050052 h 5176789"/>
              <a:gd name="connsiteX119" fmla="*/ 5025913 w 12192000"/>
              <a:gd name="connsiteY119" fmla="*/ 5046535 h 5176789"/>
              <a:gd name="connsiteX120" fmla="*/ 4998218 w 12192000"/>
              <a:gd name="connsiteY120" fmla="*/ 5048065 h 5176789"/>
              <a:gd name="connsiteX121" fmla="*/ 4991008 w 12192000"/>
              <a:gd name="connsiteY121" fmla="*/ 5050439 h 5176789"/>
              <a:gd name="connsiteX122" fmla="*/ 4963503 w 12192000"/>
              <a:gd name="connsiteY122" fmla="*/ 5047575 h 5176789"/>
              <a:gd name="connsiteX123" fmla="*/ 4921053 w 12192000"/>
              <a:gd name="connsiteY123" fmla="*/ 5048925 h 5176789"/>
              <a:gd name="connsiteX124" fmla="*/ 4873420 w 12192000"/>
              <a:gd name="connsiteY124" fmla="*/ 5054929 h 5176789"/>
              <a:gd name="connsiteX125" fmla="*/ 4858825 w 12192000"/>
              <a:gd name="connsiteY125" fmla="*/ 5051329 h 5176789"/>
              <a:gd name="connsiteX126" fmla="*/ 4769340 w 12192000"/>
              <a:gd name="connsiteY126" fmla="*/ 5053090 h 5176789"/>
              <a:gd name="connsiteX127" fmla="*/ 4744152 w 12192000"/>
              <a:gd name="connsiteY127" fmla="*/ 5053391 h 5176789"/>
              <a:gd name="connsiteX128" fmla="*/ 4723556 w 12192000"/>
              <a:gd name="connsiteY128" fmla="*/ 5059633 h 5176789"/>
              <a:gd name="connsiteX129" fmla="*/ 4719699 w 12192000"/>
              <a:gd name="connsiteY129" fmla="*/ 5066298 h 5176789"/>
              <a:gd name="connsiteX130" fmla="*/ 4706016 w 12192000"/>
              <a:gd name="connsiteY130" fmla="*/ 5067422 h 5176789"/>
              <a:gd name="connsiteX131" fmla="*/ 4702593 w 12192000"/>
              <a:gd name="connsiteY131" fmla="*/ 5068973 h 5176789"/>
              <a:gd name="connsiteX132" fmla="*/ 4682766 w 12192000"/>
              <a:gd name="connsiteY132" fmla="*/ 5076609 h 5176789"/>
              <a:gd name="connsiteX133" fmla="*/ 4634960 w 12192000"/>
              <a:gd name="connsiteY133" fmla="*/ 5061852 h 5176789"/>
              <a:gd name="connsiteX134" fmla="*/ 4580645 w 12192000"/>
              <a:gd name="connsiteY134" fmla="*/ 5069246 h 5176789"/>
              <a:gd name="connsiteX135" fmla="*/ 4368005 w 12192000"/>
              <a:gd name="connsiteY135" fmla="*/ 5057426 h 5176789"/>
              <a:gd name="connsiteX136" fmla="*/ 4339489 w 12192000"/>
              <a:gd name="connsiteY136" fmla="*/ 5080858 h 5176789"/>
              <a:gd name="connsiteX137" fmla="*/ 4253895 w 12192000"/>
              <a:gd name="connsiteY137" fmla="*/ 5085008 h 5176789"/>
              <a:gd name="connsiteX138" fmla="*/ 4082432 w 12192000"/>
              <a:gd name="connsiteY138" fmla="*/ 5176339 h 5176789"/>
              <a:gd name="connsiteX139" fmla="*/ 3911296 w 12192000"/>
              <a:gd name="connsiteY139" fmla="*/ 5035663 h 5176789"/>
              <a:gd name="connsiteX140" fmla="*/ 3895182 w 12192000"/>
              <a:gd name="connsiteY140" fmla="*/ 5030229 h 5176789"/>
              <a:gd name="connsiteX141" fmla="*/ 3870866 w 12192000"/>
              <a:gd name="connsiteY141" fmla="*/ 5023753 h 5176789"/>
              <a:gd name="connsiteX142" fmla="*/ 3865913 w 12192000"/>
              <a:gd name="connsiteY142" fmla="*/ 5025143 h 5176789"/>
              <a:gd name="connsiteX143" fmla="*/ 3828606 w 12192000"/>
              <a:gd name="connsiteY143" fmla="*/ 5019426 h 5176789"/>
              <a:gd name="connsiteX144" fmla="*/ 3827901 w 12192000"/>
              <a:gd name="connsiteY144" fmla="*/ 5020583 h 5176789"/>
              <a:gd name="connsiteX145" fmla="*/ 3816543 w 12192000"/>
              <a:gd name="connsiteY145" fmla="*/ 5024366 h 5176789"/>
              <a:gd name="connsiteX146" fmla="*/ 3795278 w 12192000"/>
              <a:gd name="connsiteY146" fmla="*/ 5028779 h 5176789"/>
              <a:gd name="connsiteX147" fmla="*/ 3743858 w 12192000"/>
              <a:gd name="connsiteY147" fmla="*/ 5054237 h 5176789"/>
              <a:gd name="connsiteX148" fmla="*/ 3704945 w 12192000"/>
              <a:gd name="connsiteY148" fmla="*/ 5048413 h 5176789"/>
              <a:gd name="connsiteX149" fmla="*/ 3696992 w 12192000"/>
              <a:gd name="connsiteY149" fmla="*/ 5047914 h 5176789"/>
              <a:gd name="connsiteX150" fmla="*/ 3696780 w 12192000"/>
              <a:gd name="connsiteY150" fmla="*/ 5048181 h 5176789"/>
              <a:gd name="connsiteX151" fmla="*/ 3688290 w 12192000"/>
              <a:gd name="connsiteY151" fmla="*/ 5048204 h 5176789"/>
              <a:gd name="connsiteX152" fmla="*/ 3682486 w 12192000"/>
              <a:gd name="connsiteY152" fmla="*/ 5047000 h 5176789"/>
              <a:gd name="connsiteX153" fmla="*/ 3667056 w 12192000"/>
              <a:gd name="connsiteY153" fmla="*/ 5046030 h 5176789"/>
              <a:gd name="connsiteX154" fmla="*/ 3661403 w 12192000"/>
              <a:gd name="connsiteY154" fmla="*/ 5047537 h 5176789"/>
              <a:gd name="connsiteX155" fmla="*/ 3658673 w 12192000"/>
              <a:gd name="connsiteY155" fmla="*/ 5050790 h 5176789"/>
              <a:gd name="connsiteX156" fmla="*/ 3657333 w 12192000"/>
              <a:gd name="connsiteY156" fmla="*/ 5050325 h 5176789"/>
              <a:gd name="connsiteX157" fmla="*/ 3626778 w 12192000"/>
              <a:gd name="connsiteY157" fmla="*/ 5057882 h 5176789"/>
              <a:gd name="connsiteX158" fmla="*/ 3560067 w 12192000"/>
              <a:gd name="connsiteY158" fmla="*/ 5064266 h 5176789"/>
              <a:gd name="connsiteX159" fmla="*/ 3522641 w 12192000"/>
              <a:gd name="connsiteY159" fmla="*/ 5063654 h 5176789"/>
              <a:gd name="connsiteX160" fmla="*/ 3419275 w 12192000"/>
              <a:gd name="connsiteY160" fmla="*/ 5066646 h 5176789"/>
              <a:gd name="connsiteX161" fmla="*/ 3314869 w 12192000"/>
              <a:gd name="connsiteY161" fmla="*/ 5073197 h 5176789"/>
              <a:gd name="connsiteX162" fmla="*/ 3259088 w 12192000"/>
              <a:gd name="connsiteY162" fmla="*/ 5096363 h 5176789"/>
              <a:gd name="connsiteX163" fmla="*/ 3253104 w 12192000"/>
              <a:gd name="connsiteY163" fmla="*/ 5096785 h 5176789"/>
              <a:gd name="connsiteX164" fmla="*/ 3238751 w 12192000"/>
              <a:gd name="connsiteY164" fmla="*/ 5092996 h 5176789"/>
              <a:gd name="connsiteX165" fmla="*/ 3233681 w 12192000"/>
              <a:gd name="connsiteY165" fmla="*/ 5090758 h 5176789"/>
              <a:gd name="connsiteX166" fmla="*/ 3225562 w 12192000"/>
              <a:gd name="connsiteY166" fmla="*/ 5089215 h 5176789"/>
              <a:gd name="connsiteX167" fmla="*/ 3225260 w 12192000"/>
              <a:gd name="connsiteY167" fmla="*/ 5089437 h 5176789"/>
              <a:gd name="connsiteX168" fmla="*/ 3217859 w 12192000"/>
              <a:gd name="connsiteY168" fmla="*/ 5087484 h 5176789"/>
              <a:gd name="connsiteX169" fmla="*/ 3182980 w 12192000"/>
              <a:gd name="connsiteY169" fmla="*/ 5074650 h 5176789"/>
              <a:gd name="connsiteX170" fmla="*/ 3055081 w 12192000"/>
              <a:gd name="connsiteY170" fmla="*/ 5080424 h 5176789"/>
              <a:gd name="connsiteX171" fmla="*/ 3049807 w 12192000"/>
              <a:gd name="connsiteY171" fmla="*/ 5080860 h 5176789"/>
              <a:gd name="connsiteX172" fmla="*/ 3029122 w 12192000"/>
              <a:gd name="connsiteY172" fmla="*/ 5070085 h 5176789"/>
              <a:gd name="connsiteX173" fmla="*/ 3017862 w 12192000"/>
              <a:gd name="connsiteY173" fmla="*/ 5065942 h 5176789"/>
              <a:gd name="connsiteX174" fmla="*/ 3015868 w 12192000"/>
              <a:gd name="connsiteY174" fmla="*/ 5061832 h 5176789"/>
              <a:gd name="connsiteX175" fmla="*/ 2998644 w 12192000"/>
              <a:gd name="connsiteY175" fmla="*/ 5057210 h 5176789"/>
              <a:gd name="connsiteX176" fmla="*/ 2996219 w 12192000"/>
              <a:gd name="connsiteY176" fmla="*/ 5057788 h 5176789"/>
              <a:gd name="connsiteX177" fmla="*/ 2983676 w 12192000"/>
              <a:gd name="connsiteY177" fmla="*/ 5049852 h 5176789"/>
              <a:gd name="connsiteX178" fmla="*/ 2903609 w 12192000"/>
              <a:gd name="connsiteY178" fmla="*/ 4998457 h 5176789"/>
              <a:gd name="connsiteX179" fmla="*/ 2758830 w 12192000"/>
              <a:gd name="connsiteY179" fmla="*/ 4974760 h 5176789"/>
              <a:gd name="connsiteX180" fmla="*/ 2532669 w 12192000"/>
              <a:gd name="connsiteY180" fmla="*/ 4940573 h 5176789"/>
              <a:gd name="connsiteX181" fmla="*/ 2389931 w 12192000"/>
              <a:gd name="connsiteY181" fmla="*/ 4905785 h 5176789"/>
              <a:gd name="connsiteX182" fmla="*/ 2335186 w 12192000"/>
              <a:gd name="connsiteY182" fmla="*/ 4902957 h 5176789"/>
              <a:gd name="connsiteX183" fmla="*/ 2273393 w 12192000"/>
              <a:gd name="connsiteY183" fmla="*/ 4883565 h 5176789"/>
              <a:gd name="connsiteX184" fmla="*/ 2269523 w 12192000"/>
              <a:gd name="connsiteY184" fmla="*/ 4884442 h 5176789"/>
              <a:gd name="connsiteX185" fmla="*/ 2256015 w 12192000"/>
              <a:gd name="connsiteY185" fmla="*/ 4883014 h 5176789"/>
              <a:gd name="connsiteX186" fmla="*/ 2249731 w 12192000"/>
              <a:gd name="connsiteY186" fmla="*/ 4888778 h 5176789"/>
              <a:gd name="connsiteX187" fmla="*/ 2227629 w 12192000"/>
              <a:gd name="connsiteY187" fmla="*/ 4891047 h 5176789"/>
              <a:gd name="connsiteX188" fmla="*/ 2203460 w 12192000"/>
              <a:gd name="connsiteY188" fmla="*/ 4886696 h 5176789"/>
              <a:gd name="connsiteX189" fmla="*/ 2091528 w 12192000"/>
              <a:gd name="connsiteY189" fmla="*/ 4859155 h 5176789"/>
              <a:gd name="connsiteX190" fmla="*/ 2022901 w 12192000"/>
              <a:gd name="connsiteY190" fmla="*/ 4846594 h 5176789"/>
              <a:gd name="connsiteX191" fmla="*/ 1994227 w 12192000"/>
              <a:gd name="connsiteY191" fmla="*/ 4847973 h 5176789"/>
              <a:gd name="connsiteX192" fmla="*/ 1955936 w 12192000"/>
              <a:gd name="connsiteY192" fmla="*/ 4845765 h 5176789"/>
              <a:gd name="connsiteX193" fmla="*/ 1741924 w 12192000"/>
              <a:gd name="connsiteY193" fmla="*/ 4808054 h 5176789"/>
              <a:gd name="connsiteX194" fmla="*/ 1734410 w 12192000"/>
              <a:gd name="connsiteY194" fmla="*/ 4811675 h 5176789"/>
              <a:gd name="connsiteX195" fmla="*/ 1691423 w 12192000"/>
              <a:gd name="connsiteY195" fmla="*/ 4802777 h 5176789"/>
              <a:gd name="connsiteX196" fmla="*/ 1554504 w 12192000"/>
              <a:gd name="connsiteY196" fmla="*/ 4739985 h 5176789"/>
              <a:gd name="connsiteX197" fmla="*/ 1470119 w 12192000"/>
              <a:gd name="connsiteY197" fmla="*/ 4723470 h 5176789"/>
              <a:gd name="connsiteX198" fmla="*/ 1437967 w 12192000"/>
              <a:gd name="connsiteY198" fmla="*/ 4722710 h 5176789"/>
              <a:gd name="connsiteX199" fmla="*/ 1295869 w 12192000"/>
              <a:gd name="connsiteY199" fmla="*/ 4726175 h 5176789"/>
              <a:gd name="connsiteX200" fmla="*/ 1292949 w 12192000"/>
              <a:gd name="connsiteY200" fmla="*/ 4684615 h 5176789"/>
              <a:gd name="connsiteX201" fmla="*/ 1244908 w 12192000"/>
              <a:gd name="connsiteY201" fmla="*/ 4706993 h 5176789"/>
              <a:gd name="connsiteX202" fmla="*/ 1171266 w 12192000"/>
              <a:gd name="connsiteY202" fmla="*/ 4706535 h 5176789"/>
              <a:gd name="connsiteX203" fmla="*/ 1160868 w 12192000"/>
              <a:gd name="connsiteY203" fmla="*/ 4701936 h 5176789"/>
              <a:gd name="connsiteX204" fmla="*/ 1147599 w 12192000"/>
              <a:gd name="connsiteY204" fmla="*/ 4714833 h 5176789"/>
              <a:gd name="connsiteX205" fmla="*/ 1119603 w 12192000"/>
              <a:gd name="connsiteY205" fmla="*/ 4721303 h 5176789"/>
              <a:gd name="connsiteX206" fmla="*/ 997851 w 12192000"/>
              <a:gd name="connsiteY206" fmla="*/ 4722336 h 5176789"/>
              <a:gd name="connsiteX207" fmla="*/ 976455 w 12192000"/>
              <a:gd name="connsiteY207" fmla="*/ 4726407 h 5176789"/>
              <a:gd name="connsiteX208" fmla="*/ 949939 w 12192000"/>
              <a:gd name="connsiteY208" fmla="*/ 4719699 h 5176789"/>
              <a:gd name="connsiteX209" fmla="*/ 894148 w 12192000"/>
              <a:gd name="connsiteY209" fmla="*/ 4710406 h 5176789"/>
              <a:gd name="connsiteX210" fmla="*/ 857990 w 12192000"/>
              <a:gd name="connsiteY210" fmla="*/ 4696844 h 5176789"/>
              <a:gd name="connsiteX211" fmla="*/ 848649 w 12192000"/>
              <a:gd name="connsiteY211" fmla="*/ 4704021 h 5176789"/>
              <a:gd name="connsiteX212" fmla="*/ 826436 w 12192000"/>
              <a:gd name="connsiteY212" fmla="*/ 4707421 h 5176789"/>
              <a:gd name="connsiteX213" fmla="*/ 733052 w 12192000"/>
              <a:gd name="connsiteY213" fmla="*/ 4701884 h 5176789"/>
              <a:gd name="connsiteX214" fmla="*/ 716185 w 12192000"/>
              <a:gd name="connsiteY214" fmla="*/ 4648168 h 5176789"/>
              <a:gd name="connsiteX215" fmla="*/ 582722 w 12192000"/>
              <a:gd name="connsiteY215" fmla="*/ 4658637 h 5176789"/>
              <a:gd name="connsiteX216" fmla="*/ 581118 w 12192000"/>
              <a:gd name="connsiteY216" fmla="*/ 4654120 h 5176789"/>
              <a:gd name="connsiteX217" fmla="*/ 546453 w 12192000"/>
              <a:gd name="connsiteY217" fmla="*/ 4652542 h 5176789"/>
              <a:gd name="connsiteX218" fmla="*/ 536773 w 12192000"/>
              <a:gd name="connsiteY218" fmla="*/ 4644609 h 5176789"/>
              <a:gd name="connsiteX219" fmla="*/ 388896 w 12192000"/>
              <a:gd name="connsiteY219" fmla="*/ 4619173 h 5176789"/>
              <a:gd name="connsiteX220" fmla="*/ 366479 w 12192000"/>
              <a:gd name="connsiteY220" fmla="*/ 4618896 h 5176789"/>
              <a:gd name="connsiteX221" fmla="*/ 342781 w 12192000"/>
              <a:gd name="connsiteY221" fmla="*/ 4601239 h 5176789"/>
              <a:gd name="connsiteX222" fmla="*/ 255925 w 12192000"/>
              <a:gd name="connsiteY222" fmla="*/ 4598685 h 5176789"/>
              <a:gd name="connsiteX223" fmla="*/ 226919 w 12192000"/>
              <a:gd name="connsiteY223" fmla="*/ 4598460 h 5176789"/>
              <a:gd name="connsiteX224" fmla="*/ 213925 w 12192000"/>
              <a:gd name="connsiteY224" fmla="*/ 4597783 h 5176789"/>
              <a:gd name="connsiteX225" fmla="*/ 215196 w 12192000"/>
              <a:gd name="connsiteY225" fmla="*/ 4588576 h 5176789"/>
              <a:gd name="connsiteX226" fmla="*/ 180214 w 12192000"/>
              <a:gd name="connsiteY226" fmla="*/ 4583701 h 5176789"/>
              <a:gd name="connsiteX227" fmla="*/ 83203 w 12192000"/>
              <a:gd name="connsiteY227" fmla="*/ 4531664 h 5176789"/>
              <a:gd name="connsiteX228" fmla="*/ 4106 w 12192000"/>
              <a:gd name="connsiteY228" fmla="*/ 4517202 h 5176789"/>
              <a:gd name="connsiteX229" fmla="*/ 0 w 12192000"/>
              <a:gd name="connsiteY229" fmla="*/ 4516084 h 5176789"/>
              <a:gd name="connsiteX230" fmla="*/ 0 w 12192000"/>
              <a:gd name="connsiteY230" fmla="*/ 0 h 5176789"/>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30140 w 12192000"/>
              <a:gd name="connsiteY138" fmla="*/ 5057070 h 5096785"/>
              <a:gd name="connsiteX139" fmla="*/ 3911296 w 12192000"/>
              <a:gd name="connsiteY139" fmla="*/ 5035663 h 5096785"/>
              <a:gd name="connsiteX140" fmla="*/ 3895182 w 12192000"/>
              <a:gd name="connsiteY140" fmla="*/ 5030229 h 5096785"/>
              <a:gd name="connsiteX141" fmla="*/ 3870866 w 12192000"/>
              <a:gd name="connsiteY141" fmla="*/ 5023753 h 5096785"/>
              <a:gd name="connsiteX142" fmla="*/ 3865913 w 12192000"/>
              <a:gd name="connsiteY142" fmla="*/ 5025143 h 5096785"/>
              <a:gd name="connsiteX143" fmla="*/ 3828606 w 12192000"/>
              <a:gd name="connsiteY143" fmla="*/ 5019426 h 5096785"/>
              <a:gd name="connsiteX144" fmla="*/ 3827901 w 12192000"/>
              <a:gd name="connsiteY144" fmla="*/ 5020583 h 5096785"/>
              <a:gd name="connsiteX145" fmla="*/ 3816543 w 12192000"/>
              <a:gd name="connsiteY145" fmla="*/ 5024366 h 5096785"/>
              <a:gd name="connsiteX146" fmla="*/ 3795278 w 12192000"/>
              <a:gd name="connsiteY146" fmla="*/ 5028779 h 5096785"/>
              <a:gd name="connsiteX147" fmla="*/ 3743858 w 12192000"/>
              <a:gd name="connsiteY147" fmla="*/ 5054237 h 5096785"/>
              <a:gd name="connsiteX148" fmla="*/ 3704945 w 12192000"/>
              <a:gd name="connsiteY148" fmla="*/ 5048413 h 5096785"/>
              <a:gd name="connsiteX149" fmla="*/ 3696992 w 12192000"/>
              <a:gd name="connsiteY149" fmla="*/ 5047914 h 5096785"/>
              <a:gd name="connsiteX150" fmla="*/ 3696780 w 12192000"/>
              <a:gd name="connsiteY150" fmla="*/ 5048181 h 5096785"/>
              <a:gd name="connsiteX151" fmla="*/ 3688290 w 12192000"/>
              <a:gd name="connsiteY151" fmla="*/ 5048204 h 5096785"/>
              <a:gd name="connsiteX152" fmla="*/ 3682486 w 12192000"/>
              <a:gd name="connsiteY152" fmla="*/ 5047000 h 5096785"/>
              <a:gd name="connsiteX153" fmla="*/ 3667056 w 12192000"/>
              <a:gd name="connsiteY153" fmla="*/ 5046030 h 5096785"/>
              <a:gd name="connsiteX154" fmla="*/ 3661403 w 12192000"/>
              <a:gd name="connsiteY154" fmla="*/ 5047537 h 5096785"/>
              <a:gd name="connsiteX155" fmla="*/ 3658673 w 12192000"/>
              <a:gd name="connsiteY155" fmla="*/ 5050790 h 5096785"/>
              <a:gd name="connsiteX156" fmla="*/ 3657333 w 12192000"/>
              <a:gd name="connsiteY156" fmla="*/ 5050325 h 5096785"/>
              <a:gd name="connsiteX157" fmla="*/ 3626778 w 12192000"/>
              <a:gd name="connsiteY157" fmla="*/ 5057882 h 5096785"/>
              <a:gd name="connsiteX158" fmla="*/ 3560067 w 12192000"/>
              <a:gd name="connsiteY158" fmla="*/ 5064266 h 5096785"/>
              <a:gd name="connsiteX159" fmla="*/ 3522641 w 12192000"/>
              <a:gd name="connsiteY159" fmla="*/ 5063654 h 5096785"/>
              <a:gd name="connsiteX160" fmla="*/ 3419275 w 12192000"/>
              <a:gd name="connsiteY160" fmla="*/ 5066646 h 5096785"/>
              <a:gd name="connsiteX161" fmla="*/ 3314869 w 12192000"/>
              <a:gd name="connsiteY161" fmla="*/ 5073197 h 5096785"/>
              <a:gd name="connsiteX162" fmla="*/ 3259088 w 12192000"/>
              <a:gd name="connsiteY162" fmla="*/ 5096363 h 5096785"/>
              <a:gd name="connsiteX163" fmla="*/ 3253104 w 12192000"/>
              <a:gd name="connsiteY163" fmla="*/ 5096785 h 5096785"/>
              <a:gd name="connsiteX164" fmla="*/ 3238751 w 12192000"/>
              <a:gd name="connsiteY164" fmla="*/ 5092996 h 5096785"/>
              <a:gd name="connsiteX165" fmla="*/ 3233681 w 12192000"/>
              <a:gd name="connsiteY165" fmla="*/ 5090758 h 5096785"/>
              <a:gd name="connsiteX166" fmla="*/ 3225562 w 12192000"/>
              <a:gd name="connsiteY166" fmla="*/ 5089215 h 5096785"/>
              <a:gd name="connsiteX167" fmla="*/ 3225260 w 12192000"/>
              <a:gd name="connsiteY167" fmla="*/ 5089437 h 5096785"/>
              <a:gd name="connsiteX168" fmla="*/ 3217859 w 12192000"/>
              <a:gd name="connsiteY168" fmla="*/ 5087484 h 5096785"/>
              <a:gd name="connsiteX169" fmla="*/ 3182980 w 12192000"/>
              <a:gd name="connsiteY169" fmla="*/ 5074650 h 5096785"/>
              <a:gd name="connsiteX170" fmla="*/ 3055081 w 12192000"/>
              <a:gd name="connsiteY170" fmla="*/ 5080424 h 5096785"/>
              <a:gd name="connsiteX171" fmla="*/ 3049807 w 12192000"/>
              <a:gd name="connsiteY171" fmla="*/ 5080860 h 5096785"/>
              <a:gd name="connsiteX172" fmla="*/ 3029122 w 12192000"/>
              <a:gd name="connsiteY172" fmla="*/ 5070085 h 5096785"/>
              <a:gd name="connsiteX173" fmla="*/ 3017862 w 12192000"/>
              <a:gd name="connsiteY173" fmla="*/ 5065942 h 5096785"/>
              <a:gd name="connsiteX174" fmla="*/ 3015868 w 12192000"/>
              <a:gd name="connsiteY174" fmla="*/ 5061832 h 5096785"/>
              <a:gd name="connsiteX175" fmla="*/ 2998644 w 12192000"/>
              <a:gd name="connsiteY175" fmla="*/ 5057210 h 5096785"/>
              <a:gd name="connsiteX176" fmla="*/ 2996219 w 12192000"/>
              <a:gd name="connsiteY176" fmla="*/ 5057788 h 5096785"/>
              <a:gd name="connsiteX177" fmla="*/ 2983676 w 12192000"/>
              <a:gd name="connsiteY177" fmla="*/ 5049852 h 5096785"/>
              <a:gd name="connsiteX178" fmla="*/ 2903609 w 12192000"/>
              <a:gd name="connsiteY178" fmla="*/ 4998457 h 5096785"/>
              <a:gd name="connsiteX179" fmla="*/ 2758830 w 12192000"/>
              <a:gd name="connsiteY179" fmla="*/ 4974760 h 5096785"/>
              <a:gd name="connsiteX180" fmla="*/ 2532669 w 12192000"/>
              <a:gd name="connsiteY180" fmla="*/ 4940573 h 5096785"/>
              <a:gd name="connsiteX181" fmla="*/ 2389931 w 12192000"/>
              <a:gd name="connsiteY181" fmla="*/ 4905785 h 5096785"/>
              <a:gd name="connsiteX182" fmla="*/ 2335186 w 12192000"/>
              <a:gd name="connsiteY182" fmla="*/ 4902957 h 5096785"/>
              <a:gd name="connsiteX183" fmla="*/ 2273393 w 12192000"/>
              <a:gd name="connsiteY183" fmla="*/ 4883565 h 5096785"/>
              <a:gd name="connsiteX184" fmla="*/ 2269523 w 12192000"/>
              <a:gd name="connsiteY184" fmla="*/ 4884442 h 5096785"/>
              <a:gd name="connsiteX185" fmla="*/ 2256015 w 12192000"/>
              <a:gd name="connsiteY185" fmla="*/ 4883014 h 5096785"/>
              <a:gd name="connsiteX186" fmla="*/ 2249731 w 12192000"/>
              <a:gd name="connsiteY186" fmla="*/ 4888778 h 5096785"/>
              <a:gd name="connsiteX187" fmla="*/ 2227629 w 12192000"/>
              <a:gd name="connsiteY187" fmla="*/ 4891047 h 5096785"/>
              <a:gd name="connsiteX188" fmla="*/ 2203460 w 12192000"/>
              <a:gd name="connsiteY188" fmla="*/ 4886696 h 5096785"/>
              <a:gd name="connsiteX189" fmla="*/ 2091528 w 12192000"/>
              <a:gd name="connsiteY189" fmla="*/ 4859155 h 5096785"/>
              <a:gd name="connsiteX190" fmla="*/ 2022901 w 12192000"/>
              <a:gd name="connsiteY190" fmla="*/ 4846594 h 5096785"/>
              <a:gd name="connsiteX191" fmla="*/ 1994227 w 12192000"/>
              <a:gd name="connsiteY191" fmla="*/ 4847973 h 5096785"/>
              <a:gd name="connsiteX192" fmla="*/ 1955936 w 12192000"/>
              <a:gd name="connsiteY192" fmla="*/ 4845765 h 5096785"/>
              <a:gd name="connsiteX193" fmla="*/ 1741924 w 12192000"/>
              <a:gd name="connsiteY193" fmla="*/ 4808054 h 5096785"/>
              <a:gd name="connsiteX194" fmla="*/ 1734410 w 12192000"/>
              <a:gd name="connsiteY194" fmla="*/ 4811675 h 5096785"/>
              <a:gd name="connsiteX195" fmla="*/ 1691423 w 12192000"/>
              <a:gd name="connsiteY195" fmla="*/ 4802777 h 5096785"/>
              <a:gd name="connsiteX196" fmla="*/ 1554504 w 12192000"/>
              <a:gd name="connsiteY196" fmla="*/ 4739985 h 5096785"/>
              <a:gd name="connsiteX197" fmla="*/ 1470119 w 12192000"/>
              <a:gd name="connsiteY197" fmla="*/ 4723470 h 5096785"/>
              <a:gd name="connsiteX198" fmla="*/ 1437967 w 12192000"/>
              <a:gd name="connsiteY198" fmla="*/ 4722710 h 5096785"/>
              <a:gd name="connsiteX199" fmla="*/ 1295869 w 12192000"/>
              <a:gd name="connsiteY199" fmla="*/ 4726175 h 5096785"/>
              <a:gd name="connsiteX200" fmla="*/ 1292949 w 12192000"/>
              <a:gd name="connsiteY200" fmla="*/ 4684615 h 5096785"/>
              <a:gd name="connsiteX201" fmla="*/ 1244908 w 12192000"/>
              <a:gd name="connsiteY201" fmla="*/ 4706993 h 5096785"/>
              <a:gd name="connsiteX202" fmla="*/ 1171266 w 12192000"/>
              <a:gd name="connsiteY202" fmla="*/ 4706535 h 5096785"/>
              <a:gd name="connsiteX203" fmla="*/ 1160868 w 12192000"/>
              <a:gd name="connsiteY203" fmla="*/ 4701936 h 5096785"/>
              <a:gd name="connsiteX204" fmla="*/ 1147599 w 12192000"/>
              <a:gd name="connsiteY204" fmla="*/ 4714833 h 5096785"/>
              <a:gd name="connsiteX205" fmla="*/ 1119603 w 12192000"/>
              <a:gd name="connsiteY205" fmla="*/ 4721303 h 5096785"/>
              <a:gd name="connsiteX206" fmla="*/ 997851 w 12192000"/>
              <a:gd name="connsiteY206" fmla="*/ 4722336 h 5096785"/>
              <a:gd name="connsiteX207" fmla="*/ 976455 w 12192000"/>
              <a:gd name="connsiteY207" fmla="*/ 4726407 h 5096785"/>
              <a:gd name="connsiteX208" fmla="*/ 949939 w 12192000"/>
              <a:gd name="connsiteY208" fmla="*/ 4719699 h 5096785"/>
              <a:gd name="connsiteX209" fmla="*/ 894148 w 12192000"/>
              <a:gd name="connsiteY209" fmla="*/ 4710406 h 5096785"/>
              <a:gd name="connsiteX210" fmla="*/ 857990 w 12192000"/>
              <a:gd name="connsiteY210" fmla="*/ 4696844 h 5096785"/>
              <a:gd name="connsiteX211" fmla="*/ 848649 w 12192000"/>
              <a:gd name="connsiteY211" fmla="*/ 4704021 h 5096785"/>
              <a:gd name="connsiteX212" fmla="*/ 826436 w 12192000"/>
              <a:gd name="connsiteY212" fmla="*/ 4707421 h 5096785"/>
              <a:gd name="connsiteX213" fmla="*/ 733052 w 12192000"/>
              <a:gd name="connsiteY213" fmla="*/ 4701884 h 5096785"/>
              <a:gd name="connsiteX214" fmla="*/ 716185 w 12192000"/>
              <a:gd name="connsiteY214" fmla="*/ 4648168 h 5096785"/>
              <a:gd name="connsiteX215" fmla="*/ 582722 w 12192000"/>
              <a:gd name="connsiteY215" fmla="*/ 4658637 h 5096785"/>
              <a:gd name="connsiteX216" fmla="*/ 581118 w 12192000"/>
              <a:gd name="connsiteY216" fmla="*/ 4654120 h 5096785"/>
              <a:gd name="connsiteX217" fmla="*/ 546453 w 12192000"/>
              <a:gd name="connsiteY217" fmla="*/ 4652542 h 5096785"/>
              <a:gd name="connsiteX218" fmla="*/ 536773 w 12192000"/>
              <a:gd name="connsiteY218" fmla="*/ 4644609 h 5096785"/>
              <a:gd name="connsiteX219" fmla="*/ 388896 w 12192000"/>
              <a:gd name="connsiteY219" fmla="*/ 4619173 h 5096785"/>
              <a:gd name="connsiteX220" fmla="*/ 366479 w 12192000"/>
              <a:gd name="connsiteY220" fmla="*/ 4618896 h 5096785"/>
              <a:gd name="connsiteX221" fmla="*/ 342781 w 12192000"/>
              <a:gd name="connsiteY221" fmla="*/ 4601239 h 5096785"/>
              <a:gd name="connsiteX222" fmla="*/ 255925 w 12192000"/>
              <a:gd name="connsiteY222" fmla="*/ 4598685 h 5096785"/>
              <a:gd name="connsiteX223" fmla="*/ 226919 w 12192000"/>
              <a:gd name="connsiteY223" fmla="*/ 4598460 h 5096785"/>
              <a:gd name="connsiteX224" fmla="*/ 213925 w 12192000"/>
              <a:gd name="connsiteY224" fmla="*/ 4597783 h 5096785"/>
              <a:gd name="connsiteX225" fmla="*/ 215196 w 12192000"/>
              <a:gd name="connsiteY225" fmla="*/ 4588576 h 5096785"/>
              <a:gd name="connsiteX226" fmla="*/ 180214 w 12192000"/>
              <a:gd name="connsiteY226" fmla="*/ 4583701 h 5096785"/>
              <a:gd name="connsiteX227" fmla="*/ 83203 w 12192000"/>
              <a:gd name="connsiteY227" fmla="*/ 4531664 h 5096785"/>
              <a:gd name="connsiteX228" fmla="*/ 4106 w 12192000"/>
              <a:gd name="connsiteY228" fmla="*/ 4517202 h 5096785"/>
              <a:gd name="connsiteX229" fmla="*/ 0 w 12192000"/>
              <a:gd name="connsiteY229" fmla="*/ 4516084 h 5096785"/>
              <a:gd name="connsiteX230" fmla="*/ 0 w 12192000"/>
              <a:gd name="connsiteY23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5988578 w 12192000"/>
              <a:gd name="connsiteY90" fmla="*/ 4754427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10015940 w 12192000"/>
              <a:gd name="connsiteY14" fmla="*/ 4082184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12192000" h="5096785">
                <a:moveTo>
                  <a:pt x="0" y="0"/>
                </a:moveTo>
                <a:lnTo>
                  <a:pt x="12192000" y="0"/>
                </a:lnTo>
                <a:lnTo>
                  <a:pt x="12192000" y="3809005"/>
                </a:lnTo>
                <a:lnTo>
                  <a:pt x="12142543" y="3817043"/>
                </a:lnTo>
                <a:cubicBezTo>
                  <a:pt x="12125745" y="3820143"/>
                  <a:pt x="12025667" y="3846712"/>
                  <a:pt x="12021777" y="3848082"/>
                </a:cubicBezTo>
                <a:cubicBezTo>
                  <a:pt x="11906317" y="3844901"/>
                  <a:pt x="11854997" y="3842577"/>
                  <a:pt x="11700796" y="3819843"/>
                </a:cubicBezTo>
                <a:cubicBezTo>
                  <a:pt x="11673605" y="3818975"/>
                  <a:pt x="11660205" y="3873591"/>
                  <a:pt x="11596222" y="3858834"/>
                </a:cubicBezTo>
                <a:cubicBezTo>
                  <a:pt x="11546261" y="3912796"/>
                  <a:pt x="11448213" y="3883822"/>
                  <a:pt x="11416000" y="3915854"/>
                </a:cubicBezTo>
                <a:cubicBezTo>
                  <a:pt x="11363791" y="3944368"/>
                  <a:pt x="11261302" y="3994357"/>
                  <a:pt x="11214181" y="4004215"/>
                </a:cubicBezTo>
                <a:cubicBezTo>
                  <a:pt x="11180556" y="4016505"/>
                  <a:pt x="11133434" y="4019939"/>
                  <a:pt x="11082297" y="4010564"/>
                </a:cubicBezTo>
                <a:cubicBezTo>
                  <a:pt x="11002153" y="4004415"/>
                  <a:pt x="10906391" y="3998574"/>
                  <a:pt x="10833086" y="3997707"/>
                </a:cubicBezTo>
                <a:cubicBezTo>
                  <a:pt x="10741018" y="4017483"/>
                  <a:pt x="10710367" y="4028063"/>
                  <a:pt x="10639436" y="4022417"/>
                </a:cubicBezTo>
                <a:cubicBezTo>
                  <a:pt x="10607553" y="4011982"/>
                  <a:pt x="10546386" y="4040450"/>
                  <a:pt x="10480215" y="4006823"/>
                </a:cubicBezTo>
                <a:cubicBezTo>
                  <a:pt x="10416483" y="4013182"/>
                  <a:pt x="10257826" y="4053751"/>
                  <a:pt x="10217282" y="4020809"/>
                </a:cubicBezTo>
                <a:lnTo>
                  <a:pt x="10015940" y="4082184"/>
                </a:lnTo>
                <a:cubicBezTo>
                  <a:pt x="9933191" y="4122984"/>
                  <a:pt x="9847676" y="4127197"/>
                  <a:pt x="9800299" y="4146342"/>
                </a:cubicBezTo>
                <a:cubicBezTo>
                  <a:pt x="9758990" y="4153221"/>
                  <a:pt x="9764546" y="4171775"/>
                  <a:pt x="9707822" y="4189102"/>
                </a:cubicBezTo>
                <a:cubicBezTo>
                  <a:pt x="9678353" y="4185801"/>
                  <a:pt x="9564542" y="4245966"/>
                  <a:pt x="9543973" y="4245802"/>
                </a:cubicBezTo>
                <a:cubicBezTo>
                  <a:pt x="9545360" y="4250342"/>
                  <a:pt x="9534159" y="4254694"/>
                  <a:pt x="9528747" y="4251724"/>
                </a:cubicBezTo>
                <a:cubicBezTo>
                  <a:pt x="9434894" y="4251802"/>
                  <a:pt x="9498284" y="4284960"/>
                  <a:pt x="9436976" y="4269351"/>
                </a:cubicBezTo>
                <a:cubicBezTo>
                  <a:pt x="9399663" y="4270596"/>
                  <a:pt x="9416325" y="4322777"/>
                  <a:pt x="9371827" y="4303912"/>
                </a:cubicBezTo>
                <a:cubicBezTo>
                  <a:pt x="9327687" y="4311262"/>
                  <a:pt x="9305420" y="4335156"/>
                  <a:pt x="9260304" y="4328021"/>
                </a:cubicBezTo>
                <a:cubicBezTo>
                  <a:pt x="9219002" y="4334987"/>
                  <a:pt x="9185743" y="4348803"/>
                  <a:pt x="9148799" y="4348506"/>
                </a:cubicBezTo>
                <a:cubicBezTo>
                  <a:pt x="9136597" y="4357118"/>
                  <a:pt x="9123990" y="4361794"/>
                  <a:pt x="9107898" y="4354282"/>
                </a:cubicBezTo>
                <a:lnTo>
                  <a:pt x="8990743" y="4382161"/>
                </a:lnTo>
                <a:cubicBezTo>
                  <a:pt x="8968860" y="4381971"/>
                  <a:pt x="8999497" y="4363038"/>
                  <a:pt x="8979819" y="4366419"/>
                </a:cubicBezTo>
                <a:cubicBezTo>
                  <a:pt x="8962591" y="4378296"/>
                  <a:pt x="8953360" y="4357425"/>
                  <a:pt x="8936044" y="4370992"/>
                </a:cubicBezTo>
                <a:cubicBezTo>
                  <a:pt x="8948906" y="4385206"/>
                  <a:pt x="8892470" y="4378724"/>
                  <a:pt x="8897707" y="4392673"/>
                </a:cubicBezTo>
                <a:cubicBezTo>
                  <a:pt x="8869997" y="4377889"/>
                  <a:pt x="8872713" y="4404124"/>
                  <a:pt x="8845635" y="4404300"/>
                </a:cubicBezTo>
                <a:cubicBezTo>
                  <a:pt x="8830642" y="4399853"/>
                  <a:pt x="8821827" y="4400686"/>
                  <a:pt x="8814562" y="4411434"/>
                </a:cubicBezTo>
                <a:cubicBezTo>
                  <a:pt x="8744563" y="4389043"/>
                  <a:pt x="8782115" y="4417916"/>
                  <a:pt x="8726349" y="4416668"/>
                </a:cubicBezTo>
                <a:cubicBezTo>
                  <a:pt x="8677009" y="4412982"/>
                  <a:pt x="8624546" y="4415808"/>
                  <a:pt x="8566678" y="4391711"/>
                </a:cubicBezTo>
                <a:cubicBezTo>
                  <a:pt x="8554349" y="4383843"/>
                  <a:pt x="8534130" y="4384835"/>
                  <a:pt x="8521516" y="4393927"/>
                </a:cubicBezTo>
                <a:cubicBezTo>
                  <a:pt x="8519345" y="4395492"/>
                  <a:pt x="8517487" y="4397242"/>
                  <a:pt x="8515998" y="4399124"/>
                </a:cubicBezTo>
                <a:cubicBezTo>
                  <a:pt x="8479683" y="4380905"/>
                  <a:pt x="8468515" y="4396924"/>
                  <a:pt x="8449547" y="4383170"/>
                </a:cubicBezTo>
                <a:cubicBezTo>
                  <a:pt x="8404832" y="4386248"/>
                  <a:pt x="8377617" y="4410394"/>
                  <a:pt x="8360285" y="4398502"/>
                </a:cubicBezTo>
                <a:cubicBezTo>
                  <a:pt x="8328125" y="4405233"/>
                  <a:pt x="8278328" y="4418008"/>
                  <a:pt x="8256584" y="4423564"/>
                </a:cubicBezTo>
                <a:cubicBezTo>
                  <a:pt x="8250756" y="4433012"/>
                  <a:pt x="8239831" y="4429911"/>
                  <a:pt x="8229821" y="4431840"/>
                </a:cubicBezTo>
                <a:cubicBezTo>
                  <a:pt x="8219737" y="4440670"/>
                  <a:pt x="8172939" y="4441316"/>
                  <a:pt x="8158476" y="4436904"/>
                </a:cubicBezTo>
                <a:lnTo>
                  <a:pt x="7993707" y="4447962"/>
                </a:lnTo>
                <a:lnTo>
                  <a:pt x="7990346" y="4454853"/>
                </a:lnTo>
                <a:lnTo>
                  <a:pt x="7976786" y="4456820"/>
                </a:lnTo>
                <a:lnTo>
                  <a:pt x="7973491" y="4458577"/>
                </a:lnTo>
                <a:cubicBezTo>
                  <a:pt x="7967206" y="4461962"/>
                  <a:pt x="7960915" y="4465118"/>
                  <a:pt x="7954281" y="4467421"/>
                </a:cubicBezTo>
                <a:cubicBezTo>
                  <a:pt x="7950081" y="4438248"/>
                  <a:pt x="7897165" y="4482226"/>
                  <a:pt x="7905540" y="4455628"/>
                </a:cubicBezTo>
                <a:cubicBezTo>
                  <a:pt x="7868363" y="4463225"/>
                  <a:pt x="7886086" y="4435916"/>
                  <a:pt x="7851932" y="4466353"/>
                </a:cubicBezTo>
                <a:cubicBezTo>
                  <a:pt x="7784648" y="4458796"/>
                  <a:pt x="7699743" y="4489674"/>
                  <a:pt x="7639078" y="4467635"/>
                </a:cubicBezTo>
                <a:cubicBezTo>
                  <a:pt x="7650854" y="4478956"/>
                  <a:pt x="7631952" y="4494897"/>
                  <a:pt x="7612359" y="4492789"/>
                </a:cubicBezTo>
                <a:cubicBezTo>
                  <a:pt x="7656290" y="4537791"/>
                  <a:pt x="7524989" y="4464434"/>
                  <a:pt x="7527328" y="4502199"/>
                </a:cubicBezTo>
                <a:cubicBezTo>
                  <a:pt x="7510981" y="4470759"/>
                  <a:pt x="7410641" y="4435979"/>
                  <a:pt x="7388717" y="4470799"/>
                </a:cubicBezTo>
                <a:cubicBezTo>
                  <a:pt x="7332647" y="4477979"/>
                  <a:pt x="7282236" y="4461411"/>
                  <a:pt x="7231898" y="4486028"/>
                </a:cubicBezTo>
                <a:cubicBezTo>
                  <a:pt x="7228085" y="4482236"/>
                  <a:pt x="7223511" y="4479415"/>
                  <a:pt x="7218425" y="4477288"/>
                </a:cubicBezTo>
                <a:lnTo>
                  <a:pt x="7202795" y="4472972"/>
                </a:lnTo>
                <a:lnTo>
                  <a:pt x="7200744" y="4474099"/>
                </a:lnTo>
                <a:cubicBezTo>
                  <a:pt x="7191691" y="4476518"/>
                  <a:pt x="7186143" y="4475925"/>
                  <a:pt x="7182163" y="4474005"/>
                </a:cubicBezTo>
                <a:lnTo>
                  <a:pt x="7178368" y="4470673"/>
                </a:lnTo>
                <a:lnTo>
                  <a:pt x="7165705" y="4469569"/>
                </a:lnTo>
                <a:lnTo>
                  <a:pt x="7140991" y="4464599"/>
                </a:lnTo>
                <a:lnTo>
                  <a:pt x="7136152" y="4466292"/>
                </a:lnTo>
                <a:lnTo>
                  <a:pt x="7098544" y="4462879"/>
                </a:lnTo>
                <a:lnTo>
                  <a:pt x="7097922" y="4464077"/>
                </a:lnTo>
                <a:cubicBezTo>
                  <a:pt x="7095675" y="4466685"/>
                  <a:pt x="7092399" y="4468463"/>
                  <a:pt x="7086877" y="4468554"/>
                </a:cubicBezTo>
                <a:cubicBezTo>
                  <a:pt x="7093857" y="4486654"/>
                  <a:pt x="7082892" y="4475600"/>
                  <a:pt x="7065999" y="4474270"/>
                </a:cubicBezTo>
                <a:cubicBezTo>
                  <a:pt x="7073068" y="4502084"/>
                  <a:pt x="7025982" y="4487289"/>
                  <a:pt x="7016598" y="4502855"/>
                </a:cubicBezTo>
                <a:cubicBezTo>
                  <a:pt x="7004027" y="4501251"/>
                  <a:pt x="6990862" y="4500062"/>
                  <a:pt x="6977375" y="4499434"/>
                </a:cubicBezTo>
                <a:lnTo>
                  <a:pt x="6969409" y="4499424"/>
                </a:lnTo>
                <a:cubicBezTo>
                  <a:pt x="6969345" y="4499517"/>
                  <a:pt x="6969282" y="4499611"/>
                  <a:pt x="6969218" y="4499704"/>
                </a:cubicBezTo>
                <a:cubicBezTo>
                  <a:pt x="6967423" y="4500299"/>
                  <a:pt x="6964778" y="4500520"/>
                  <a:pt x="6960755" y="4500249"/>
                </a:cubicBezTo>
                <a:lnTo>
                  <a:pt x="6954882" y="4499405"/>
                </a:lnTo>
                <a:lnTo>
                  <a:pt x="6939428" y="4499385"/>
                </a:lnTo>
                <a:lnTo>
                  <a:pt x="6933902" y="4501239"/>
                </a:lnTo>
                <a:cubicBezTo>
                  <a:pt x="6915500" y="4513191"/>
                  <a:pt x="6929567" y="4549821"/>
                  <a:pt x="6891244" y="4536371"/>
                </a:cubicBezTo>
                <a:cubicBezTo>
                  <a:pt x="6852551" y="4546708"/>
                  <a:pt x="6836714" y="4571735"/>
                  <a:pt x="6794496" y="4567924"/>
                </a:cubicBezTo>
                <a:lnTo>
                  <a:pt x="6574528" y="4641155"/>
                </a:lnTo>
                <a:lnTo>
                  <a:pt x="6573036" y="4641049"/>
                </a:lnTo>
                <a:lnTo>
                  <a:pt x="6571920" y="4644739"/>
                </a:lnTo>
                <a:lnTo>
                  <a:pt x="6552021" y="4650379"/>
                </a:lnTo>
                <a:lnTo>
                  <a:pt x="6545925" y="4650675"/>
                </a:lnTo>
                <a:cubicBezTo>
                  <a:pt x="6541867" y="4651170"/>
                  <a:pt x="6539355" y="4651872"/>
                  <a:pt x="6537822" y="4652769"/>
                </a:cubicBezTo>
                <a:cubicBezTo>
                  <a:pt x="6537796" y="4652868"/>
                  <a:pt x="6537769" y="4652968"/>
                  <a:pt x="6537743" y="4653068"/>
                </a:cubicBezTo>
                <a:lnTo>
                  <a:pt x="6490057" y="4658624"/>
                </a:lnTo>
                <a:cubicBezTo>
                  <a:pt x="6466205" y="4668772"/>
                  <a:pt x="6404692" y="4705547"/>
                  <a:pt x="6386800" y="4715431"/>
                </a:cubicBezTo>
                <a:lnTo>
                  <a:pt x="6382703" y="4717930"/>
                </a:lnTo>
                <a:lnTo>
                  <a:pt x="6356495" y="4717843"/>
                </a:lnTo>
                <a:lnTo>
                  <a:pt x="6343628" y="4719161"/>
                </a:lnTo>
                <a:lnTo>
                  <a:pt x="6338605" y="4716723"/>
                </a:lnTo>
                <a:cubicBezTo>
                  <a:pt x="6333948" y="4715651"/>
                  <a:pt x="6328272" y="4716126"/>
                  <a:pt x="6320318" y="4720095"/>
                </a:cubicBezTo>
                <a:lnTo>
                  <a:pt x="6318742" y="4721541"/>
                </a:lnTo>
                <a:lnTo>
                  <a:pt x="6301708" y="4720380"/>
                </a:lnTo>
                <a:cubicBezTo>
                  <a:pt x="6295887" y="4719320"/>
                  <a:pt x="6290299" y="4717508"/>
                  <a:pt x="6285082" y="4714639"/>
                </a:cubicBezTo>
                <a:cubicBezTo>
                  <a:pt x="6232894" y="4720313"/>
                  <a:pt x="6091065" y="4711868"/>
                  <a:pt x="6028335" y="4722621"/>
                </a:cubicBezTo>
                <a:cubicBezTo>
                  <a:pt x="6045295" y="4757847"/>
                  <a:pt x="5848075" y="4744853"/>
                  <a:pt x="5908701" y="4779160"/>
                </a:cubicBezTo>
                <a:cubicBezTo>
                  <a:pt x="5888634" y="4780820"/>
                  <a:pt x="5844448" y="4799397"/>
                  <a:pt x="5860414" y="4807892"/>
                </a:cubicBezTo>
                <a:cubicBezTo>
                  <a:pt x="5792262" y="4798387"/>
                  <a:pt x="5752646" y="4843367"/>
                  <a:pt x="5683612" y="4848770"/>
                </a:cubicBezTo>
                <a:cubicBezTo>
                  <a:pt x="5661875" y="4883880"/>
                  <a:pt x="5668687" y="4854788"/>
                  <a:pt x="5635111" y="4868888"/>
                </a:cubicBezTo>
                <a:cubicBezTo>
                  <a:pt x="5633012" y="4842212"/>
                  <a:pt x="5598104" y="4893602"/>
                  <a:pt x="5582652" y="4866836"/>
                </a:cubicBezTo>
                <a:cubicBezTo>
                  <a:pt x="5577032" y="4870250"/>
                  <a:pt x="5572074" y="4874402"/>
                  <a:pt x="5567213" y="4878769"/>
                </a:cubicBezTo>
                <a:lnTo>
                  <a:pt x="5564659" y="4881042"/>
                </a:lnTo>
                <a:lnTo>
                  <a:pt x="5552102" y="4885426"/>
                </a:lnTo>
                <a:cubicBezTo>
                  <a:pt x="5551892" y="4887804"/>
                  <a:pt x="5551684" y="4890182"/>
                  <a:pt x="5551475" y="4892560"/>
                </a:cubicBezTo>
                <a:lnTo>
                  <a:pt x="5534664" y="4903385"/>
                </a:lnTo>
                <a:cubicBezTo>
                  <a:pt x="5527918" y="4906528"/>
                  <a:pt x="5520130" y="4908842"/>
                  <a:pt x="5510737" y="4909807"/>
                </a:cubicBezTo>
                <a:cubicBezTo>
                  <a:pt x="5474863" y="4902736"/>
                  <a:pt x="5438770" y="4943879"/>
                  <a:pt x="5393901" y="4933709"/>
                </a:cubicBezTo>
                <a:cubicBezTo>
                  <a:pt x="5377982" y="4932239"/>
                  <a:pt x="5332258" y="4941569"/>
                  <a:pt x="5325782" y="4951789"/>
                </a:cubicBezTo>
                <a:cubicBezTo>
                  <a:pt x="5316695" y="4955476"/>
                  <a:pt x="5304762" y="4954583"/>
                  <a:pt x="5302703" y="4964590"/>
                </a:cubicBezTo>
                <a:cubicBezTo>
                  <a:pt x="5298243" y="4977015"/>
                  <a:pt x="5260488" y="4966382"/>
                  <a:pt x="5268591" y="4978479"/>
                </a:cubicBezTo>
                <a:cubicBezTo>
                  <a:pt x="5241891" y="4971355"/>
                  <a:pt x="5229004" y="4998058"/>
                  <a:pt x="5210559" y="5007585"/>
                </a:cubicBezTo>
                <a:cubicBezTo>
                  <a:pt x="5199737" y="5003583"/>
                  <a:pt x="5189986" y="5008553"/>
                  <a:pt x="5177597" y="5015926"/>
                </a:cubicBezTo>
                <a:lnTo>
                  <a:pt x="5160569" y="5025681"/>
                </a:lnTo>
                <a:lnTo>
                  <a:pt x="5152748" y="5026569"/>
                </a:lnTo>
                <a:cubicBezTo>
                  <a:pt x="5143464" y="5028511"/>
                  <a:pt x="5135128" y="5030936"/>
                  <a:pt x="5127678" y="5032947"/>
                </a:cubicBezTo>
                <a:lnTo>
                  <a:pt x="5113147" y="5035818"/>
                </a:lnTo>
                <a:lnTo>
                  <a:pt x="5107301" y="5036672"/>
                </a:lnTo>
                <a:lnTo>
                  <a:pt x="5093215" y="5032880"/>
                </a:lnTo>
                <a:lnTo>
                  <a:pt x="5077058" y="5038681"/>
                </a:lnTo>
                <a:lnTo>
                  <a:pt x="5057349" y="5036015"/>
                </a:lnTo>
                <a:cubicBezTo>
                  <a:pt x="5056617" y="5038069"/>
                  <a:pt x="5055470" y="5040071"/>
                  <a:pt x="5053945" y="5041952"/>
                </a:cubicBezTo>
                <a:lnTo>
                  <a:pt x="5040021" y="5050052"/>
                </a:lnTo>
                <a:lnTo>
                  <a:pt x="5025913" y="5046535"/>
                </a:lnTo>
                <a:cubicBezTo>
                  <a:pt x="5027395" y="5056685"/>
                  <a:pt x="5010775" y="5048329"/>
                  <a:pt x="4998218" y="5048065"/>
                </a:cubicBezTo>
                <a:lnTo>
                  <a:pt x="4991008" y="5050439"/>
                </a:lnTo>
                <a:lnTo>
                  <a:pt x="4963503" y="5047575"/>
                </a:lnTo>
                <a:cubicBezTo>
                  <a:pt x="4948687" y="5047149"/>
                  <a:pt x="4934614" y="5047760"/>
                  <a:pt x="4921053" y="5048925"/>
                </a:cubicBezTo>
                <a:lnTo>
                  <a:pt x="4873420" y="5054929"/>
                </a:lnTo>
                <a:lnTo>
                  <a:pt x="4858825" y="5051329"/>
                </a:lnTo>
                <a:cubicBezTo>
                  <a:pt x="4827045" y="5050467"/>
                  <a:pt x="4791907" y="5064719"/>
                  <a:pt x="4769340" y="5053090"/>
                </a:cubicBezTo>
                <a:cubicBezTo>
                  <a:pt x="4760167" y="5051720"/>
                  <a:pt x="4751866" y="5052034"/>
                  <a:pt x="4744152" y="5053391"/>
                </a:cubicBezTo>
                <a:lnTo>
                  <a:pt x="4723556" y="5059633"/>
                </a:lnTo>
                <a:lnTo>
                  <a:pt x="4719699" y="5066298"/>
                </a:lnTo>
                <a:lnTo>
                  <a:pt x="4706016" y="5067422"/>
                </a:lnTo>
                <a:lnTo>
                  <a:pt x="4702593" y="5068973"/>
                </a:lnTo>
                <a:cubicBezTo>
                  <a:pt x="4696073" y="5071961"/>
                  <a:pt x="4689557" y="5074718"/>
                  <a:pt x="4682766" y="5076609"/>
                </a:cubicBezTo>
                <a:cubicBezTo>
                  <a:pt x="4680705" y="5047264"/>
                  <a:pt x="4624654" y="5087854"/>
                  <a:pt x="4634960" y="5061852"/>
                </a:cubicBezTo>
                <a:cubicBezTo>
                  <a:pt x="4597279" y="5067136"/>
                  <a:pt x="4616973" y="5041002"/>
                  <a:pt x="4580645" y="5069246"/>
                </a:cubicBezTo>
                <a:cubicBezTo>
                  <a:pt x="4514010" y="5057571"/>
                  <a:pt x="4426975" y="5083132"/>
                  <a:pt x="4368005" y="5057426"/>
                </a:cubicBezTo>
                <a:cubicBezTo>
                  <a:pt x="4378938" y="5069437"/>
                  <a:pt x="4358901" y="5084168"/>
                  <a:pt x="4339489" y="5080858"/>
                </a:cubicBezTo>
                <a:cubicBezTo>
                  <a:pt x="4380071" y="5128427"/>
                  <a:pt x="4254318" y="5047215"/>
                  <a:pt x="4253895" y="5085008"/>
                </a:cubicBezTo>
                <a:cubicBezTo>
                  <a:pt x="4188524" y="5078393"/>
                  <a:pt x="4183794" y="5065254"/>
                  <a:pt x="4130140" y="5057070"/>
                </a:cubicBezTo>
                <a:lnTo>
                  <a:pt x="3911296" y="5035663"/>
                </a:lnTo>
                <a:lnTo>
                  <a:pt x="3895182" y="5030229"/>
                </a:lnTo>
                <a:lnTo>
                  <a:pt x="3870866" y="5023753"/>
                </a:lnTo>
                <a:lnTo>
                  <a:pt x="3865913" y="5025143"/>
                </a:lnTo>
                <a:lnTo>
                  <a:pt x="3828606" y="5019426"/>
                </a:lnTo>
                <a:lnTo>
                  <a:pt x="3827901" y="5020583"/>
                </a:lnTo>
                <a:cubicBezTo>
                  <a:pt x="3825465" y="5023044"/>
                  <a:pt x="3822064" y="5024614"/>
                  <a:pt x="3816543" y="5024366"/>
                </a:cubicBezTo>
                <a:cubicBezTo>
                  <a:pt x="3822191" y="5042839"/>
                  <a:pt x="3812047" y="5031144"/>
                  <a:pt x="3795278" y="5028779"/>
                </a:cubicBezTo>
                <a:cubicBezTo>
                  <a:pt x="3800305" y="5056944"/>
                  <a:pt x="3754370" y="5039296"/>
                  <a:pt x="3743858" y="5054237"/>
                </a:cubicBezTo>
                <a:cubicBezTo>
                  <a:pt x="3731426" y="5051864"/>
                  <a:pt x="3718365" y="5049870"/>
                  <a:pt x="3704945" y="5048413"/>
                </a:cubicBezTo>
                <a:lnTo>
                  <a:pt x="3696992" y="5047914"/>
                </a:lnTo>
                <a:lnTo>
                  <a:pt x="3696780" y="5048181"/>
                </a:lnTo>
                <a:cubicBezTo>
                  <a:pt x="3694942" y="5048663"/>
                  <a:pt x="3692286" y="5048721"/>
                  <a:pt x="3688290" y="5048204"/>
                </a:cubicBezTo>
                <a:lnTo>
                  <a:pt x="3682486" y="5047000"/>
                </a:lnTo>
                <a:lnTo>
                  <a:pt x="3667056" y="5046030"/>
                </a:lnTo>
                <a:lnTo>
                  <a:pt x="3661403" y="5047537"/>
                </a:lnTo>
                <a:lnTo>
                  <a:pt x="3658673" y="5050790"/>
                </a:lnTo>
                <a:lnTo>
                  <a:pt x="3657333" y="5050325"/>
                </a:lnTo>
                <a:cubicBezTo>
                  <a:pt x="3647943" y="5043807"/>
                  <a:pt x="3646760" y="5035120"/>
                  <a:pt x="3626778" y="5057882"/>
                </a:cubicBezTo>
                <a:cubicBezTo>
                  <a:pt x="3604242" y="5046906"/>
                  <a:pt x="3595632" y="5060978"/>
                  <a:pt x="3560067" y="5064266"/>
                </a:cubicBezTo>
                <a:cubicBezTo>
                  <a:pt x="3548093" y="5054413"/>
                  <a:pt x="3535744" y="5057071"/>
                  <a:pt x="3522641" y="5063654"/>
                </a:cubicBezTo>
                <a:cubicBezTo>
                  <a:pt x="3490386" y="5057687"/>
                  <a:pt x="3457385" y="5066150"/>
                  <a:pt x="3419275" y="5066646"/>
                </a:cubicBezTo>
                <a:cubicBezTo>
                  <a:pt x="3381791" y="5052708"/>
                  <a:pt x="3355578" y="5072759"/>
                  <a:pt x="3314869" y="5073197"/>
                </a:cubicBezTo>
                <a:cubicBezTo>
                  <a:pt x="3285434" y="5051000"/>
                  <a:pt x="3281681" y="5089430"/>
                  <a:pt x="3259088" y="5096363"/>
                </a:cubicBezTo>
                <a:lnTo>
                  <a:pt x="3253104" y="5096785"/>
                </a:lnTo>
                <a:lnTo>
                  <a:pt x="3238751" y="5092996"/>
                </a:lnTo>
                <a:lnTo>
                  <a:pt x="3233681" y="5090758"/>
                </a:lnTo>
                <a:cubicBezTo>
                  <a:pt x="3230065" y="5089519"/>
                  <a:pt x="3227507" y="5089085"/>
                  <a:pt x="3225562" y="5089215"/>
                </a:cubicBezTo>
                <a:lnTo>
                  <a:pt x="3225260" y="5089437"/>
                </a:lnTo>
                <a:lnTo>
                  <a:pt x="3217859" y="5087484"/>
                </a:lnTo>
                <a:cubicBezTo>
                  <a:pt x="3205614" y="5083594"/>
                  <a:pt x="3193926" y="5079248"/>
                  <a:pt x="3182980" y="5074650"/>
                </a:cubicBezTo>
                <a:lnTo>
                  <a:pt x="3055081" y="5080424"/>
                </a:lnTo>
                <a:lnTo>
                  <a:pt x="3049807" y="5080860"/>
                </a:lnTo>
                <a:lnTo>
                  <a:pt x="3029122" y="5070085"/>
                </a:lnTo>
                <a:lnTo>
                  <a:pt x="3017862" y="5065942"/>
                </a:lnTo>
                <a:lnTo>
                  <a:pt x="3015868" y="5061832"/>
                </a:lnTo>
                <a:cubicBezTo>
                  <a:pt x="3013048" y="5059027"/>
                  <a:pt x="3008170" y="5057108"/>
                  <a:pt x="2998644" y="5057210"/>
                </a:cubicBezTo>
                <a:lnTo>
                  <a:pt x="2996219" y="5057788"/>
                </a:lnTo>
                <a:lnTo>
                  <a:pt x="2983676" y="5049852"/>
                </a:lnTo>
                <a:cubicBezTo>
                  <a:pt x="2979927" y="5046579"/>
                  <a:pt x="2905411" y="5003010"/>
                  <a:pt x="2903609" y="4998457"/>
                </a:cubicBezTo>
                <a:cubicBezTo>
                  <a:pt x="2845520" y="5009702"/>
                  <a:pt x="2814236" y="4981574"/>
                  <a:pt x="2758830" y="4974760"/>
                </a:cubicBezTo>
                <a:cubicBezTo>
                  <a:pt x="2685080" y="4958487"/>
                  <a:pt x="2604754" y="4958695"/>
                  <a:pt x="2532669" y="4940573"/>
                </a:cubicBezTo>
                <a:cubicBezTo>
                  <a:pt x="2486415" y="4904719"/>
                  <a:pt x="2448985" y="4929416"/>
                  <a:pt x="2389931" y="4905785"/>
                </a:cubicBezTo>
                <a:cubicBezTo>
                  <a:pt x="2344209" y="4926536"/>
                  <a:pt x="2373223" y="4904767"/>
                  <a:pt x="2335186" y="4902957"/>
                </a:cubicBezTo>
                <a:cubicBezTo>
                  <a:pt x="2315763" y="4899254"/>
                  <a:pt x="2284337" y="4886651"/>
                  <a:pt x="2273393" y="4883565"/>
                </a:cubicBezTo>
                <a:lnTo>
                  <a:pt x="2269523" y="4884442"/>
                </a:lnTo>
                <a:lnTo>
                  <a:pt x="2256015" y="4883014"/>
                </a:lnTo>
                <a:lnTo>
                  <a:pt x="2249731" y="4888778"/>
                </a:lnTo>
                <a:lnTo>
                  <a:pt x="2227629" y="4891047"/>
                </a:lnTo>
                <a:cubicBezTo>
                  <a:pt x="2219732" y="4890944"/>
                  <a:pt x="2211684" y="4889720"/>
                  <a:pt x="2203460" y="4886696"/>
                </a:cubicBezTo>
                <a:cubicBezTo>
                  <a:pt x="2180795" y="4866080"/>
                  <a:pt x="2118808" y="4886062"/>
                  <a:pt x="2091528" y="4859155"/>
                </a:cubicBezTo>
                <a:cubicBezTo>
                  <a:pt x="2080112" y="4851412"/>
                  <a:pt x="2036326" y="4840616"/>
                  <a:pt x="2022901" y="4846594"/>
                </a:cubicBezTo>
                <a:cubicBezTo>
                  <a:pt x="2012710" y="4845995"/>
                  <a:pt x="2003983" y="4840369"/>
                  <a:pt x="1994227" y="4847973"/>
                </a:cubicBezTo>
                <a:cubicBezTo>
                  <a:pt x="1980605" y="4856639"/>
                  <a:pt x="1959341" y="4832246"/>
                  <a:pt x="1955936" y="4845765"/>
                </a:cubicBezTo>
                <a:cubicBezTo>
                  <a:pt x="1913886" y="4839111"/>
                  <a:pt x="1778845" y="4813736"/>
                  <a:pt x="1741924" y="4808054"/>
                </a:cubicBezTo>
                <a:cubicBezTo>
                  <a:pt x="1739676" y="4809488"/>
                  <a:pt x="1737142" y="4810709"/>
                  <a:pt x="1734410" y="4811675"/>
                </a:cubicBezTo>
                <a:cubicBezTo>
                  <a:pt x="1718510" y="4817283"/>
                  <a:pt x="1699262" y="4813300"/>
                  <a:pt x="1691423" y="4802777"/>
                </a:cubicBezTo>
                <a:cubicBezTo>
                  <a:pt x="1648716" y="4765637"/>
                  <a:pt x="1598660" y="4755543"/>
                  <a:pt x="1554504" y="4739985"/>
                </a:cubicBezTo>
                <a:cubicBezTo>
                  <a:pt x="1503251" y="4725192"/>
                  <a:pt x="1524885" y="4761939"/>
                  <a:pt x="1470119" y="4723470"/>
                </a:cubicBezTo>
                <a:cubicBezTo>
                  <a:pt x="1458433" y="4731968"/>
                  <a:pt x="1449855" y="4730612"/>
                  <a:pt x="1437967" y="4722710"/>
                </a:cubicBezTo>
                <a:cubicBezTo>
                  <a:pt x="1408925" y="4723161"/>
                  <a:pt x="1320039" y="4732524"/>
                  <a:pt x="1295869" y="4726175"/>
                </a:cubicBezTo>
                <a:cubicBezTo>
                  <a:pt x="1276026" y="4724607"/>
                  <a:pt x="1313193" y="4690134"/>
                  <a:pt x="1292949" y="4684615"/>
                </a:cubicBezTo>
                <a:cubicBezTo>
                  <a:pt x="1267286" y="4680380"/>
                  <a:pt x="1278648" y="4679316"/>
                  <a:pt x="1244908" y="4706993"/>
                </a:cubicBezTo>
                <a:cubicBezTo>
                  <a:pt x="1222078" y="4693678"/>
                  <a:pt x="1210507" y="4706896"/>
                  <a:pt x="1171266" y="4706535"/>
                </a:cubicBezTo>
                <a:lnTo>
                  <a:pt x="1160868" y="4701936"/>
                </a:lnTo>
                <a:lnTo>
                  <a:pt x="1147599" y="4714833"/>
                </a:lnTo>
                <a:cubicBezTo>
                  <a:pt x="1140224" y="4719999"/>
                  <a:pt x="1131384" y="4723126"/>
                  <a:pt x="1119603" y="4721303"/>
                </a:cubicBezTo>
                <a:cubicBezTo>
                  <a:pt x="1049174" y="4686348"/>
                  <a:pt x="1115212" y="4744643"/>
                  <a:pt x="997851" y="4722336"/>
                </a:cubicBezTo>
                <a:cubicBezTo>
                  <a:pt x="992266" y="4717175"/>
                  <a:pt x="976529" y="4720167"/>
                  <a:pt x="976455" y="4726407"/>
                </a:cubicBezTo>
                <a:cubicBezTo>
                  <a:pt x="969353" y="4723719"/>
                  <a:pt x="954255" y="4710143"/>
                  <a:pt x="949939" y="4719699"/>
                </a:cubicBezTo>
                <a:cubicBezTo>
                  <a:pt x="930704" y="4718268"/>
                  <a:pt x="911959" y="4715133"/>
                  <a:pt x="894148" y="4710406"/>
                </a:cubicBezTo>
                <a:lnTo>
                  <a:pt x="857990" y="4696844"/>
                </a:lnTo>
                <a:lnTo>
                  <a:pt x="848649" y="4704021"/>
                </a:lnTo>
                <a:cubicBezTo>
                  <a:pt x="842387" y="4707513"/>
                  <a:pt x="835247" y="4709400"/>
                  <a:pt x="826436" y="4707421"/>
                </a:cubicBezTo>
                <a:cubicBezTo>
                  <a:pt x="776631" y="4677554"/>
                  <a:pt x="820307" y="4724698"/>
                  <a:pt x="733052" y="4701884"/>
                </a:cubicBezTo>
                <a:cubicBezTo>
                  <a:pt x="729390" y="4697724"/>
                  <a:pt x="716978" y="4643492"/>
                  <a:pt x="716185" y="4648168"/>
                </a:cubicBezTo>
                <a:cubicBezTo>
                  <a:pt x="691130" y="4640960"/>
                  <a:pt x="605233" y="4666922"/>
                  <a:pt x="582722" y="4658637"/>
                </a:cubicBezTo>
                <a:lnTo>
                  <a:pt x="581118" y="4654120"/>
                </a:lnTo>
                <a:cubicBezTo>
                  <a:pt x="575072" y="4653105"/>
                  <a:pt x="553843" y="4654128"/>
                  <a:pt x="546453" y="4652542"/>
                </a:cubicBezTo>
                <a:lnTo>
                  <a:pt x="536773" y="4644609"/>
                </a:lnTo>
                <a:lnTo>
                  <a:pt x="388896" y="4619173"/>
                </a:lnTo>
                <a:lnTo>
                  <a:pt x="366479" y="4618896"/>
                </a:lnTo>
                <a:cubicBezTo>
                  <a:pt x="356301" y="4616415"/>
                  <a:pt x="348096" y="4611062"/>
                  <a:pt x="342781" y="4601239"/>
                </a:cubicBezTo>
                <a:cubicBezTo>
                  <a:pt x="324354" y="4597871"/>
                  <a:pt x="274025" y="4600078"/>
                  <a:pt x="255925" y="4598685"/>
                </a:cubicBezTo>
                <a:lnTo>
                  <a:pt x="226919" y="4598460"/>
                </a:lnTo>
                <a:lnTo>
                  <a:pt x="213925" y="4597783"/>
                </a:lnTo>
                <a:lnTo>
                  <a:pt x="215196" y="4588576"/>
                </a:lnTo>
                <a:lnTo>
                  <a:pt x="180214" y="4583701"/>
                </a:lnTo>
                <a:cubicBezTo>
                  <a:pt x="158216" y="4574216"/>
                  <a:pt x="119654" y="4544682"/>
                  <a:pt x="83203" y="4531664"/>
                </a:cubicBezTo>
                <a:cubicBezTo>
                  <a:pt x="60690" y="4526056"/>
                  <a:pt x="40567" y="4525644"/>
                  <a:pt x="4106" y="4517202"/>
                </a:cubicBezTo>
                <a:lnTo>
                  <a:pt x="0" y="4516084"/>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0C113BE4-5382-4C1A-9360-7D6B1B01601A}"/>
              </a:ext>
            </a:extLst>
          </p:cNvPr>
          <p:cNvSpPr>
            <a:spLocks noGrp="1"/>
          </p:cNvSpPr>
          <p:nvPr>
            <p:ph type="title"/>
          </p:nvPr>
        </p:nvSpPr>
        <p:spPr>
          <a:xfrm>
            <a:off x="1137037" y="887096"/>
            <a:ext cx="7842576" cy="2719133"/>
          </a:xfrm>
        </p:spPr>
        <p:txBody>
          <a:bodyPr vert="horz" lIns="91440" tIns="45720" rIns="91440" bIns="45720" rtlCol="0" anchor="ctr">
            <a:normAutofit/>
          </a:bodyPr>
          <a:lstStyle/>
          <a:p>
            <a:r>
              <a:rPr kumimoji="1" lang="en-US" altLang="ja-JP" sz="4400" kern="1200">
                <a:solidFill>
                  <a:schemeClr val="tx1">
                    <a:lumMod val="85000"/>
                    <a:lumOff val="15000"/>
                  </a:schemeClr>
                </a:solidFill>
                <a:latin typeface="+mj-lt"/>
                <a:ea typeface="+mj-ea"/>
                <a:cs typeface="+mj-cs"/>
              </a:rPr>
              <a:t>Git</a:t>
            </a:r>
            <a:br>
              <a:rPr kumimoji="1" lang="en-US" altLang="ja-JP" sz="4400" kern="1200">
                <a:solidFill>
                  <a:schemeClr val="tx1">
                    <a:lumMod val="85000"/>
                    <a:lumOff val="15000"/>
                  </a:schemeClr>
                </a:solidFill>
                <a:latin typeface="+mj-lt"/>
                <a:ea typeface="+mj-ea"/>
                <a:cs typeface="+mj-cs"/>
              </a:rPr>
            </a:br>
            <a:r>
              <a:rPr kumimoji="1" lang="ja-JP" altLang="en-US" sz="4400" kern="1200">
                <a:solidFill>
                  <a:schemeClr val="tx1">
                    <a:lumMod val="85000"/>
                    <a:lumOff val="15000"/>
                  </a:schemeClr>
                </a:solidFill>
                <a:latin typeface="+mj-lt"/>
                <a:ea typeface="+mj-ea"/>
                <a:cs typeface="+mj-cs"/>
              </a:rPr>
              <a:t>チュートリアル</a:t>
            </a:r>
          </a:p>
        </p:txBody>
      </p:sp>
      <p:sp>
        <p:nvSpPr>
          <p:cNvPr id="9" name="テキスト プレースホルダー 8">
            <a:extLst>
              <a:ext uri="{FF2B5EF4-FFF2-40B4-BE49-F238E27FC236}">
                <a16:creationId xmlns:a16="http://schemas.microsoft.com/office/drawing/2014/main" id="{557059D5-2EBE-45BD-989B-BDF3C84F376B}"/>
              </a:ext>
            </a:extLst>
          </p:cNvPr>
          <p:cNvSpPr>
            <a:spLocks noGrp="1"/>
          </p:cNvSpPr>
          <p:nvPr>
            <p:ph type="body" idx="1"/>
          </p:nvPr>
        </p:nvSpPr>
        <p:spPr>
          <a:xfrm>
            <a:off x="3729160" y="5163670"/>
            <a:ext cx="7320504" cy="1087718"/>
          </a:xfrm>
        </p:spPr>
        <p:txBody>
          <a:bodyPr vert="horz" lIns="91440" tIns="45720" rIns="91440" bIns="45720" rtlCol="0" anchor="ctr">
            <a:normAutofit/>
          </a:bodyPr>
          <a:lstStyle/>
          <a:p>
            <a:pPr algn="r"/>
            <a:r>
              <a:rPr lang="ja-JP" altLang="en-US" sz="1800" kern="1200">
                <a:solidFill>
                  <a:schemeClr val="tx1">
                    <a:lumMod val="85000"/>
                    <a:lumOff val="15000"/>
                  </a:schemeClr>
                </a:solidFill>
                <a:latin typeface="+mn-lt"/>
                <a:ea typeface="+mn-ea"/>
                <a:cs typeface="+mn-cs"/>
              </a:rPr>
              <a:t>第二章</a:t>
            </a:r>
          </a:p>
        </p:txBody>
      </p:sp>
    </p:spTree>
    <p:extLst>
      <p:ext uri="{BB962C8B-B14F-4D97-AF65-F5344CB8AC3E}">
        <p14:creationId xmlns:p14="http://schemas.microsoft.com/office/powerpoint/2010/main" val="118551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B735BF1A-E1D3-4F5D-93C3-EE6F6E270DBB}"/>
              </a:ext>
            </a:extLst>
          </p:cNvPr>
          <p:cNvSpPr>
            <a:spLocks noGrp="1"/>
          </p:cNvSpPr>
          <p:nvPr>
            <p:ph type="title"/>
          </p:nvPr>
        </p:nvSpPr>
        <p:spPr>
          <a:xfrm>
            <a:off x="838200" y="365125"/>
            <a:ext cx="10515600" cy="1325563"/>
          </a:xfrm>
        </p:spPr>
        <p:txBody>
          <a:bodyPr>
            <a:normAutofit/>
          </a:bodyPr>
          <a:lstStyle/>
          <a:p>
            <a:r>
              <a:rPr kumimoji="1" lang="ja-JP" altLang="en-US"/>
              <a:t>環境</a:t>
            </a: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A556004E-F187-4618-ACB7-6DF9A3BB10D2}"/>
              </a:ext>
            </a:extLst>
          </p:cNvPr>
          <p:cNvSpPr>
            <a:spLocks noGrp="1"/>
          </p:cNvSpPr>
          <p:nvPr>
            <p:ph idx="1"/>
          </p:nvPr>
        </p:nvSpPr>
        <p:spPr>
          <a:xfrm>
            <a:off x="838200" y="1825625"/>
            <a:ext cx="10515600" cy="4351338"/>
          </a:xfrm>
        </p:spPr>
        <p:txBody>
          <a:bodyPr>
            <a:normAutofit/>
          </a:bodyPr>
          <a:lstStyle/>
          <a:p>
            <a:r>
              <a:rPr kumimoji="1" lang="ja-JP" altLang="en-US" dirty="0"/>
              <a:t>事前にコマンドライン上で</a:t>
            </a:r>
            <a:r>
              <a:rPr kumimoji="1" lang="en-US" altLang="ja-JP" dirty="0"/>
              <a:t>Git</a:t>
            </a:r>
            <a:r>
              <a:rPr kumimoji="1" lang="ja-JP" altLang="en-US" dirty="0"/>
              <a:t>が使える環境を用意します</a:t>
            </a:r>
            <a:endParaRPr kumimoji="1" lang="en-US" altLang="ja-JP" dirty="0"/>
          </a:p>
          <a:p>
            <a:pPr lvl="1"/>
            <a:r>
              <a:rPr lang="ja-JP" altLang="en-US" dirty="0"/>
              <a:t>確認するには、</a:t>
            </a:r>
            <a:r>
              <a:rPr lang="en-US" altLang="ja-JP" dirty="0"/>
              <a:t>CLI</a:t>
            </a:r>
            <a:r>
              <a:rPr lang="ja-JP" altLang="en-US" dirty="0"/>
              <a:t>で、「</a:t>
            </a:r>
            <a:r>
              <a:rPr lang="en-US" altLang="ja-JP" dirty="0"/>
              <a:t>git --version</a:t>
            </a:r>
            <a:r>
              <a:rPr lang="ja-JP" altLang="en-US" dirty="0"/>
              <a:t>」を入力</a:t>
            </a:r>
            <a:endParaRPr lang="en-US" altLang="ja-JP" dirty="0"/>
          </a:p>
          <a:p>
            <a:pPr lvl="1"/>
            <a:r>
              <a:rPr lang="en-US" altLang="ja-JP" dirty="0"/>
              <a:t>git config --global user.name "John Doe“</a:t>
            </a:r>
          </a:p>
          <a:p>
            <a:pPr lvl="1"/>
            <a:r>
              <a:rPr lang="en-US" altLang="ja-JP" dirty="0"/>
              <a:t>git config --global </a:t>
            </a:r>
            <a:r>
              <a:rPr lang="en-US" altLang="ja-JP" dirty="0" err="1"/>
              <a:t>user.email</a:t>
            </a:r>
            <a:r>
              <a:rPr lang="en-US" altLang="ja-JP" dirty="0"/>
              <a:t> johndoe@example.com</a:t>
            </a:r>
          </a:p>
          <a:p>
            <a:pPr lvl="1"/>
            <a:endParaRPr lang="en-US" altLang="ja-JP" dirty="0"/>
          </a:p>
          <a:p>
            <a:r>
              <a:rPr kumimoji="1" lang="en-US" altLang="ja-JP" dirty="0"/>
              <a:t>GitHub</a:t>
            </a:r>
            <a:r>
              <a:rPr kumimoji="1" lang="ja-JP" altLang="en-US" dirty="0"/>
              <a:t>のアカウント</a:t>
            </a:r>
            <a:r>
              <a:rPr lang="ja-JP" altLang="en-US" dirty="0"/>
              <a:t>を作ります</a:t>
            </a:r>
            <a:endParaRPr lang="en-US" altLang="ja-JP" dirty="0"/>
          </a:p>
          <a:p>
            <a:pPr lvl="1"/>
            <a:r>
              <a:rPr kumimoji="1" lang="ja-JP" altLang="en-US" dirty="0"/>
              <a:t>用途みたいなのを聞かれるかもなので適当に</a:t>
            </a:r>
            <a:r>
              <a:rPr lang="ja-JP" altLang="en-US" dirty="0"/>
              <a:t>「</a:t>
            </a:r>
            <a:r>
              <a:rPr kumimoji="1" lang="en-US" altLang="ja-JP" dirty="0"/>
              <a:t>for study</a:t>
            </a:r>
            <a:r>
              <a:rPr kumimoji="1" lang="ja-JP" altLang="en-US" dirty="0"/>
              <a:t>」とでも。</a:t>
            </a:r>
            <a:endParaRPr kumimoji="1" lang="en-US" altLang="ja-JP" dirty="0"/>
          </a:p>
        </p:txBody>
      </p:sp>
    </p:spTree>
    <p:extLst>
      <p:ext uri="{BB962C8B-B14F-4D97-AF65-F5344CB8AC3E}">
        <p14:creationId xmlns:p14="http://schemas.microsoft.com/office/powerpoint/2010/main" val="2145656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a:xfrm>
            <a:off x="835155" y="552906"/>
            <a:ext cx="5165936" cy="1674904"/>
          </a:xfrm>
        </p:spPr>
        <p:txBody>
          <a:bodyPr vert="horz" lIns="91440" tIns="45720" rIns="91440" bIns="45720" rtlCol="0" anchor="ctr">
            <a:normAutofit/>
          </a:bodyPr>
          <a:lstStyle/>
          <a:p>
            <a:r>
              <a:rPr kumimoji="1" lang="ja-JP" altLang="en-US" sz="4000" kern="1200">
                <a:latin typeface="+mj-lt"/>
                <a:ea typeface="+mj-ea"/>
                <a:cs typeface="+mj-cs"/>
              </a:rPr>
              <a:t>演習</a:t>
            </a:r>
            <a:r>
              <a:rPr kumimoji="1" lang="en-US" altLang="ja-JP" sz="4000" kern="1200">
                <a:latin typeface="+mj-lt"/>
                <a:ea typeface="+mj-ea"/>
                <a:cs typeface="+mj-cs"/>
              </a:rPr>
              <a:t>1</a:t>
            </a:r>
            <a:r>
              <a:rPr kumimoji="1" lang="ja-JP" altLang="en-US" sz="4000" kern="1200">
                <a:latin typeface="+mj-lt"/>
                <a:ea typeface="+mj-ea"/>
                <a:cs typeface="+mj-cs"/>
              </a:rPr>
              <a:t>：</a:t>
            </a:r>
            <a:r>
              <a:rPr kumimoji="1" lang="en-US" altLang="ja-JP" sz="4000" kern="1200">
                <a:latin typeface="+mj-lt"/>
                <a:ea typeface="+mj-ea"/>
                <a:cs typeface="+mj-cs"/>
              </a:rPr>
              <a:t>Git</a:t>
            </a:r>
            <a:r>
              <a:rPr lang="ja-JP" altLang="en-US" sz="4000" kern="1200">
                <a:latin typeface="+mj-lt"/>
                <a:ea typeface="+mj-ea"/>
                <a:cs typeface="+mj-cs"/>
              </a:rPr>
              <a:t>導入</a:t>
            </a:r>
            <a:endParaRPr kumimoji="1" lang="en-US" altLang="ja-JP" sz="4000" kern="1200">
              <a:latin typeface="+mj-lt"/>
              <a:ea typeface="+mj-ea"/>
              <a:cs typeface="+mj-cs"/>
            </a:endParaRPr>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6190909" y="552906"/>
            <a:ext cx="5159825" cy="1674905"/>
          </a:xfrm>
        </p:spPr>
        <p:txBody>
          <a:bodyPr vert="horz" lIns="91440" tIns="45720" rIns="91440" bIns="45720" rtlCol="0" anchor="ctr">
            <a:normAutofit/>
          </a:bodyPr>
          <a:lstStyle/>
          <a:p>
            <a:pPr marL="0" indent="0">
              <a:buNone/>
            </a:pPr>
            <a:r>
              <a:rPr lang="ja-JP" altLang="en-US" sz="2000" kern="1200">
                <a:latin typeface="+mn-lt"/>
                <a:ea typeface="+mn-ea"/>
                <a:cs typeface="+mn-cs"/>
              </a:rPr>
              <a:t>・既存のディレクトリを</a:t>
            </a:r>
            <a:r>
              <a:rPr lang="en-US" altLang="ja-JP" sz="2000" kern="1200">
                <a:latin typeface="+mn-lt"/>
                <a:ea typeface="+mn-ea"/>
                <a:cs typeface="+mn-cs"/>
              </a:rPr>
              <a:t>git</a:t>
            </a:r>
            <a:r>
              <a:rPr lang="ja-JP" altLang="en-US" sz="2000" kern="1200">
                <a:latin typeface="+mn-lt"/>
                <a:ea typeface="+mn-ea"/>
                <a:cs typeface="+mn-cs"/>
              </a:rPr>
              <a:t>で管理する</a:t>
            </a:r>
            <a:r>
              <a:rPr lang="en-US" altLang="ja-JP" sz="2000" kern="1200">
                <a:latin typeface="+mn-lt"/>
                <a:ea typeface="+mn-ea"/>
                <a:cs typeface="+mn-cs"/>
              </a:rPr>
              <a:t>(</a:t>
            </a:r>
            <a:r>
              <a:rPr lang="ja-JP" altLang="en-US" sz="2000" kern="1200">
                <a:latin typeface="+mn-lt"/>
                <a:ea typeface="+mn-ea"/>
                <a:cs typeface="+mn-cs"/>
              </a:rPr>
              <a:t>ローカルリポジトリ</a:t>
            </a:r>
            <a:r>
              <a:rPr lang="en-US" altLang="ja-JP" sz="2000" kern="1200">
                <a:latin typeface="+mn-lt"/>
                <a:ea typeface="+mn-ea"/>
                <a:cs typeface="+mn-cs"/>
              </a:rPr>
              <a:t>)</a:t>
            </a:r>
            <a:r>
              <a:rPr lang="ja-JP" altLang="en-US" sz="2000" kern="1200">
                <a:latin typeface="+mn-lt"/>
                <a:ea typeface="+mn-ea"/>
                <a:cs typeface="+mn-cs"/>
              </a:rPr>
              <a:t>。</a:t>
            </a:r>
            <a:endParaRPr lang="en-US" altLang="ja-JP" sz="2000" kern="1200">
              <a:latin typeface="+mn-lt"/>
              <a:ea typeface="+mn-ea"/>
              <a:cs typeface="+mn-cs"/>
            </a:endParaRPr>
          </a:p>
          <a:p>
            <a:pPr marL="0" indent="0">
              <a:buNone/>
            </a:pPr>
            <a:r>
              <a:rPr lang="ja-JP" altLang="en-US" sz="2000" kern="1200">
                <a:latin typeface="+mn-lt"/>
                <a:ea typeface="+mn-ea"/>
                <a:cs typeface="+mn-cs"/>
              </a:rPr>
              <a:t>・</a:t>
            </a:r>
            <a:r>
              <a:rPr lang="en-US" altLang="ja-JP" sz="2000" kern="1200">
                <a:latin typeface="+mn-lt"/>
                <a:ea typeface="+mn-ea"/>
                <a:cs typeface="+mn-cs"/>
              </a:rPr>
              <a:t>git init</a:t>
            </a:r>
            <a:r>
              <a:rPr lang="ja-JP" altLang="en-US" sz="2000" kern="1200">
                <a:latin typeface="+mn-lt"/>
                <a:ea typeface="+mn-ea"/>
                <a:cs typeface="+mn-cs"/>
              </a:rPr>
              <a:t>：そのディレクトリをローカルリポジトリとして</a:t>
            </a:r>
            <a:r>
              <a:rPr lang="en-US" altLang="ja-JP" sz="2000"/>
              <a:t>Git</a:t>
            </a:r>
            <a:r>
              <a:rPr lang="ja-JP" altLang="en-US" sz="2000"/>
              <a:t>で管理する</a:t>
            </a:r>
            <a:endParaRPr lang="en-US" altLang="ja-JP" sz="2000" kern="1200">
              <a:latin typeface="+mn-lt"/>
              <a:ea typeface="+mn-ea"/>
              <a:cs typeface="+mn-cs"/>
            </a:endParaRPr>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21283560"/>
              </p:ext>
            </p:extLst>
          </p:nvPr>
        </p:nvGraphicFramePr>
        <p:xfrm>
          <a:off x="835166" y="2773956"/>
          <a:ext cx="10515570" cy="3161782"/>
        </p:xfrm>
        <a:graphic>
          <a:graphicData uri="http://schemas.openxmlformats.org/drawingml/2006/table">
            <a:tbl>
              <a:tblPr firstRow="1" bandRow="1">
                <a:solidFill>
                  <a:schemeClr val="bg1">
                    <a:lumMod val="95000"/>
                  </a:schemeClr>
                </a:solidFill>
                <a:tableStyleId>{5C22544A-7EE6-4342-B048-85BDC9FD1C3A}</a:tableStyleId>
              </a:tblPr>
              <a:tblGrid>
                <a:gridCol w="5497696">
                  <a:extLst>
                    <a:ext uri="{9D8B030D-6E8A-4147-A177-3AD203B41FA5}">
                      <a16:colId xmlns:a16="http://schemas.microsoft.com/office/drawing/2014/main" val="1532502494"/>
                    </a:ext>
                  </a:extLst>
                </a:gridCol>
                <a:gridCol w="5017874">
                  <a:extLst>
                    <a:ext uri="{9D8B030D-6E8A-4147-A177-3AD203B41FA5}">
                      <a16:colId xmlns:a16="http://schemas.microsoft.com/office/drawing/2014/main" val="1423431629"/>
                    </a:ext>
                  </a:extLst>
                </a:gridCol>
              </a:tblGrid>
              <a:tr h="3161782">
                <a:tc>
                  <a:txBody>
                    <a:bodyPr/>
                    <a:lstStyle/>
                    <a:p>
                      <a:pPr marL="0" indent="0">
                        <a:buNone/>
                      </a:pPr>
                      <a:r>
                        <a:rPr lang="en-US" altLang="ja-JP" sz="3100" b="1" cap="none" spc="0" dirty="0" err="1">
                          <a:solidFill>
                            <a:schemeClr val="tx1"/>
                          </a:solidFill>
                        </a:rPr>
                        <a:t>mkdir</a:t>
                      </a:r>
                      <a:r>
                        <a:rPr lang="en-US" altLang="ja-JP" sz="3100" b="1" cap="none" spc="0" dirty="0">
                          <a:solidFill>
                            <a:schemeClr val="tx1"/>
                          </a:solidFill>
                        </a:rPr>
                        <a:t> test-git</a:t>
                      </a:r>
                    </a:p>
                    <a:p>
                      <a:pPr marL="0" indent="0">
                        <a:buNone/>
                      </a:pPr>
                      <a:r>
                        <a:rPr lang="en-US" altLang="ja-JP" sz="3100" b="1" cap="none" spc="0" dirty="0">
                          <a:solidFill>
                            <a:schemeClr val="tx1"/>
                          </a:solidFill>
                        </a:rPr>
                        <a:t>cd test-git</a:t>
                      </a:r>
                    </a:p>
                    <a:p>
                      <a:pPr marL="0" indent="0">
                        <a:buNone/>
                      </a:pPr>
                      <a:r>
                        <a:rPr lang="en-US" altLang="ja-JP" sz="3100" b="1" cap="none" spc="0" dirty="0" err="1">
                          <a:solidFill>
                            <a:schemeClr val="tx1"/>
                          </a:solidFill>
                        </a:rPr>
                        <a:t>mkdir</a:t>
                      </a:r>
                      <a:r>
                        <a:rPr lang="en-US" altLang="ja-JP" sz="3100" b="1" cap="none" spc="0" dirty="0">
                          <a:solidFill>
                            <a:schemeClr val="tx1"/>
                          </a:solidFill>
                        </a:rPr>
                        <a:t> test-local</a:t>
                      </a:r>
                    </a:p>
                    <a:p>
                      <a:pPr marL="0" indent="0">
                        <a:buNone/>
                      </a:pPr>
                      <a:r>
                        <a:rPr lang="en-US" altLang="ja-JP" sz="3100" b="1" cap="none" spc="0" dirty="0">
                          <a:solidFill>
                            <a:schemeClr val="tx1"/>
                          </a:solidFill>
                        </a:rPr>
                        <a:t>cd test-local</a:t>
                      </a:r>
                    </a:p>
                    <a:p>
                      <a:pPr marL="0" indent="0">
                        <a:buNone/>
                      </a:pPr>
                      <a:r>
                        <a:rPr lang="en-US" altLang="ja-JP" sz="3100" b="1" cap="none" spc="0" dirty="0">
                          <a:solidFill>
                            <a:schemeClr val="tx1"/>
                          </a:solidFill>
                        </a:rPr>
                        <a:t>git </a:t>
                      </a:r>
                      <a:r>
                        <a:rPr lang="en-US" altLang="ja-JP" sz="3100" b="1" cap="none" spc="0" dirty="0" err="1">
                          <a:solidFill>
                            <a:schemeClr val="tx1"/>
                          </a:solidFill>
                        </a:rPr>
                        <a:t>init</a:t>
                      </a:r>
                      <a:endParaRPr lang="en-US" altLang="ja-JP" sz="3100" b="1" cap="none" spc="0" dirty="0">
                        <a:solidFill>
                          <a:schemeClr val="tx1"/>
                        </a:solidFill>
                      </a:endParaRPr>
                    </a:p>
                    <a:p>
                      <a:pPr marL="0" indent="0">
                        <a:buNone/>
                      </a:pPr>
                      <a:endParaRPr lang="en-US" altLang="ja-JP" sz="3100" b="1" cap="none" spc="0" dirty="0">
                        <a:solidFill>
                          <a:schemeClr val="tx1"/>
                        </a:solidFill>
                      </a:endParaRPr>
                    </a:p>
                  </a:txBody>
                  <a:tcPr marL="123916" marR="398267" marT="35405" marB="265534"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indent="0">
                        <a:buNone/>
                      </a:pPr>
                      <a:r>
                        <a:rPr lang="ja-JP" altLang="en-US" sz="3100" b="1" cap="none" spc="0" dirty="0">
                          <a:solidFill>
                            <a:schemeClr val="tx1"/>
                          </a:solidFill>
                        </a:rPr>
                        <a:t>対象ディレクトリ作成</a:t>
                      </a:r>
                      <a:endParaRPr lang="en-US" altLang="ja-JP" sz="3100" b="1" cap="none" spc="0" dirty="0">
                        <a:solidFill>
                          <a:schemeClr val="tx1"/>
                        </a:solidFill>
                      </a:endParaRPr>
                    </a:p>
                    <a:p>
                      <a:pPr marL="0" indent="0">
                        <a:buNone/>
                      </a:pPr>
                      <a:r>
                        <a:rPr lang="ja-JP" altLang="en-US" sz="3100" b="1" cap="none" spc="0" dirty="0">
                          <a:solidFill>
                            <a:schemeClr val="tx1"/>
                          </a:solidFill>
                        </a:rPr>
                        <a:t>対象ディレクトリに移動</a:t>
                      </a:r>
                      <a:endParaRPr lang="en-US" altLang="ja-JP" sz="3100" b="1" cap="none" spc="0" dirty="0">
                        <a:solidFill>
                          <a:schemeClr val="tx1"/>
                        </a:solidFill>
                      </a:endParaRPr>
                    </a:p>
                    <a:p>
                      <a:pPr marL="0" indent="0">
                        <a:buNone/>
                      </a:pPr>
                      <a:endParaRPr lang="en-US" altLang="ja-JP" sz="3100" b="1" cap="none" spc="0" dirty="0">
                        <a:solidFill>
                          <a:schemeClr val="tx1"/>
                        </a:solidFill>
                      </a:endParaRPr>
                    </a:p>
                    <a:p>
                      <a:pPr marL="0" indent="0">
                        <a:buNone/>
                      </a:pPr>
                      <a:endParaRPr lang="en-US" altLang="ja-JP" sz="3100" b="1"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3100" b="1" cap="none" spc="0" dirty="0">
                          <a:solidFill>
                            <a:schemeClr val="tx1"/>
                          </a:solidFill>
                        </a:rPr>
                        <a:t>カレントディレクトリに</a:t>
                      </a:r>
                      <a:r>
                        <a:rPr lang="en-US" altLang="ja-JP" sz="3100" b="1" cap="none" spc="0" dirty="0">
                          <a:solidFill>
                            <a:schemeClr val="tx1"/>
                          </a:solidFill>
                        </a:rPr>
                        <a:t>git</a:t>
                      </a:r>
                      <a:r>
                        <a:rPr lang="ja-JP" altLang="en-US" sz="3100" b="1" cap="none" spc="0" dirty="0">
                          <a:solidFill>
                            <a:schemeClr val="tx1"/>
                          </a:solidFill>
                        </a:rPr>
                        <a:t>を導入</a:t>
                      </a:r>
                      <a:endParaRPr lang="en-US" altLang="ja-JP" sz="3100" b="1" cap="none" spc="0" dirty="0">
                        <a:solidFill>
                          <a:schemeClr val="tx1"/>
                        </a:solidFill>
                      </a:endParaRPr>
                    </a:p>
                  </a:txBody>
                  <a:tcPr marL="123916" marR="398267" marT="35405" marB="265534"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2801293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B35F6D-A2C8-4E55-8F87-C70549E8ED18}"/>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dirty="0" err="1"/>
              <a:t>EX:Git</a:t>
            </a:r>
            <a:r>
              <a:rPr kumimoji="1" lang="ja-JP" altLang="en-US" dirty="0"/>
              <a:t>を</a:t>
            </a:r>
            <a:r>
              <a:rPr lang="ja-JP" altLang="en-US" dirty="0"/>
              <a:t>便利に使おう</a:t>
            </a:r>
            <a:endParaRPr kumimoji="1" lang="ja-JP" altLang="en-US" dirty="0"/>
          </a:p>
        </p:txBody>
      </p:sp>
      <p:sp>
        <p:nvSpPr>
          <p:cNvPr id="3" name="コンテンツ プレースホルダー 2">
            <a:extLst>
              <a:ext uri="{FF2B5EF4-FFF2-40B4-BE49-F238E27FC236}">
                <a16:creationId xmlns:a16="http://schemas.microsoft.com/office/drawing/2014/main" id="{EC66F4AA-E257-46E0-9E6A-DEA62812F782}"/>
              </a:ext>
            </a:extLst>
          </p:cNvPr>
          <p:cNvSpPr>
            <a:spLocks noGrp="1"/>
          </p:cNvSpPr>
          <p:nvPr>
            <p:ph idx="1"/>
          </p:nvPr>
        </p:nvSpPr>
        <p:spPr/>
        <p:txBody>
          <a:bodyPr>
            <a:normAutofit lnSpcReduction="10000"/>
          </a:bodyPr>
          <a:lstStyle/>
          <a:p>
            <a:r>
              <a:rPr kumimoji="1" lang="ja-JP" altLang="en-US" dirty="0"/>
              <a:t>プロンプトに</a:t>
            </a:r>
            <a:r>
              <a:rPr kumimoji="1" lang="en-US" altLang="ja-JP" dirty="0"/>
              <a:t>branch</a:t>
            </a:r>
            <a:r>
              <a:rPr kumimoji="1" lang="ja-JP" altLang="en-US" dirty="0"/>
              <a:t>名やステージング情報などを表示する</a:t>
            </a:r>
            <a:endParaRPr kumimoji="1" lang="en-US" altLang="ja-JP" dirty="0"/>
          </a:p>
          <a:p>
            <a:pPr lvl="1"/>
            <a:r>
              <a:rPr lang="en-US" altLang="ja-JP" dirty="0"/>
              <a:t>Bash</a:t>
            </a:r>
            <a:endParaRPr kumimoji="1" lang="en-US" altLang="ja-JP" dirty="0"/>
          </a:p>
          <a:p>
            <a:pPr marL="457200" lvl="1" indent="0">
              <a:buNone/>
            </a:pPr>
            <a:r>
              <a:rPr lang="en-US" altLang="ja-JP" dirty="0">
                <a:hlinkClick r:id="rId3"/>
              </a:rPr>
              <a:t>https://qiita.com/varmil/items/9b0aeafa85975474e9b6</a:t>
            </a:r>
            <a:endParaRPr lang="en-US" altLang="ja-JP" dirty="0"/>
          </a:p>
          <a:p>
            <a:pPr lvl="1"/>
            <a:r>
              <a:rPr lang="en-US" altLang="ja-JP" dirty="0" err="1"/>
              <a:t>Powershell</a:t>
            </a:r>
            <a:endParaRPr lang="en-US" altLang="ja-JP" dirty="0"/>
          </a:p>
          <a:p>
            <a:pPr marL="457200" lvl="1" indent="0">
              <a:buNone/>
            </a:pPr>
            <a:r>
              <a:rPr lang="en-US" altLang="ja-JP" dirty="0">
                <a:hlinkClick r:id="rId4"/>
              </a:rPr>
              <a:t>https://qiita.com/Zuishin/items/e752d140efa0209fed58</a:t>
            </a:r>
            <a:endParaRPr lang="en-US" altLang="ja-JP" dirty="0"/>
          </a:p>
          <a:p>
            <a:pPr lvl="1"/>
            <a:r>
              <a:rPr lang="en-US" altLang="ja-JP" dirty="0" err="1"/>
              <a:t>Zsh</a:t>
            </a:r>
            <a:endParaRPr lang="en-US" altLang="ja-JP" dirty="0"/>
          </a:p>
          <a:p>
            <a:pPr marL="457200" lvl="1" indent="0">
              <a:buNone/>
            </a:pPr>
            <a:r>
              <a:rPr lang="en-US" altLang="ja-JP" dirty="0">
                <a:hlinkClick r:id="rId5"/>
              </a:rPr>
              <a:t>https://qiita.com/mikan3rd/items/d41a8ca26523f950ea9d</a:t>
            </a:r>
            <a:endParaRPr lang="en-US" altLang="ja-JP" dirty="0"/>
          </a:p>
          <a:p>
            <a:pPr lvl="1"/>
            <a:r>
              <a:rPr lang="en-US" altLang="ja-JP" dirty="0"/>
              <a:t>fish</a:t>
            </a:r>
          </a:p>
          <a:p>
            <a:pPr marL="457200" lvl="1" indent="0">
              <a:buNone/>
            </a:pPr>
            <a:r>
              <a:rPr lang="en-US" altLang="ja-JP" dirty="0">
                <a:hlinkClick r:id="rId6"/>
              </a:rPr>
              <a:t>https://qiita.com/mom0tomo/items/b593c0e98c1eea70a114</a:t>
            </a:r>
            <a:endParaRPr lang="en-US" altLang="ja-JP" dirty="0"/>
          </a:p>
          <a:p>
            <a:r>
              <a:rPr kumimoji="1" lang="en-US" altLang="ja-JP" dirty="0"/>
              <a:t>git</a:t>
            </a:r>
            <a:r>
              <a:rPr kumimoji="1" lang="ja-JP" altLang="en-US" dirty="0"/>
              <a:t>コマンドのエイリアス</a:t>
            </a:r>
            <a:endParaRPr kumimoji="1" lang="en-US" altLang="ja-JP" dirty="0"/>
          </a:p>
          <a:p>
            <a:pPr lvl="1"/>
            <a:r>
              <a:rPr lang="en-US" altLang="ja-JP" dirty="0">
                <a:hlinkClick r:id="rId7"/>
              </a:rPr>
              <a:t>https://qiita.com/peccul/items/90dd469e2f72babbc106</a:t>
            </a:r>
            <a:endParaRPr lang="en-US" altLang="ja-JP" dirty="0"/>
          </a:p>
          <a:p>
            <a:pPr lvl="1"/>
            <a:endParaRPr kumimoji="1" lang="en-US" altLang="ja-JP" dirty="0"/>
          </a:p>
        </p:txBody>
      </p:sp>
    </p:spTree>
    <p:extLst>
      <p:ext uri="{BB962C8B-B14F-4D97-AF65-F5344CB8AC3E}">
        <p14:creationId xmlns:p14="http://schemas.microsoft.com/office/powerpoint/2010/main" val="1116340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529B82-400E-475F-837B-0A2612C456FD}"/>
              </a:ext>
            </a:extLst>
          </p:cNvPr>
          <p:cNvSpPr>
            <a:spLocks noGrp="1"/>
          </p:cNvSpPr>
          <p:nvPr>
            <p:ph type="title"/>
          </p:nvPr>
        </p:nvSpPr>
        <p:spPr>
          <a:xfrm>
            <a:off x="1137034" y="609597"/>
            <a:ext cx="9392421" cy="1330841"/>
          </a:xfrm>
        </p:spPr>
        <p:txBody>
          <a:bodyPr>
            <a:normAutofit/>
          </a:bodyPr>
          <a:lstStyle/>
          <a:p>
            <a:r>
              <a:rPr kumimoji="1" lang="en-US" altLang="ja-JP" dirty="0"/>
              <a:t>Git</a:t>
            </a:r>
            <a:r>
              <a:rPr kumimoji="1" lang="ja-JP" altLang="en-US" dirty="0"/>
              <a:t>のワークフロー</a:t>
            </a:r>
          </a:p>
        </p:txBody>
      </p:sp>
      <p:sp>
        <p:nvSpPr>
          <p:cNvPr id="3" name="コンテンツ プレースホルダー 2">
            <a:extLst>
              <a:ext uri="{FF2B5EF4-FFF2-40B4-BE49-F238E27FC236}">
                <a16:creationId xmlns:a16="http://schemas.microsoft.com/office/drawing/2014/main" id="{0FCA4C9B-9682-45DE-A772-6EEA32CAAED7}"/>
              </a:ext>
            </a:extLst>
          </p:cNvPr>
          <p:cNvSpPr>
            <a:spLocks noGrp="1"/>
          </p:cNvSpPr>
          <p:nvPr>
            <p:ph idx="1"/>
          </p:nvPr>
        </p:nvSpPr>
        <p:spPr>
          <a:xfrm>
            <a:off x="1137034" y="2198362"/>
            <a:ext cx="4958966" cy="3917773"/>
          </a:xfrm>
        </p:spPr>
        <p:txBody>
          <a:bodyPr>
            <a:normAutofit/>
          </a:bodyPr>
          <a:lstStyle/>
          <a:p>
            <a:r>
              <a:rPr kumimoji="1" lang="ja-JP" altLang="en-US" sz="2000" dirty="0"/>
              <a:t>作業フォルダ</a:t>
            </a:r>
            <a:r>
              <a:rPr kumimoji="1" lang="en-US" altLang="ja-JP" sz="2000" dirty="0"/>
              <a:t>(</a:t>
            </a:r>
            <a:r>
              <a:rPr kumimoji="1" lang="ja-JP" altLang="en-US" sz="2000" dirty="0"/>
              <a:t>ワークツリー</a:t>
            </a:r>
            <a:r>
              <a:rPr kumimoji="1" lang="en-US" altLang="ja-JP" sz="2000" dirty="0"/>
              <a:t>)</a:t>
            </a:r>
            <a:r>
              <a:rPr kumimoji="1" lang="ja-JP" altLang="en-US" sz="2000" dirty="0"/>
              <a:t>：変更したファイルが格納されている場所</a:t>
            </a:r>
            <a:endParaRPr kumimoji="1" lang="en-US" altLang="ja-JP" sz="2000" dirty="0"/>
          </a:p>
          <a:p>
            <a:r>
              <a:rPr lang="ja-JP" altLang="en-US" sz="2000" dirty="0"/>
              <a:t>ステージングエリア</a:t>
            </a:r>
            <a:r>
              <a:rPr lang="en-US" altLang="ja-JP" sz="2000" dirty="0"/>
              <a:t>(</a:t>
            </a:r>
            <a:r>
              <a:rPr lang="ja-JP" altLang="en-US" sz="2000" dirty="0"/>
              <a:t>インデックス</a:t>
            </a:r>
            <a:r>
              <a:rPr lang="en-US" altLang="ja-JP" sz="2000" dirty="0"/>
              <a:t>)</a:t>
            </a:r>
            <a:r>
              <a:rPr lang="ja-JP" altLang="en-US" sz="2000" dirty="0"/>
              <a:t>：変更したファイルのうち、履歴を追いたいファイルをステージングエリアに移動させる</a:t>
            </a:r>
            <a:endParaRPr lang="en-US" altLang="ja-JP" sz="2000" dirty="0"/>
          </a:p>
          <a:p>
            <a:r>
              <a:rPr kumimoji="1" lang="ja-JP" altLang="en-US" sz="2000" dirty="0"/>
              <a:t>ローカルリポジトリ：変更を確定したファイルをリポジトリに登録する。</a:t>
            </a:r>
          </a:p>
        </p:txBody>
      </p:sp>
      <p:pic>
        <p:nvPicPr>
          <p:cNvPr id="4" name="図 3" descr="ダイアグラム&#10;&#10;自動的に生成された説明">
            <a:extLst>
              <a:ext uri="{FF2B5EF4-FFF2-40B4-BE49-F238E27FC236}">
                <a16:creationId xmlns:a16="http://schemas.microsoft.com/office/drawing/2014/main" id="{32BC2693-51A7-4F1E-965C-22963F6E1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3090206"/>
            <a:ext cx="4788505" cy="1945330"/>
          </a:xfrm>
          <a:prstGeom prst="rect">
            <a:avLst/>
          </a:prstGeom>
        </p:spPr>
      </p:pic>
    </p:spTree>
    <p:extLst>
      <p:ext uri="{BB962C8B-B14F-4D97-AF65-F5344CB8AC3E}">
        <p14:creationId xmlns:p14="http://schemas.microsoft.com/office/powerpoint/2010/main" val="3606946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F480B6-0DDC-47FE-9396-2DF4E0E5586C}"/>
              </a:ext>
            </a:extLst>
          </p:cNvPr>
          <p:cNvSpPr>
            <a:spLocks noGrp="1"/>
          </p:cNvSpPr>
          <p:nvPr>
            <p:ph type="title"/>
          </p:nvPr>
        </p:nvSpPr>
        <p:spPr>
          <a:xfrm>
            <a:off x="1137034" y="609597"/>
            <a:ext cx="9392421" cy="1330841"/>
          </a:xfrm>
        </p:spPr>
        <p:txBody>
          <a:bodyPr>
            <a:normAutofit/>
          </a:bodyPr>
          <a:lstStyle/>
          <a:p>
            <a:r>
              <a:rPr kumimoji="1" lang="ja-JP" altLang="en-US"/>
              <a:t>コミット</a:t>
            </a:r>
            <a:endParaRPr kumimoji="1" lang="ja-JP" altLang="en-US" dirty="0"/>
          </a:p>
        </p:txBody>
      </p:sp>
      <p:sp>
        <p:nvSpPr>
          <p:cNvPr id="3" name="コンテンツ プレースホルダー 2">
            <a:extLst>
              <a:ext uri="{FF2B5EF4-FFF2-40B4-BE49-F238E27FC236}">
                <a16:creationId xmlns:a16="http://schemas.microsoft.com/office/drawing/2014/main" id="{0DFF5E3D-8B5F-42FE-8530-12C966C62925}"/>
              </a:ext>
            </a:extLst>
          </p:cNvPr>
          <p:cNvSpPr>
            <a:spLocks noGrp="1"/>
          </p:cNvSpPr>
          <p:nvPr>
            <p:ph idx="1"/>
          </p:nvPr>
        </p:nvSpPr>
        <p:spPr>
          <a:xfrm>
            <a:off x="1137034" y="2198362"/>
            <a:ext cx="4958966" cy="3917773"/>
          </a:xfrm>
        </p:spPr>
        <p:txBody>
          <a:bodyPr>
            <a:normAutofit/>
          </a:bodyPr>
          <a:lstStyle/>
          <a:p>
            <a:r>
              <a:rPr kumimoji="1" lang="ja-JP" altLang="en-US" sz="2000" dirty="0"/>
              <a:t>ゲームでいうところのセーブデータを「コミット」という。</a:t>
            </a:r>
            <a:endParaRPr kumimoji="1" lang="en-US" altLang="ja-JP" sz="2000" dirty="0"/>
          </a:p>
          <a:p>
            <a:r>
              <a:rPr lang="ja-JP" altLang="en-US" sz="2000" dirty="0"/>
              <a:t>好きな場所に戻れるし、何が、誰によって、いつ変わったのかもわかる。</a:t>
            </a:r>
            <a:endParaRPr kumimoji="1" lang="ja-JP" altLang="en-US" sz="2000" dirty="0"/>
          </a:p>
        </p:txBody>
      </p:sp>
      <p:pic>
        <p:nvPicPr>
          <p:cNvPr id="4" name="図 3" descr="タイムライン&#10;&#10;自動的に生成された説明">
            <a:extLst>
              <a:ext uri="{FF2B5EF4-FFF2-40B4-BE49-F238E27FC236}">
                <a16:creationId xmlns:a16="http://schemas.microsoft.com/office/drawing/2014/main" id="{D8DDCA3D-4FA4-4E1E-9CA7-0DEC88FBE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3318390"/>
            <a:ext cx="4788505" cy="1488962"/>
          </a:xfrm>
          <a:prstGeom prst="rect">
            <a:avLst/>
          </a:prstGeom>
        </p:spPr>
      </p:pic>
    </p:spTree>
    <p:extLst>
      <p:ext uri="{BB962C8B-B14F-4D97-AF65-F5344CB8AC3E}">
        <p14:creationId xmlns:p14="http://schemas.microsoft.com/office/powerpoint/2010/main" val="1253427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FB0032-A47A-4097-9ACA-BF080E86A3E4}"/>
              </a:ext>
            </a:extLst>
          </p:cNvPr>
          <p:cNvSpPr>
            <a:spLocks noGrp="1"/>
          </p:cNvSpPr>
          <p:nvPr>
            <p:ph type="title"/>
          </p:nvPr>
        </p:nvSpPr>
        <p:spPr/>
        <p:txBody>
          <a:bodyPr>
            <a:normAutofit/>
          </a:bodyPr>
          <a:lstStyle/>
          <a:p>
            <a:r>
              <a:rPr kumimoji="1" lang="ja-JP" altLang="en-US" dirty="0"/>
              <a:t>ステージングエリア</a:t>
            </a:r>
            <a:r>
              <a:rPr kumimoji="1" lang="en-US" altLang="ja-JP" dirty="0"/>
              <a:t>(</a:t>
            </a:r>
            <a:r>
              <a:rPr kumimoji="1" lang="ja-JP" altLang="en-US" dirty="0"/>
              <a:t>インデックス</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FE10D8D-E70D-4185-9C76-9101D9E029B3}"/>
              </a:ext>
            </a:extLst>
          </p:cNvPr>
          <p:cNvSpPr>
            <a:spLocks noGrp="1"/>
          </p:cNvSpPr>
          <p:nvPr>
            <p:ph idx="1"/>
          </p:nvPr>
        </p:nvSpPr>
        <p:spPr/>
        <p:txBody>
          <a:bodyPr>
            <a:normAutofit/>
          </a:bodyPr>
          <a:lstStyle/>
          <a:p>
            <a:r>
              <a:rPr lang="en-US" altLang="ja-JP" dirty="0"/>
              <a:t>git add [</a:t>
            </a:r>
            <a:r>
              <a:rPr lang="ja-JP" altLang="en-US" dirty="0"/>
              <a:t>ファイル名</a:t>
            </a:r>
            <a:r>
              <a:rPr lang="en-US" altLang="ja-JP" dirty="0"/>
              <a:t>]</a:t>
            </a:r>
            <a:r>
              <a:rPr lang="ja-JP" altLang="en-US" dirty="0"/>
              <a:t>：ステージングエリアにファイルを追加</a:t>
            </a:r>
            <a:endParaRPr lang="en-US" altLang="ja-JP" dirty="0"/>
          </a:p>
          <a:p>
            <a:r>
              <a:rPr lang="en-US" altLang="ja-JP" dirty="0"/>
              <a:t>git add .</a:t>
            </a:r>
            <a:r>
              <a:rPr lang="ja-JP" altLang="en-US" dirty="0"/>
              <a:t>：カレントディレクトリ以下の変更したファイルを全て</a:t>
            </a:r>
            <a:r>
              <a:rPr lang="en-US" altLang="ja-JP" dirty="0"/>
              <a:t>add</a:t>
            </a:r>
            <a:r>
              <a:rPr lang="ja-JP" altLang="en-US" dirty="0"/>
              <a:t>する</a:t>
            </a:r>
            <a:endParaRPr lang="en-US" altLang="ja-JP" dirty="0"/>
          </a:p>
          <a:p>
            <a:r>
              <a:rPr lang="en-US" altLang="ja-JP" dirty="0"/>
              <a:t>git status</a:t>
            </a:r>
            <a:r>
              <a:rPr lang="ja-JP" altLang="en-US" dirty="0"/>
              <a:t>：ステージング情報を表示する</a:t>
            </a:r>
            <a:endParaRPr lang="en-US" altLang="ja-JP" dirty="0"/>
          </a:p>
          <a:p>
            <a:endParaRPr kumimoji="1" lang="ja-JP" altLang="en-US" dirty="0"/>
          </a:p>
        </p:txBody>
      </p:sp>
      <p:sp>
        <p:nvSpPr>
          <p:cNvPr id="6" name="正方形/長方形 5">
            <a:extLst>
              <a:ext uri="{FF2B5EF4-FFF2-40B4-BE49-F238E27FC236}">
                <a16:creationId xmlns:a16="http://schemas.microsoft.com/office/drawing/2014/main" id="{96061CB7-1EBF-4E79-AE27-28E2067C8CE4}"/>
              </a:ext>
            </a:extLst>
          </p:cNvPr>
          <p:cNvSpPr/>
          <p:nvPr/>
        </p:nvSpPr>
        <p:spPr>
          <a:xfrm>
            <a:off x="1434378" y="4193265"/>
            <a:ext cx="1631551" cy="22996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kumimoji="1" lang="ja-JP" altLang="en-US" dirty="0"/>
              <a:t>作業フォルダ</a:t>
            </a:r>
            <a:endParaRPr kumimoji="1" lang="ja-JP" altLang="en-US"/>
          </a:p>
        </p:txBody>
      </p:sp>
      <p:sp>
        <p:nvSpPr>
          <p:cNvPr id="7" name="正方形/長方形 6">
            <a:extLst>
              <a:ext uri="{FF2B5EF4-FFF2-40B4-BE49-F238E27FC236}">
                <a16:creationId xmlns:a16="http://schemas.microsoft.com/office/drawing/2014/main" id="{D9BD1B06-D39E-41DB-BA90-B12A4AE682B1}"/>
              </a:ext>
            </a:extLst>
          </p:cNvPr>
          <p:cNvSpPr/>
          <p:nvPr/>
        </p:nvSpPr>
        <p:spPr>
          <a:xfrm>
            <a:off x="5024743" y="4223463"/>
            <a:ext cx="1631550" cy="22996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kumimoji="1" lang="ja-JP" altLang="en-US" dirty="0"/>
              <a:t>ステージングエリア</a:t>
            </a:r>
            <a:endParaRPr kumimoji="1" lang="ja-JP" altLang="en-US"/>
          </a:p>
        </p:txBody>
      </p:sp>
      <p:sp>
        <p:nvSpPr>
          <p:cNvPr id="8" name="矢印: 右 7">
            <a:extLst>
              <a:ext uri="{FF2B5EF4-FFF2-40B4-BE49-F238E27FC236}">
                <a16:creationId xmlns:a16="http://schemas.microsoft.com/office/drawing/2014/main" id="{531057C0-9B26-4A78-B3A6-3C173024A8E9}"/>
              </a:ext>
            </a:extLst>
          </p:cNvPr>
          <p:cNvSpPr/>
          <p:nvPr/>
        </p:nvSpPr>
        <p:spPr>
          <a:xfrm>
            <a:off x="3065930" y="4347404"/>
            <a:ext cx="1958814" cy="961651"/>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spcAft>
                <a:spcPts val="600"/>
              </a:spcAft>
            </a:pPr>
            <a:r>
              <a:rPr lang="en-US" altLang="ja-JP" dirty="0"/>
              <a:t>git add</a:t>
            </a:r>
            <a:endParaRPr kumimoji="1" lang="ja-JP" altLang="en-US"/>
          </a:p>
        </p:txBody>
      </p:sp>
      <p:sp>
        <p:nvSpPr>
          <p:cNvPr id="10" name="正方形/長方形 9">
            <a:extLst>
              <a:ext uri="{FF2B5EF4-FFF2-40B4-BE49-F238E27FC236}">
                <a16:creationId xmlns:a16="http://schemas.microsoft.com/office/drawing/2014/main" id="{A2BAFD12-70AC-490C-8A49-EE701DAC1C32}"/>
              </a:ext>
            </a:extLst>
          </p:cNvPr>
          <p:cNvSpPr/>
          <p:nvPr/>
        </p:nvSpPr>
        <p:spPr>
          <a:xfrm>
            <a:off x="8615108" y="4193265"/>
            <a:ext cx="1631550" cy="22996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lang="ja-JP" altLang="en-US" dirty="0"/>
              <a:t>ローカル</a:t>
            </a:r>
            <a:br>
              <a:rPr lang="en-US" altLang="ja-JP" dirty="0"/>
            </a:br>
            <a:r>
              <a:rPr lang="ja-JP" altLang="en-US" dirty="0"/>
              <a:t>リポジトリ</a:t>
            </a:r>
            <a:endParaRPr kumimoji="1" lang="ja-JP" altLang="en-US"/>
          </a:p>
        </p:txBody>
      </p:sp>
    </p:spTree>
    <p:extLst>
      <p:ext uri="{BB962C8B-B14F-4D97-AF65-F5344CB8AC3E}">
        <p14:creationId xmlns:p14="http://schemas.microsoft.com/office/powerpoint/2010/main" val="2985369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r>
              <a:rPr lang="ja-JP" altLang="en-US" dirty="0"/>
              <a:t>２</a:t>
            </a:r>
            <a:r>
              <a:rPr kumimoji="1" lang="ja-JP" altLang="en-US" dirty="0"/>
              <a:t>：</a:t>
            </a:r>
            <a:r>
              <a:rPr kumimoji="1" lang="en-US" altLang="ja-JP" dirty="0"/>
              <a:t>Git</a:t>
            </a:r>
            <a:r>
              <a:rPr lang="ja-JP" altLang="en-US" dirty="0"/>
              <a:t>導入</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4770247"/>
          </a:xfrm>
        </p:spPr>
        <p:txBody>
          <a:bodyPr/>
          <a:lstStyle/>
          <a:p>
            <a:pPr marL="0" indent="0">
              <a:buNone/>
            </a:pPr>
            <a:r>
              <a:rPr lang="ja-JP" altLang="en-US" dirty="0"/>
              <a:t>・</a:t>
            </a:r>
            <a:r>
              <a:rPr lang="en-US" altLang="ja-JP" dirty="0"/>
              <a:t>add</a:t>
            </a:r>
            <a:r>
              <a:rPr lang="ja-JP" altLang="en-US" dirty="0"/>
              <a:t>の練習をします</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3150312792"/>
              </p:ext>
            </p:extLst>
          </p:nvPr>
        </p:nvGraphicFramePr>
        <p:xfrm>
          <a:off x="838200" y="3429000"/>
          <a:ext cx="10293096" cy="3166872"/>
        </p:xfrm>
        <a:graphic>
          <a:graphicData uri="http://schemas.openxmlformats.org/drawingml/2006/table">
            <a:tbl>
              <a:tblPr firstRow="1" bandRow="1">
                <a:tableStyleId>{5C22544A-7EE6-4342-B048-85BDC9FD1C3A}</a:tableStyleId>
              </a:tblPr>
              <a:tblGrid>
                <a:gridCol w="5160264">
                  <a:extLst>
                    <a:ext uri="{9D8B030D-6E8A-4147-A177-3AD203B41FA5}">
                      <a16:colId xmlns:a16="http://schemas.microsoft.com/office/drawing/2014/main" val="1532502494"/>
                    </a:ext>
                  </a:extLst>
                </a:gridCol>
                <a:gridCol w="5132832">
                  <a:extLst>
                    <a:ext uri="{9D8B030D-6E8A-4147-A177-3AD203B41FA5}">
                      <a16:colId xmlns:a16="http://schemas.microsoft.com/office/drawing/2014/main" val="1423431629"/>
                    </a:ext>
                  </a:extLst>
                </a:gridCol>
              </a:tblGrid>
              <a:tr h="3166872">
                <a:tc>
                  <a:txBody>
                    <a:bodyPr/>
                    <a:lstStyle/>
                    <a:p>
                      <a:pPr marL="0" indent="0">
                        <a:buNone/>
                      </a:pPr>
                      <a:r>
                        <a:rPr lang="en-US" altLang="ja-JP" sz="2400" dirty="0">
                          <a:solidFill>
                            <a:schemeClr val="tx1"/>
                          </a:solidFill>
                        </a:rPr>
                        <a:t>echo 'test1' &gt;&gt; test1.txt</a:t>
                      </a:r>
                    </a:p>
                    <a:p>
                      <a:pPr marL="0" indent="0">
                        <a:buNone/>
                      </a:pPr>
                      <a:r>
                        <a:rPr lang="en-US" altLang="ja-JP" sz="2400" dirty="0">
                          <a:solidFill>
                            <a:schemeClr val="tx1"/>
                          </a:solidFill>
                        </a:rPr>
                        <a:t>git status</a:t>
                      </a:r>
                    </a:p>
                    <a:p>
                      <a:pPr marL="0" indent="0">
                        <a:buNone/>
                      </a:pPr>
                      <a:r>
                        <a:rPr lang="en-US" altLang="ja-JP" sz="2400" dirty="0">
                          <a:solidFill>
                            <a:schemeClr val="tx1"/>
                          </a:solidFill>
                        </a:rPr>
                        <a:t>git add test1.txt</a:t>
                      </a:r>
                    </a:p>
                    <a:p>
                      <a:pPr marL="0" indent="0">
                        <a:buNone/>
                      </a:pPr>
                      <a:r>
                        <a:rPr lang="en-US" altLang="ja-JP" sz="2400" dirty="0">
                          <a:solidFill>
                            <a:schemeClr val="tx1"/>
                          </a:solidFill>
                        </a:rPr>
                        <a:t>git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en-US" altLang="ja-JP" sz="2400" dirty="0">
                          <a:solidFill>
                            <a:schemeClr val="tx1"/>
                          </a:solidFill>
                        </a:rPr>
                        <a:t>test1.txt</a:t>
                      </a:r>
                      <a:r>
                        <a:rPr lang="ja-JP" altLang="en-US" sz="2400" dirty="0">
                          <a:solidFill>
                            <a:schemeClr val="tx1"/>
                          </a:solidFill>
                        </a:rPr>
                        <a:t>ファイルを生成</a:t>
                      </a:r>
                      <a:endParaRPr lang="en-US" altLang="ja-JP" sz="2400" dirty="0">
                        <a:solidFill>
                          <a:schemeClr val="tx1"/>
                        </a:solidFill>
                      </a:endParaRPr>
                    </a:p>
                    <a:p>
                      <a:pPr marL="0" indent="0">
                        <a:buNone/>
                      </a:pPr>
                      <a:r>
                        <a:rPr lang="ja-JP" altLang="en-US" sz="2400" dirty="0">
                          <a:solidFill>
                            <a:schemeClr val="tx1"/>
                          </a:solidFill>
                        </a:rPr>
                        <a:t>ステージングエリア情報を表示</a:t>
                      </a:r>
                      <a:endParaRPr lang="en-US" altLang="ja-JP" sz="2400" dirty="0">
                        <a:solidFill>
                          <a:schemeClr val="tx1"/>
                        </a:solidFill>
                      </a:endParaRPr>
                    </a:p>
                    <a:p>
                      <a:pPr marL="0" indent="0">
                        <a:buNone/>
                      </a:pPr>
                      <a:r>
                        <a:rPr lang="en-US" altLang="ja-JP" sz="2400" dirty="0">
                          <a:solidFill>
                            <a:schemeClr val="tx1"/>
                          </a:solidFill>
                        </a:rPr>
                        <a:t>git</a:t>
                      </a:r>
                      <a:r>
                        <a:rPr lang="ja-JP" altLang="en-US" sz="2400" dirty="0">
                          <a:solidFill>
                            <a:schemeClr val="tx1"/>
                          </a:solidFill>
                        </a:rPr>
                        <a:t>で管理するファイルを追加</a:t>
                      </a:r>
                      <a:endParaRPr lang="en-US" altLang="ja-JP"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schemeClr val="tx1"/>
                          </a:solidFill>
                        </a:rPr>
                        <a:t>ステージングエリア情報を表示</a:t>
                      </a:r>
                      <a:endParaRPr lang="en-US" altLang="ja-JP" sz="2400" dirty="0">
                        <a:solidFill>
                          <a:schemeClr val="tx1"/>
                        </a:solidFill>
                      </a:endParaRPr>
                    </a:p>
                    <a:p>
                      <a:pPr marL="0" indent="0">
                        <a:buNone/>
                      </a:pPr>
                      <a:endParaRPr lang="en-US" altLang="ja-JP"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212524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63EEAF-6976-4B6B-965B-FDE981692700}"/>
              </a:ext>
            </a:extLst>
          </p:cNvPr>
          <p:cNvSpPr>
            <a:spLocks noGrp="1"/>
          </p:cNvSpPr>
          <p:nvPr>
            <p:ph type="title"/>
          </p:nvPr>
        </p:nvSpPr>
        <p:spPr/>
        <p:txBody>
          <a:bodyPr/>
          <a:lstStyle/>
          <a:p>
            <a:r>
              <a:rPr kumimoji="1" lang="ja-JP" altLang="en-US" dirty="0"/>
              <a:t>注意</a:t>
            </a:r>
          </a:p>
        </p:txBody>
      </p:sp>
      <p:sp>
        <p:nvSpPr>
          <p:cNvPr id="3" name="コンテンツ プレースホルダー 2">
            <a:extLst>
              <a:ext uri="{FF2B5EF4-FFF2-40B4-BE49-F238E27FC236}">
                <a16:creationId xmlns:a16="http://schemas.microsoft.com/office/drawing/2014/main" id="{1B3F0900-B0C9-4EB7-A350-78891E5E3163}"/>
              </a:ext>
            </a:extLst>
          </p:cNvPr>
          <p:cNvSpPr>
            <a:spLocks noGrp="1"/>
          </p:cNvSpPr>
          <p:nvPr>
            <p:ph idx="1"/>
          </p:nvPr>
        </p:nvSpPr>
        <p:spPr/>
        <p:txBody>
          <a:bodyPr/>
          <a:lstStyle/>
          <a:p>
            <a:r>
              <a:rPr kumimoji="1" lang="ja-JP" altLang="en-US" dirty="0"/>
              <a:t>画像などは、著作権ガバガバ</a:t>
            </a:r>
            <a:endParaRPr kumimoji="1" lang="en-US" altLang="ja-JP" dirty="0"/>
          </a:p>
          <a:p>
            <a:pPr lvl="1"/>
            <a:r>
              <a:rPr kumimoji="1" lang="ja-JP" altLang="en-US" dirty="0"/>
              <a:t>二次配布厳禁</a:t>
            </a:r>
            <a:endParaRPr kumimoji="1" lang="en-US" altLang="ja-JP" dirty="0"/>
          </a:p>
          <a:p>
            <a:r>
              <a:rPr kumimoji="1" lang="ja-JP" altLang="en-US" dirty="0"/>
              <a:t>記載されているコマンドで損害など出ても、保証しません</a:t>
            </a:r>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230058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FB0032-A47A-4097-9ACA-BF080E86A3E4}"/>
              </a:ext>
            </a:extLst>
          </p:cNvPr>
          <p:cNvSpPr>
            <a:spLocks noGrp="1"/>
          </p:cNvSpPr>
          <p:nvPr>
            <p:ph type="title"/>
          </p:nvPr>
        </p:nvSpPr>
        <p:spPr/>
        <p:txBody>
          <a:bodyPr>
            <a:normAutofit/>
          </a:bodyPr>
          <a:lstStyle/>
          <a:p>
            <a:r>
              <a:rPr kumimoji="1" lang="ja-JP" altLang="en-US"/>
              <a:t>コミット</a:t>
            </a:r>
            <a:endParaRPr kumimoji="1" lang="ja-JP" altLang="en-US" dirty="0"/>
          </a:p>
        </p:txBody>
      </p:sp>
      <p:sp>
        <p:nvSpPr>
          <p:cNvPr id="3" name="コンテンツ プレースホルダー 2">
            <a:extLst>
              <a:ext uri="{FF2B5EF4-FFF2-40B4-BE49-F238E27FC236}">
                <a16:creationId xmlns:a16="http://schemas.microsoft.com/office/drawing/2014/main" id="{BFE10D8D-E70D-4185-9C76-9101D9E029B3}"/>
              </a:ext>
            </a:extLst>
          </p:cNvPr>
          <p:cNvSpPr>
            <a:spLocks noGrp="1"/>
          </p:cNvSpPr>
          <p:nvPr>
            <p:ph idx="1"/>
          </p:nvPr>
        </p:nvSpPr>
        <p:spPr/>
        <p:txBody>
          <a:bodyPr>
            <a:normAutofit/>
          </a:bodyPr>
          <a:lstStyle/>
          <a:p>
            <a:r>
              <a:rPr lang="en-US" altLang="ja-JP" dirty="0"/>
              <a:t>git commit</a:t>
            </a:r>
            <a:r>
              <a:rPr lang="ja-JP" altLang="en-US" dirty="0"/>
              <a:t>：ステージングエリアにあるファイルをコミット</a:t>
            </a:r>
            <a:endParaRPr lang="en-US" altLang="ja-JP" dirty="0"/>
          </a:p>
          <a:p>
            <a:r>
              <a:rPr lang="en-US" altLang="ja-JP" dirty="0"/>
              <a:t>git log</a:t>
            </a:r>
            <a:r>
              <a:rPr lang="ja-JP" altLang="en-US" dirty="0"/>
              <a:t>：コミットのログを確認</a:t>
            </a:r>
            <a:endParaRPr lang="en-US" altLang="ja-JP" dirty="0"/>
          </a:p>
          <a:p>
            <a:endParaRPr lang="en-US" altLang="ja-JP" dirty="0"/>
          </a:p>
        </p:txBody>
      </p:sp>
      <p:sp>
        <p:nvSpPr>
          <p:cNvPr id="12" name="正方形/長方形 11">
            <a:extLst>
              <a:ext uri="{FF2B5EF4-FFF2-40B4-BE49-F238E27FC236}">
                <a16:creationId xmlns:a16="http://schemas.microsoft.com/office/drawing/2014/main" id="{A635591D-0DA9-4B1E-9F4B-28C4372C8068}"/>
              </a:ext>
            </a:extLst>
          </p:cNvPr>
          <p:cNvSpPr/>
          <p:nvPr/>
        </p:nvSpPr>
        <p:spPr>
          <a:xfrm>
            <a:off x="1434378" y="4193265"/>
            <a:ext cx="1631551" cy="22996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kumimoji="1" lang="ja-JP" altLang="en-US"/>
              <a:t>作業フォルダ</a:t>
            </a:r>
          </a:p>
        </p:txBody>
      </p:sp>
      <p:sp>
        <p:nvSpPr>
          <p:cNvPr id="13" name="正方形/長方形 12">
            <a:extLst>
              <a:ext uri="{FF2B5EF4-FFF2-40B4-BE49-F238E27FC236}">
                <a16:creationId xmlns:a16="http://schemas.microsoft.com/office/drawing/2014/main" id="{F3FF8F83-FBA8-42C2-825E-33283662C4F4}"/>
              </a:ext>
            </a:extLst>
          </p:cNvPr>
          <p:cNvSpPr/>
          <p:nvPr/>
        </p:nvSpPr>
        <p:spPr>
          <a:xfrm>
            <a:off x="5024743" y="4223463"/>
            <a:ext cx="1631550" cy="136764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kumimoji="1" lang="ja-JP" altLang="en-US"/>
              <a:t>ステージングエリア</a:t>
            </a:r>
          </a:p>
        </p:txBody>
      </p:sp>
      <p:sp>
        <p:nvSpPr>
          <p:cNvPr id="14" name="矢印: 右 13">
            <a:extLst>
              <a:ext uri="{FF2B5EF4-FFF2-40B4-BE49-F238E27FC236}">
                <a16:creationId xmlns:a16="http://schemas.microsoft.com/office/drawing/2014/main" id="{A95277CC-F865-49D0-8FFF-9F17021FC2E4}"/>
              </a:ext>
            </a:extLst>
          </p:cNvPr>
          <p:cNvSpPr/>
          <p:nvPr/>
        </p:nvSpPr>
        <p:spPr>
          <a:xfrm>
            <a:off x="3065929" y="4196577"/>
            <a:ext cx="1958814" cy="73948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spcAft>
                <a:spcPts val="600"/>
              </a:spcAft>
            </a:pPr>
            <a:r>
              <a:rPr lang="en-US" altLang="ja-JP"/>
              <a:t>git add</a:t>
            </a:r>
            <a:endParaRPr kumimoji="1" lang="ja-JP" altLang="en-US"/>
          </a:p>
        </p:txBody>
      </p:sp>
      <p:sp>
        <p:nvSpPr>
          <p:cNvPr id="16" name="正方形/長方形 15">
            <a:extLst>
              <a:ext uri="{FF2B5EF4-FFF2-40B4-BE49-F238E27FC236}">
                <a16:creationId xmlns:a16="http://schemas.microsoft.com/office/drawing/2014/main" id="{B29E6F77-EAE8-4822-AB48-BE251957C23A}"/>
              </a:ext>
            </a:extLst>
          </p:cNvPr>
          <p:cNvSpPr/>
          <p:nvPr/>
        </p:nvSpPr>
        <p:spPr>
          <a:xfrm>
            <a:off x="9541712" y="4193265"/>
            <a:ext cx="1631550" cy="22996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lang="ja-JP" altLang="en-US"/>
              <a:t>ローカル</a:t>
            </a:r>
            <a:br>
              <a:rPr lang="en-US" altLang="ja-JP"/>
            </a:br>
            <a:r>
              <a:rPr lang="ja-JP" altLang="en-US"/>
              <a:t>リポジトリ</a:t>
            </a:r>
            <a:endParaRPr kumimoji="1" lang="ja-JP" altLang="en-US"/>
          </a:p>
        </p:txBody>
      </p:sp>
      <p:sp>
        <p:nvSpPr>
          <p:cNvPr id="17" name="矢印: 右 16">
            <a:extLst>
              <a:ext uri="{FF2B5EF4-FFF2-40B4-BE49-F238E27FC236}">
                <a16:creationId xmlns:a16="http://schemas.microsoft.com/office/drawing/2014/main" id="{CDF218CF-3060-4263-B389-F7596F799067}"/>
              </a:ext>
            </a:extLst>
          </p:cNvPr>
          <p:cNvSpPr/>
          <p:nvPr/>
        </p:nvSpPr>
        <p:spPr>
          <a:xfrm>
            <a:off x="6656292" y="4174218"/>
            <a:ext cx="2885419" cy="71401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spcAft>
                <a:spcPts val="600"/>
              </a:spcAft>
            </a:pPr>
            <a:r>
              <a:rPr lang="en-US" altLang="ja-JP"/>
              <a:t>git commit</a:t>
            </a:r>
            <a:endParaRPr kumimoji="1" lang="ja-JP" altLang="en-US"/>
          </a:p>
        </p:txBody>
      </p:sp>
    </p:spTree>
    <p:extLst>
      <p:ext uri="{BB962C8B-B14F-4D97-AF65-F5344CB8AC3E}">
        <p14:creationId xmlns:p14="http://schemas.microsoft.com/office/powerpoint/2010/main" val="2339840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r>
              <a:rPr lang="en-US" altLang="ja-JP" dirty="0"/>
              <a:t>3</a:t>
            </a:r>
            <a:r>
              <a:rPr kumimoji="1" lang="ja-JP" altLang="en-US" dirty="0"/>
              <a:t>：</a:t>
            </a:r>
            <a:r>
              <a:rPr lang="ja-JP" altLang="en-US" dirty="0"/>
              <a:t>コミット</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166957"/>
          </a:xfrm>
        </p:spPr>
        <p:txBody>
          <a:bodyPr>
            <a:normAutofit/>
          </a:bodyPr>
          <a:lstStyle/>
          <a:p>
            <a:pPr marL="0" indent="0">
              <a:buNone/>
            </a:pPr>
            <a:r>
              <a:rPr lang="ja-JP" altLang="en-US" dirty="0"/>
              <a:t>コミットの練習をします</a:t>
            </a:r>
            <a:endParaRPr lang="en-US" altLang="ja-JP" dirty="0"/>
          </a:p>
          <a:p>
            <a:pPr marL="0" indent="0">
              <a:buNone/>
            </a:pPr>
            <a:r>
              <a:rPr lang="ja-JP" altLang="en-US" dirty="0"/>
              <a:t>・</a:t>
            </a:r>
            <a:r>
              <a:rPr lang="en-US" altLang="ja-JP" dirty="0"/>
              <a:t>git commit -m “</a:t>
            </a:r>
            <a:r>
              <a:rPr lang="ja-JP" altLang="en-US" dirty="0"/>
              <a:t>メッセージ</a:t>
            </a:r>
            <a:r>
              <a:rPr lang="en-US" altLang="ja-JP" dirty="0"/>
              <a:t>”</a:t>
            </a:r>
            <a:r>
              <a:rPr lang="ja-JP" altLang="en-US" dirty="0"/>
              <a:t>：メッセージ付きのコミット</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2000432150"/>
              </p:ext>
            </p:extLst>
          </p:nvPr>
        </p:nvGraphicFramePr>
        <p:xfrm>
          <a:off x="838200" y="3429000"/>
          <a:ext cx="10762674" cy="3166872"/>
        </p:xfrm>
        <a:graphic>
          <a:graphicData uri="http://schemas.openxmlformats.org/drawingml/2006/table">
            <a:tbl>
              <a:tblPr firstRow="1" bandRow="1">
                <a:tableStyleId>{5C22544A-7EE6-4342-B048-85BDC9FD1C3A}</a:tableStyleId>
              </a:tblPr>
              <a:tblGrid>
                <a:gridCol w="4196787">
                  <a:extLst>
                    <a:ext uri="{9D8B030D-6E8A-4147-A177-3AD203B41FA5}">
                      <a16:colId xmlns:a16="http://schemas.microsoft.com/office/drawing/2014/main" val="1532502494"/>
                    </a:ext>
                  </a:extLst>
                </a:gridCol>
                <a:gridCol w="6565887">
                  <a:extLst>
                    <a:ext uri="{9D8B030D-6E8A-4147-A177-3AD203B41FA5}">
                      <a16:colId xmlns:a16="http://schemas.microsoft.com/office/drawing/2014/main" val="1423431629"/>
                    </a:ext>
                  </a:extLst>
                </a:gridCol>
              </a:tblGrid>
              <a:tr h="3166872">
                <a:tc>
                  <a:txBody>
                    <a:bodyPr/>
                    <a:lstStyle/>
                    <a:p>
                      <a:pPr marL="0" indent="0">
                        <a:buNone/>
                      </a:pPr>
                      <a:r>
                        <a:rPr lang="en-US" altLang="ja-JP" sz="1800" dirty="0">
                          <a:solidFill>
                            <a:schemeClr val="tx1"/>
                          </a:solidFill>
                        </a:rPr>
                        <a:t>git commit -m "first commit"</a:t>
                      </a:r>
                    </a:p>
                    <a:p>
                      <a:pPr marL="0" indent="0">
                        <a:buNone/>
                      </a:pPr>
                      <a:r>
                        <a:rPr lang="en-US" altLang="ja-JP" sz="1800" dirty="0">
                          <a:solidFill>
                            <a:schemeClr val="tx1"/>
                          </a:solidFill>
                        </a:rPr>
                        <a:t>git log</a:t>
                      </a:r>
                    </a:p>
                    <a:p>
                      <a:pPr marL="0" indent="0">
                        <a:buNone/>
                      </a:pPr>
                      <a:r>
                        <a:rPr lang="en-US" altLang="ja-JP" sz="1800" dirty="0">
                          <a:solidFill>
                            <a:schemeClr val="tx1"/>
                          </a:solidFill>
                        </a:rPr>
                        <a:t>git status</a:t>
                      </a:r>
                    </a:p>
                    <a:p>
                      <a:pPr marL="0" indent="0">
                        <a:buNone/>
                      </a:pPr>
                      <a:endParaRPr lang="en-US" altLang="ja-JP" sz="1800" dirty="0">
                        <a:solidFill>
                          <a:schemeClr val="tx1"/>
                        </a:solidFill>
                      </a:endParaRPr>
                    </a:p>
                    <a:p>
                      <a:pPr marL="0" indent="0">
                        <a:buNone/>
                      </a:pPr>
                      <a:r>
                        <a:rPr lang="en-US" altLang="ja-JP" sz="1800" dirty="0">
                          <a:solidFill>
                            <a:schemeClr val="tx1"/>
                          </a:solidFill>
                        </a:rPr>
                        <a:t>echo 'test1' &gt;&gt; test1.txt</a:t>
                      </a:r>
                    </a:p>
                    <a:p>
                      <a:pPr marL="0" indent="0">
                        <a:buNone/>
                      </a:pPr>
                      <a:r>
                        <a:rPr lang="en-US" altLang="ja-JP" sz="1800" dirty="0">
                          <a:solidFill>
                            <a:schemeClr val="tx1"/>
                          </a:solidFill>
                        </a:rPr>
                        <a:t>cat test1.txt</a:t>
                      </a:r>
                    </a:p>
                    <a:p>
                      <a:pPr marL="0" indent="0">
                        <a:buNone/>
                      </a:pPr>
                      <a:r>
                        <a:rPr lang="en-US" altLang="ja-JP" sz="1800" dirty="0">
                          <a:solidFill>
                            <a:schemeClr val="tx1"/>
                          </a:solidFill>
                        </a:rPr>
                        <a:t>git status</a:t>
                      </a:r>
                    </a:p>
                    <a:p>
                      <a:pPr marL="0" indent="0">
                        <a:buNone/>
                      </a:pPr>
                      <a:r>
                        <a:rPr lang="en-US" altLang="ja-JP" sz="1800" dirty="0">
                          <a:solidFill>
                            <a:schemeClr val="tx1"/>
                          </a:solidFill>
                        </a:rPr>
                        <a:t>git add test1.txt</a:t>
                      </a:r>
                    </a:p>
                    <a:p>
                      <a:pPr marL="0" indent="0">
                        <a:buNone/>
                      </a:pPr>
                      <a:r>
                        <a:rPr lang="en-US" altLang="ja-JP" sz="1800" dirty="0">
                          <a:solidFill>
                            <a:schemeClr val="tx1"/>
                          </a:solidFill>
                        </a:rPr>
                        <a:t>git status</a:t>
                      </a:r>
                    </a:p>
                    <a:p>
                      <a:pPr marL="0" indent="0">
                        <a:buNone/>
                      </a:pPr>
                      <a:r>
                        <a:rPr lang="en-US" altLang="ja-JP" sz="1800" dirty="0">
                          <a:solidFill>
                            <a:schemeClr val="tx1"/>
                          </a:solidFill>
                        </a:rPr>
                        <a:t>git commit -m "second commit"</a:t>
                      </a:r>
                    </a:p>
                    <a:p>
                      <a:pPr marL="0" indent="0">
                        <a:buNone/>
                      </a:pPr>
                      <a:r>
                        <a:rPr lang="en-US" altLang="ja-JP" sz="1800" dirty="0">
                          <a:solidFill>
                            <a:schemeClr val="tx1"/>
                          </a:solidFill>
                        </a:rPr>
                        <a:t>git 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ja-JP" altLang="en-US" sz="1800" dirty="0">
                          <a:solidFill>
                            <a:schemeClr val="tx1"/>
                          </a:solidFill>
                        </a:rPr>
                        <a:t>現在ステージングエリアにあるファイルをコミットする</a:t>
                      </a:r>
                      <a:endParaRPr lang="en-US" altLang="ja-JP" sz="1800" dirty="0">
                        <a:solidFill>
                          <a:schemeClr val="tx1"/>
                        </a:solidFill>
                      </a:endParaRPr>
                    </a:p>
                    <a:p>
                      <a:pPr marL="0" indent="0">
                        <a:buNone/>
                      </a:pPr>
                      <a:r>
                        <a:rPr lang="ja-JP" altLang="en-US" sz="1800" dirty="0">
                          <a:solidFill>
                            <a:schemeClr val="tx1"/>
                          </a:solidFill>
                        </a:rPr>
                        <a:t>ログを確認</a:t>
                      </a:r>
                      <a:endParaRPr lang="en-US" altLang="ja-JP" sz="1800" dirty="0">
                        <a:solidFill>
                          <a:schemeClr val="tx1"/>
                        </a:solidFill>
                      </a:endParaRPr>
                    </a:p>
                    <a:p>
                      <a:pPr marL="0" indent="0">
                        <a:buNone/>
                      </a:pPr>
                      <a:r>
                        <a:rPr lang="ja-JP" altLang="en-US" sz="1800" dirty="0">
                          <a:solidFill>
                            <a:schemeClr val="tx1"/>
                          </a:solidFill>
                        </a:rPr>
                        <a:t>何もステージングエリアにない</a:t>
                      </a:r>
                      <a:r>
                        <a:rPr lang="en-US" altLang="ja-JP" sz="1800" dirty="0">
                          <a:solidFill>
                            <a:schemeClr val="tx1"/>
                          </a:solidFill>
                        </a:rPr>
                        <a:t>(</a:t>
                      </a:r>
                      <a:r>
                        <a:rPr lang="ja-JP" altLang="en-US" sz="1800" dirty="0">
                          <a:solidFill>
                            <a:schemeClr val="tx1"/>
                          </a:solidFill>
                        </a:rPr>
                        <a:t>コミットされた</a:t>
                      </a:r>
                      <a:r>
                        <a:rPr lang="en-US" altLang="ja-JP" sz="1800" dirty="0">
                          <a:solidFill>
                            <a:schemeClr val="tx1"/>
                          </a:solidFill>
                        </a:rPr>
                        <a:t>)</a:t>
                      </a:r>
                      <a:r>
                        <a:rPr lang="ja-JP" altLang="en-US" sz="1800" dirty="0">
                          <a:solidFill>
                            <a:schemeClr val="tx1"/>
                          </a:solidFill>
                        </a:rPr>
                        <a:t>ことを確認</a:t>
                      </a:r>
                      <a:endParaRPr lang="en-US" altLang="ja-JP" sz="1800" dirty="0">
                        <a:solidFill>
                          <a:schemeClr val="tx1"/>
                        </a:solidFill>
                      </a:endParaRPr>
                    </a:p>
                    <a:p>
                      <a:pPr marL="0" indent="0">
                        <a:buNone/>
                      </a:pPr>
                      <a:r>
                        <a:rPr lang="en-US" altLang="ja-JP" sz="1800" dirty="0">
                          <a:solidFill>
                            <a:schemeClr val="tx1"/>
                          </a:solidFill>
                        </a:rPr>
                        <a:t>(</a:t>
                      </a:r>
                      <a:r>
                        <a:rPr lang="ja-JP" altLang="en-US" sz="1800" dirty="0">
                          <a:solidFill>
                            <a:schemeClr val="tx1"/>
                          </a:solidFill>
                        </a:rPr>
                        <a:t>進行上、以下同じことをします</a:t>
                      </a:r>
                      <a:r>
                        <a:rPr lang="en-US" altLang="ja-JP" sz="1800" dirty="0">
                          <a:solidFill>
                            <a:schemeClr val="tx1"/>
                          </a:solidFill>
                        </a:rPr>
                        <a:t>)</a:t>
                      </a:r>
                    </a:p>
                    <a:p>
                      <a:pPr marL="0" indent="0">
                        <a:buNone/>
                      </a:pPr>
                      <a:r>
                        <a:rPr lang="en-US" altLang="ja-JP" sz="1800" dirty="0">
                          <a:solidFill>
                            <a:schemeClr val="tx1"/>
                          </a:solidFill>
                        </a:rPr>
                        <a:t>test1.txt</a:t>
                      </a:r>
                      <a:r>
                        <a:rPr lang="ja-JP" altLang="en-US" sz="1800" dirty="0">
                          <a:solidFill>
                            <a:schemeClr val="tx1"/>
                          </a:solidFill>
                        </a:rPr>
                        <a:t>に追記</a:t>
                      </a:r>
                      <a:endParaRPr lang="en-US" altLang="ja-JP" sz="1800" dirty="0">
                        <a:solidFill>
                          <a:schemeClr val="tx1"/>
                        </a:solidFill>
                      </a:endParaRPr>
                    </a:p>
                    <a:p>
                      <a:pPr marL="0" indent="0">
                        <a:buNone/>
                      </a:pPr>
                      <a:r>
                        <a:rPr lang="en-US" altLang="ja-JP" sz="1800" dirty="0">
                          <a:solidFill>
                            <a:schemeClr val="tx1"/>
                          </a:solidFill>
                        </a:rPr>
                        <a:t>test1.txt</a:t>
                      </a:r>
                      <a:r>
                        <a:rPr lang="ja-JP" altLang="en-US" sz="1800" dirty="0">
                          <a:solidFill>
                            <a:schemeClr val="tx1"/>
                          </a:solidFill>
                        </a:rPr>
                        <a:t>の内容を確認</a:t>
                      </a:r>
                      <a:endParaRPr lang="en-US" altLang="ja-JP" sz="1800" dirty="0">
                        <a:solidFill>
                          <a:schemeClr val="tx1"/>
                        </a:solidFill>
                      </a:endParaRPr>
                    </a:p>
                    <a:p>
                      <a:pPr marL="0" indent="0">
                        <a:buNone/>
                      </a:pPr>
                      <a:r>
                        <a:rPr lang="ja-JP" altLang="en-US" sz="1800" dirty="0">
                          <a:solidFill>
                            <a:schemeClr val="tx1"/>
                          </a:solidFill>
                        </a:rPr>
                        <a:t>ステージングエリアにないことを確認</a:t>
                      </a:r>
                      <a:endParaRPr lang="en-US" altLang="ja-JP" sz="1800" dirty="0">
                        <a:solidFill>
                          <a:schemeClr val="tx1"/>
                        </a:solidFill>
                      </a:endParaRPr>
                    </a:p>
                    <a:p>
                      <a:pPr marL="0" indent="0">
                        <a:buNone/>
                      </a:pPr>
                      <a:r>
                        <a:rPr lang="en-US" altLang="ja-JP" sz="1800" dirty="0">
                          <a:solidFill>
                            <a:schemeClr val="tx1"/>
                          </a:solidFill>
                        </a:rPr>
                        <a:t>test1.txt</a:t>
                      </a:r>
                      <a:r>
                        <a:rPr lang="ja-JP" altLang="en-US" sz="1800" dirty="0">
                          <a:solidFill>
                            <a:schemeClr val="tx1"/>
                          </a:solidFill>
                        </a:rPr>
                        <a:t>を</a:t>
                      </a:r>
                      <a:r>
                        <a:rPr lang="en-US" altLang="ja-JP" sz="1800" dirty="0">
                          <a:solidFill>
                            <a:schemeClr val="tx1"/>
                          </a:solidFill>
                        </a:rPr>
                        <a:t>add</a:t>
                      </a:r>
                    </a:p>
                    <a:p>
                      <a:pPr marL="0" indent="0">
                        <a:buNone/>
                      </a:pPr>
                      <a:r>
                        <a:rPr lang="ja-JP" altLang="en-US" sz="1800" dirty="0">
                          <a:solidFill>
                            <a:schemeClr val="tx1"/>
                          </a:solidFill>
                        </a:rPr>
                        <a:t>ステージングエリアにあることを確認</a:t>
                      </a:r>
                      <a:endParaRPr lang="en-US" altLang="ja-JP" sz="1800" dirty="0">
                        <a:solidFill>
                          <a:schemeClr val="tx1"/>
                        </a:solidFill>
                      </a:endParaRPr>
                    </a:p>
                    <a:p>
                      <a:pPr marL="0" indent="0">
                        <a:buNone/>
                      </a:pPr>
                      <a:r>
                        <a:rPr lang="ja-JP" altLang="en-US" sz="1800" dirty="0">
                          <a:solidFill>
                            <a:schemeClr val="tx1"/>
                          </a:solidFill>
                        </a:rPr>
                        <a:t>コミット</a:t>
                      </a:r>
                      <a:endParaRPr lang="en-US" altLang="ja-JP" sz="1800" dirty="0">
                        <a:solidFill>
                          <a:schemeClr val="tx1"/>
                        </a:solidFill>
                      </a:endParaRPr>
                    </a:p>
                    <a:p>
                      <a:pPr marL="0" indent="0">
                        <a:buNone/>
                      </a:pPr>
                      <a:r>
                        <a:rPr lang="ja-JP" altLang="en-US" sz="1800" dirty="0">
                          <a:solidFill>
                            <a:schemeClr val="tx1"/>
                          </a:solidFill>
                        </a:rPr>
                        <a:t>コミットログが追加されたことを確認</a:t>
                      </a:r>
                      <a:endParaRPr lang="en-US" altLang="ja-JP"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1633162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FB0032-A47A-4097-9ACA-BF080E86A3E4}"/>
              </a:ext>
            </a:extLst>
          </p:cNvPr>
          <p:cNvSpPr>
            <a:spLocks noGrp="1"/>
          </p:cNvSpPr>
          <p:nvPr>
            <p:ph type="title"/>
          </p:nvPr>
        </p:nvSpPr>
        <p:spPr/>
        <p:txBody>
          <a:bodyPr/>
          <a:lstStyle/>
          <a:p>
            <a:r>
              <a:rPr lang="en-US" altLang="ja-JP" dirty="0"/>
              <a:t>reset ※</a:t>
            </a:r>
            <a:r>
              <a:rPr lang="ja-JP" altLang="en-US" dirty="0"/>
              <a:t>２に</a:t>
            </a:r>
            <a:r>
              <a:rPr kumimoji="1" lang="ja-JP" altLang="en-US" dirty="0"/>
              <a:t>よる取り消し系</a:t>
            </a:r>
          </a:p>
        </p:txBody>
      </p:sp>
      <p:sp>
        <p:nvSpPr>
          <p:cNvPr id="3" name="コンテンツ プレースホルダー 2">
            <a:extLst>
              <a:ext uri="{FF2B5EF4-FFF2-40B4-BE49-F238E27FC236}">
                <a16:creationId xmlns:a16="http://schemas.microsoft.com/office/drawing/2014/main" id="{BFE10D8D-E70D-4185-9C76-9101D9E029B3}"/>
              </a:ext>
            </a:extLst>
          </p:cNvPr>
          <p:cNvSpPr>
            <a:spLocks noGrp="1"/>
          </p:cNvSpPr>
          <p:nvPr>
            <p:ph idx="1"/>
          </p:nvPr>
        </p:nvSpPr>
        <p:spPr>
          <a:xfrm>
            <a:off x="838200" y="1825625"/>
            <a:ext cx="10515600" cy="2314578"/>
          </a:xfrm>
        </p:spPr>
        <p:txBody>
          <a:bodyPr>
            <a:normAutofit fontScale="92500" lnSpcReduction="20000"/>
          </a:bodyPr>
          <a:lstStyle/>
          <a:p>
            <a:r>
              <a:rPr lang="en-US" altLang="ja-JP" sz="2400" dirty="0"/>
              <a:t>git reset </a:t>
            </a:r>
            <a:r>
              <a:rPr lang="en-US" altLang="ja-JP" sz="2400" b="1" dirty="0"/>
              <a:t>(--mixed) </a:t>
            </a:r>
            <a:r>
              <a:rPr lang="en-US" altLang="ja-JP" sz="2400" dirty="0"/>
              <a:t>HEAD [</a:t>
            </a:r>
            <a:r>
              <a:rPr lang="ja-JP" altLang="ja-JP" sz="2400" dirty="0"/>
              <a:t>ファイル名</a:t>
            </a:r>
            <a:r>
              <a:rPr lang="en-US" altLang="ja-JP" sz="2400" dirty="0"/>
              <a:t>]</a:t>
            </a:r>
            <a:r>
              <a:rPr lang="ja-JP" altLang="ja-JP" sz="2400" dirty="0"/>
              <a:t>：ステージングエリアからファイルを戻す</a:t>
            </a:r>
            <a:r>
              <a:rPr lang="en-US" altLang="ja-JP" sz="2400" dirty="0"/>
              <a:t>(</a:t>
            </a:r>
            <a:r>
              <a:rPr lang="ja-JP" altLang="en-US" sz="2400" dirty="0"/>
              <a:t>ファイル名省略で全てのファイル</a:t>
            </a:r>
            <a:r>
              <a:rPr lang="en-US" altLang="ja-JP" sz="2400" dirty="0"/>
              <a:t>)※1</a:t>
            </a:r>
          </a:p>
          <a:p>
            <a:r>
              <a:rPr lang="en-US" altLang="ja-JP" sz="2400" dirty="0"/>
              <a:t>git reset </a:t>
            </a:r>
            <a:r>
              <a:rPr lang="en-US" altLang="ja-JP" sz="2400" b="1" dirty="0"/>
              <a:t>--soft </a:t>
            </a:r>
            <a:r>
              <a:rPr lang="en-US" altLang="ja-JP" sz="2400" dirty="0"/>
              <a:t>HEAD^</a:t>
            </a:r>
            <a:r>
              <a:rPr lang="ja-JP" altLang="en-US" sz="2400" dirty="0"/>
              <a:t>：直前のコミットのみ取り消す</a:t>
            </a:r>
            <a:r>
              <a:rPr lang="en-US" altLang="ja-JP" sz="2400" dirty="0"/>
              <a:t>(</a:t>
            </a:r>
            <a:r>
              <a:rPr lang="ja-JP" altLang="en-US" sz="2400" dirty="0"/>
              <a:t>ステージングはされてる</a:t>
            </a:r>
            <a:r>
              <a:rPr lang="en-US" altLang="ja-JP" sz="2400" dirty="0"/>
              <a:t>)</a:t>
            </a:r>
            <a:r>
              <a:rPr lang="ja-JP" altLang="en-US" sz="2400" dirty="0"/>
              <a:t>。</a:t>
            </a:r>
            <a:endParaRPr lang="en-US" altLang="ja-JP" sz="2400" dirty="0"/>
          </a:p>
          <a:p>
            <a:r>
              <a:rPr lang="en-US" altLang="ja-JP" sz="2400" dirty="0"/>
              <a:t>git reset </a:t>
            </a:r>
            <a:r>
              <a:rPr lang="en-US" altLang="ja-JP" sz="2400" b="1" dirty="0"/>
              <a:t>(--mixed) </a:t>
            </a:r>
            <a:r>
              <a:rPr lang="en-US" altLang="ja-JP" sz="2400" dirty="0"/>
              <a:t>HEAD^</a:t>
            </a:r>
            <a:r>
              <a:rPr lang="ja-JP" altLang="en-US" sz="2400" dirty="0"/>
              <a:t>：直前のコミットと</a:t>
            </a:r>
            <a:r>
              <a:rPr lang="en-US" altLang="ja-JP" sz="2400" dirty="0"/>
              <a:t>add(</a:t>
            </a:r>
            <a:r>
              <a:rPr lang="ja-JP" altLang="en-US" sz="2400" dirty="0"/>
              <a:t>ステージング</a:t>
            </a:r>
            <a:r>
              <a:rPr lang="en-US" altLang="ja-JP" sz="2400" dirty="0"/>
              <a:t>)</a:t>
            </a:r>
            <a:r>
              <a:rPr lang="ja-JP" altLang="en-US" sz="2400" dirty="0"/>
              <a:t>を取り消す。</a:t>
            </a:r>
            <a:endParaRPr lang="en-US" altLang="ja-JP" sz="2400" dirty="0"/>
          </a:p>
          <a:p>
            <a:r>
              <a:rPr lang="en-US" altLang="ja-JP" sz="2400" dirty="0"/>
              <a:t>git reset </a:t>
            </a:r>
            <a:r>
              <a:rPr lang="en-US" altLang="ja-JP" sz="2400" b="1" dirty="0"/>
              <a:t>--hard </a:t>
            </a:r>
            <a:r>
              <a:rPr lang="en-US" altLang="ja-JP" sz="2400" dirty="0"/>
              <a:t>HEAD^</a:t>
            </a:r>
            <a:r>
              <a:rPr lang="ja-JP" altLang="en-US" sz="2400" dirty="0"/>
              <a:t>：直前のコミットと</a:t>
            </a:r>
            <a:r>
              <a:rPr lang="en-US" altLang="ja-JP" sz="2400" dirty="0"/>
              <a:t>add(</a:t>
            </a:r>
            <a:r>
              <a:rPr lang="ja-JP" altLang="en-US" sz="2400" dirty="0"/>
              <a:t>ステージング</a:t>
            </a:r>
            <a:r>
              <a:rPr lang="en-US" altLang="ja-JP" sz="2400" dirty="0"/>
              <a:t>)</a:t>
            </a:r>
            <a:r>
              <a:rPr lang="ja-JP" altLang="en-US" sz="2400" dirty="0"/>
              <a:t>を取り消し、作業ディレクトリも元に戻す。</a:t>
            </a:r>
            <a:endParaRPr lang="en-US" altLang="ja-JP" sz="2400" dirty="0"/>
          </a:p>
          <a:p>
            <a:r>
              <a:rPr lang="en-US" altLang="ja-JP" sz="2400" b="1" dirty="0"/>
              <a:t>HEAD^</a:t>
            </a:r>
            <a:r>
              <a:rPr lang="ja-JP" altLang="en-US" sz="2400" dirty="0"/>
              <a:t>は直前のコミットという意味。ちなみに、</a:t>
            </a:r>
            <a:r>
              <a:rPr lang="en-US" altLang="ja-JP" sz="2400" b="1" dirty="0"/>
              <a:t>HEAD</a:t>
            </a:r>
            <a:r>
              <a:rPr lang="ja-JP" altLang="en-US" sz="2400" dirty="0"/>
              <a:t>は現在という意味。</a:t>
            </a:r>
            <a:endParaRPr lang="en-US" altLang="ja-JP" sz="2400" dirty="0"/>
          </a:p>
          <a:p>
            <a:endParaRPr lang="en-US" altLang="ja-JP" sz="2400" dirty="0"/>
          </a:p>
          <a:p>
            <a:endParaRPr lang="ja-JP" altLang="ja-JP" sz="2400" dirty="0"/>
          </a:p>
          <a:p>
            <a:endParaRPr lang="en-US" altLang="ja-JP" sz="2400" dirty="0"/>
          </a:p>
        </p:txBody>
      </p:sp>
      <p:sp>
        <p:nvSpPr>
          <p:cNvPr id="12" name="正方形/長方形 11">
            <a:extLst>
              <a:ext uri="{FF2B5EF4-FFF2-40B4-BE49-F238E27FC236}">
                <a16:creationId xmlns:a16="http://schemas.microsoft.com/office/drawing/2014/main" id="{A635591D-0DA9-4B1E-9F4B-28C4372C8068}"/>
              </a:ext>
            </a:extLst>
          </p:cNvPr>
          <p:cNvSpPr/>
          <p:nvPr/>
        </p:nvSpPr>
        <p:spPr>
          <a:xfrm>
            <a:off x="1434378" y="4193264"/>
            <a:ext cx="1631551" cy="266473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a:t>作業フォルダ</a:t>
            </a:r>
          </a:p>
        </p:txBody>
      </p:sp>
      <p:sp>
        <p:nvSpPr>
          <p:cNvPr id="13" name="正方形/長方形 12">
            <a:extLst>
              <a:ext uri="{FF2B5EF4-FFF2-40B4-BE49-F238E27FC236}">
                <a16:creationId xmlns:a16="http://schemas.microsoft.com/office/drawing/2014/main" id="{F3FF8F83-FBA8-42C2-825E-33283662C4F4}"/>
              </a:ext>
            </a:extLst>
          </p:cNvPr>
          <p:cNvSpPr/>
          <p:nvPr/>
        </p:nvSpPr>
        <p:spPr>
          <a:xfrm>
            <a:off x="5024743" y="4223463"/>
            <a:ext cx="1631550" cy="136764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a:t>ステージングエリア</a:t>
            </a:r>
          </a:p>
        </p:txBody>
      </p:sp>
      <p:sp>
        <p:nvSpPr>
          <p:cNvPr id="14" name="矢印: 右 13">
            <a:extLst>
              <a:ext uri="{FF2B5EF4-FFF2-40B4-BE49-F238E27FC236}">
                <a16:creationId xmlns:a16="http://schemas.microsoft.com/office/drawing/2014/main" id="{A95277CC-F865-49D0-8FFF-9F17021FC2E4}"/>
              </a:ext>
            </a:extLst>
          </p:cNvPr>
          <p:cNvSpPr/>
          <p:nvPr/>
        </p:nvSpPr>
        <p:spPr>
          <a:xfrm>
            <a:off x="3065929" y="4196577"/>
            <a:ext cx="1958814" cy="73948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t>git add</a:t>
            </a:r>
            <a:endParaRPr kumimoji="1" lang="ja-JP" altLang="en-US" dirty="0"/>
          </a:p>
        </p:txBody>
      </p:sp>
      <p:sp>
        <p:nvSpPr>
          <p:cNvPr id="15" name="矢印: 右 14">
            <a:extLst>
              <a:ext uri="{FF2B5EF4-FFF2-40B4-BE49-F238E27FC236}">
                <a16:creationId xmlns:a16="http://schemas.microsoft.com/office/drawing/2014/main" id="{9EA0E680-E288-416B-84A2-111D0CDEEFF4}"/>
              </a:ext>
            </a:extLst>
          </p:cNvPr>
          <p:cNvSpPr/>
          <p:nvPr/>
        </p:nvSpPr>
        <p:spPr>
          <a:xfrm flipH="1">
            <a:off x="3065927" y="4868894"/>
            <a:ext cx="1958815" cy="72221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git reset</a:t>
            </a:r>
            <a:r>
              <a:rPr lang="ja-JP" altLang="en-US" dirty="0"/>
              <a:t> </a:t>
            </a:r>
            <a:r>
              <a:rPr lang="en-US" altLang="ja-JP" dirty="0"/>
              <a:t>HEAD</a:t>
            </a:r>
          </a:p>
        </p:txBody>
      </p:sp>
      <p:sp>
        <p:nvSpPr>
          <p:cNvPr id="16" name="正方形/長方形 15">
            <a:extLst>
              <a:ext uri="{FF2B5EF4-FFF2-40B4-BE49-F238E27FC236}">
                <a16:creationId xmlns:a16="http://schemas.microsoft.com/office/drawing/2014/main" id="{B29E6F77-EAE8-4822-AB48-BE251957C23A}"/>
              </a:ext>
            </a:extLst>
          </p:cNvPr>
          <p:cNvSpPr/>
          <p:nvPr/>
        </p:nvSpPr>
        <p:spPr>
          <a:xfrm>
            <a:off x="9541712" y="4193264"/>
            <a:ext cx="1631550" cy="266473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a:t>ローカル</a:t>
            </a:r>
            <a:br>
              <a:rPr lang="en-US" altLang="ja-JP" dirty="0"/>
            </a:br>
            <a:r>
              <a:rPr lang="ja-JP" altLang="en-US" dirty="0"/>
              <a:t>リポジトリ</a:t>
            </a:r>
            <a:endParaRPr kumimoji="1" lang="ja-JP" altLang="en-US" dirty="0"/>
          </a:p>
        </p:txBody>
      </p:sp>
      <p:sp>
        <p:nvSpPr>
          <p:cNvPr id="17" name="矢印: 右 16">
            <a:extLst>
              <a:ext uri="{FF2B5EF4-FFF2-40B4-BE49-F238E27FC236}">
                <a16:creationId xmlns:a16="http://schemas.microsoft.com/office/drawing/2014/main" id="{CDF218CF-3060-4263-B389-F7596F799067}"/>
              </a:ext>
            </a:extLst>
          </p:cNvPr>
          <p:cNvSpPr/>
          <p:nvPr/>
        </p:nvSpPr>
        <p:spPr>
          <a:xfrm>
            <a:off x="6656292" y="4174218"/>
            <a:ext cx="2885419" cy="71401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t>git commit</a:t>
            </a:r>
            <a:endParaRPr kumimoji="1" lang="ja-JP" altLang="en-US" dirty="0"/>
          </a:p>
        </p:txBody>
      </p:sp>
      <p:sp>
        <p:nvSpPr>
          <p:cNvPr id="18" name="矢印: 右 17">
            <a:extLst>
              <a:ext uri="{FF2B5EF4-FFF2-40B4-BE49-F238E27FC236}">
                <a16:creationId xmlns:a16="http://schemas.microsoft.com/office/drawing/2014/main" id="{191A7623-9C8B-46C2-94C8-215997122ED8}"/>
              </a:ext>
            </a:extLst>
          </p:cNvPr>
          <p:cNvSpPr/>
          <p:nvPr/>
        </p:nvSpPr>
        <p:spPr>
          <a:xfrm flipH="1">
            <a:off x="3065926" y="5715047"/>
            <a:ext cx="6475785" cy="61987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git reset (--mixed) HEAD^</a:t>
            </a:r>
          </a:p>
        </p:txBody>
      </p:sp>
      <p:sp>
        <p:nvSpPr>
          <p:cNvPr id="19" name="矢印: 右 18">
            <a:extLst>
              <a:ext uri="{FF2B5EF4-FFF2-40B4-BE49-F238E27FC236}">
                <a16:creationId xmlns:a16="http://schemas.microsoft.com/office/drawing/2014/main" id="{E8FD62DE-92E2-41DC-A546-7B4996A24006}"/>
              </a:ext>
            </a:extLst>
          </p:cNvPr>
          <p:cNvSpPr/>
          <p:nvPr/>
        </p:nvSpPr>
        <p:spPr>
          <a:xfrm flipH="1">
            <a:off x="6656290" y="4834879"/>
            <a:ext cx="2885422" cy="72221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git reset --soft HEAD^</a:t>
            </a:r>
          </a:p>
        </p:txBody>
      </p:sp>
      <p:sp>
        <p:nvSpPr>
          <p:cNvPr id="20" name="矢印: 右 19">
            <a:extLst>
              <a:ext uri="{FF2B5EF4-FFF2-40B4-BE49-F238E27FC236}">
                <a16:creationId xmlns:a16="http://schemas.microsoft.com/office/drawing/2014/main" id="{72056514-0796-479B-AC3F-CC258628E73B}"/>
              </a:ext>
            </a:extLst>
          </p:cNvPr>
          <p:cNvSpPr/>
          <p:nvPr/>
        </p:nvSpPr>
        <p:spPr>
          <a:xfrm flipH="1">
            <a:off x="0" y="6251767"/>
            <a:ext cx="9541710" cy="61987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git reset --hard HEAD^</a:t>
            </a:r>
          </a:p>
        </p:txBody>
      </p:sp>
      <p:sp>
        <p:nvSpPr>
          <p:cNvPr id="6" name="吹き出し: 円形 5">
            <a:extLst>
              <a:ext uri="{FF2B5EF4-FFF2-40B4-BE49-F238E27FC236}">
                <a16:creationId xmlns:a16="http://schemas.microsoft.com/office/drawing/2014/main" id="{6488DABE-6B65-4412-AEF8-6DBAC2D35B01}"/>
              </a:ext>
            </a:extLst>
          </p:cNvPr>
          <p:cNvSpPr/>
          <p:nvPr/>
        </p:nvSpPr>
        <p:spPr>
          <a:xfrm>
            <a:off x="10757623" y="3514240"/>
            <a:ext cx="1434378" cy="913976"/>
          </a:xfrm>
          <a:prstGeom prst="wedgeEllipseCallout">
            <a:avLst>
              <a:gd name="adj1" fmla="val -61710"/>
              <a:gd name="adj2" fmla="val -53683"/>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b="1" dirty="0">
                <a:solidFill>
                  <a:schemeClr val="tx1"/>
                </a:solidFill>
              </a:rPr>
              <a:t>hard</a:t>
            </a:r>
            <a:r>
              <a:rPr lang="ja-JP" altLang="en-US" b="1" dirty="0">
                <a:solidFill>
                  <a:schemeClr val="tx1"/>
                </a:solidFill>
              </a:rPr>
              <a:t>は慎重に</a:t>
            </a:r>
            <a:r>
              <a:rPr lang="en-US" altLang="ja-JP" b="1" dirty="0">
                <a:solidFill>
                  <a:schemeClr val="tx1"/>
                </a:solidFill>
              </a:rPr>
              <a:t>!</a:t>
            </a:r>
            <a:endParaRPr kumimoji="1" lang="ja-JP" altLang="en-US" b="1" dirty="0">
              <a:solidFill>
                <a:schemeClr val="tx1"/>
              </a:solidFill>
            </a:endParaRPr>
          </a:p>
        </p:txBody>
      </p:sp>
      <p:sp>
        <p:nvSpPr>
          <p:cNvPr id="21" name="矢印: 右 20">
            <a:extLst>
              <a:ext uri="{FF2B5EF4-FFF2-40B4-BE49-F238E27FC236}">
                <a16:creationId xmlns:a16="http://schemas.microsoft.com/office/drawing/2014/main" id="{2BE72EDF-2EBC-441D-9122-C5298DEB223E}"/>
              </a:ext>
            </a:extLst>
          </p:cNvPr>
          <p:cNvSpPr/>
          <p:nvPr/>
        </p:nvSpPr>
        <p:spPr>
          <a:xfrm flipH="1">
            <a:off x="11169941" y="6251767"/>
            <a:ext cx="1022058" cy="61987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tLang="ja-JP" dirty="0"/>
          </a:p>
        </p:txBody>
      </p:sp>
    </p:spTree>
    <p:extLst>
      <p:ext uri="{BB962C8B-B14F-4D97-AF65-F5344CB8AC3E}">
        <p14:creationId xmlns:p14="http://schemas.microsoft.com/office/powerpoint/2010/main" val="3815209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r>
              <a:rPr lang="en-US" altLang="ja-JP" dirty="0"/>
              <a:t>4</a:t>
            </a:r>
            <a:r>
              <a:rPr kumimoji="1" lang="ja-JP" altLang="en-US" dirty="0"/>
              <a:t>：取り消し</a:t>
            </a:r>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759079"/>
          </a:xfrm>
        </p:spPr>
        <p:txBody>
          <a:bodyPr>
            <a:normAutofit fontScale="85000" lnSpcReduction="20000"/>
          </a:bodyPr>
          <a:lstStyle/>
          <a:p>
            <a:pPr marL="0" indent="0">
              <a:buNone/>
            </a:pPr>
            <a:r>
              <a:rPr lang="ja-JP" altLang="en-US" dirty="0"/>
              <a:t>・</a:t>
            </a:r>
            <a:r>
              <a:rPr lang="en-US" altLang="ja-JP" dirty="0"/>
              <a:t>add</a:t>
            </a:r>
            <a:r>
              <a:rPr lang="ja-JP" altLang="en-US" dirty="0"/>
              <a:t>の取り消しの練習をします</a:t>
            </a:r>
            <a:endParaRPr lang="en-US" altLang="ja-JP" dirty="0"/>
          </a:p>
          <a:p>
            <a:pPr marL="0" indent="0">
              <a:buNone/>
            </a:pPr>
            <a:r>
              <a:rPr lang="ja-JP" altLang="en-US" dirty="0"/>
              <a:t>・コミットの取り消しの練習をします</a:t>
            </a:r>
            <a:r>
              <a:rPr lang="en-US" altLang="ja-JP" dirty="0"/>
              <a:t>※1</a:t>
            </a:r>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370500255"/>
              </p:ext>
            </p:extLst>
          </p:nvPr>
        </p:nvGraphicFramePr>
        <p:xfrm>
          <a:off x="838200" y="2651760"/>
          <a:ext cx="10293096" cy="4206240"/>
        </p:xfrm>
        <a:graphic>
          <a:graphicData uri="http://schemas.openxmlformats.org/drawingml/2006/table">
            <a:tbl>
              <a:tblPr firstRow="1" bandRow="1">
                <a:tableStyleId>{5C22544A-7EE6-4342-B048-85BDC9FD1C3A}</a:tableStyleId>
              </a:tblPr>
              <a:tblGrid>
                <a:gridCol w="3798455">
                  <a:extLst>
                    <a:ext uri="{9D8B030D-6E8A-4147-A177-3AD203B41FA5}">
                      <a16:colId xmlns:a16="http://schemas.microsoft.com/office/drawing/2014/main" val="1532502494"/>
                    </a:ext>
                  </a:extLst>
                </a:gridCol>
                <a:gridCol w="6494641">
                  <a:extLst>
                    <a:ext uri="{9D8B030D-6E8A-4147-A177-3AD203B41FA5}">
                      <a16:colId xmlns:a16="http://schemas.microsoft.com/office/drawing/2014/main" val="1423431629"/>
                    </a:ext>
                  </a:extLst>
                </a:gridCol>
              </a:tblGrid>
              <a:tr h="4138360">
                <a:tc>
                  <a:txBody>
                    <a:bodyPr/>
                    <a:lstStyle/>
                    <a:p>
                      <a:pPr marL="0" indent="0">
                        <a:buNone/>
                      </a:pPr>
                      <a:r>
                        <a:rPr lang="en-US" altLang="ja-JP" dirty="0">
                          <a:solidFill>
                            <a:schemeClr val="tx1"/>
                          </a:solidFill>
                        </a:rPr>
                        <a:t>git reset --soft HEAD^</a:t>
                      </a:r>
                    </a:p>
                    <a:p>
                      <a:pPr marL="0" indent="0">
                        <a:buNone/>
                      </a:pPr>
                      <a:r>
                        <a:rPr lang="en-US" altLang="ja-JP" dirty="0">
                          <a:solidFill>
                            <a:schemeClr val="tx1"/>
                          </a:solidFill>
                        </a:rPr>
                        <a:t>git log</a:t>
                      </a:r>
                    </a:p>
                    <a:p>
                      <a:pPr marL="0" indent="0">
                        <a:buNone/>
                      </a:pPr>
                      <a:r>
                        <a:rPr lang="en-US" altLang="ja-JP" dirty="0">
                          <a:solidFill>
                            <a:schemeClr val="tx1"/>
                          </a:solidFill>
                        </a:rPr>
                        <a:t>git status</a:t>
                      </a:r>
                    </a:p>
                    <a:p>
                      <a:pPr marL="0" indent="0">
                        <a:buNone/>
                      </a:pPr>
                      <a:r>
                        <a:rPr lang="en-US" altLang="ja-JP" dirty="0">
                          <a:solidFill>
                            <a:schemeClr val="tx1"/>
                          </a:solidFill>
                        </a:rPr>
                        <a:t>cat test1.txt</a:t>
                      </a:r>
                    </a:p>
                    <a:p>
                      <a:pPr marL="0" indent="0">
                        <a:buNone/>
                      </a:pPr>
                      <a:r>
                        <a:rPr lang="en-US" altLang="ja-JP" dirty="0">
                          <a:solidFill>
                            <a:schemeClr val="tx1"/>
                          </a:solidFill>
                        </a:rPr>
                        <a:t>git commit -m "second commit"</a:t>
                      </a:r>
                    </a:p>
                    <a:p>
                      <a:pPr marL="0" indent="0">
                        <a:buNone/>
                      </a:pPr>
                      <a:r>
                        <a:rPr lang="en-US" altLang="ja-JP" dirty="0">
                          <a:solidFill>
                            <a:schemeClr val="tx1"/>
                          </a:solidFill>
                        </a:rPr>
                        <a:t>git reset --mixed HEAD^</a:t>
                      </a:r>
                    </a:p>
                    <a:p>
                      <a:pPr marL="0" indent="0">
                        <a:buNone/>
                      </a:pPr>
                      <a:r>
                        <a:rPr lang="en-US" altLang="ja-JP" dirty="0">
                          <a:solidFill>
                            <a:schemeClr val="tx1"/>
                          </a:solidFill>
                        </a:rPr>
                        <a:t>git status</a:t>
                      </a:r>
                    </a:p>
                    <a:p>
                      <a:pPr marL="0" indent="0">
                        <a:buNone/>
                      </a:pPr>
                      <a:r>
                        <a:rPr lang="en-US" altLang="ja-JP" dirty="0">
                          <a:solidFill>
                            <a:schemeClr val="tx1"/>
                          </a:solidFill>
                        </a:rPr>
                        <a:t>git add test1.txt</a:t>
                      </a:r>
                    </a:p>
                    <a:p>
                      <a:pPr marL="0" indent="0">
                        <a:buNone/>
                      </a:pPr>
                      <a:r>
                        <a:rPr lang="en-US" altLang="ja-JP" dirty="0">
                          <a:solidFill>
                            <a:schemeClr val="tx1"/>
                          </a:solidFill>
                        </a:rPr>
                        <a:t>git reset HEAD</a:t>
                      </a:r>
                    </a:p>
                    <a:p>
                      <a:pPr marL="0" indent="0">
                        <a:buNone/>
                      </a:pPr>
                      <a:r>
                        <a:rPr lang="en-US" altLang="ja-JP" dirty="0">
                          <a:solidFill>
                            <a:schemeClr val="tx1"/>
                          </a:solidFill>
                        </a:rPr>
                        <a:t>git add test1.txt</a:t>
                      </a:r>
                    </a:p>
                    <a:p>
                      <a:pPr marL="0" indent="0">
                        <a:buNone/>
                      </a:pPr>
                      <a:r>
                        <a:rPr lang="en-US" altLang="ja-JP" dirty="0">
                          <a:solidFill>
                            <a:schemeClr val="tx1"/>
                          </a:solidFill>
                        </a:rPr>
                        <a:t>git commit -m "second commit"</a:t>
                      </a:r>
                    </a:p>
                    <a:p>
                      <a:pPr marL="0" indent="0">
                        <a:buNone/>
                      </a:pPr>
                      <a:r>
                        <a:rPr lang="en-US" altLang="ja-JP" dirty="0">
                          <a:solidFill>
                            <a:schemeClr val="tx1"/>
                          </a:solidFill>
                        </a:rPr>
                        <a:t>git reset --hard HEAD^</a:t>
                      </a:r>
                    </a:p>
                    <a:p>
                      <a:pPr marL="0" indent="0">
                        <a:buNone/>
                      </a:pPr>
                      <a:r>
                        <a:rPr lang="en-US" altLang="ja-JP" dirty="0">
                          <a:solidFill>
                            <a:schemeClr val="tx1"/>
                          </a:solidFill>
                        </a:rPr>
                        <a:t>git log</a:t>
                      </a:r>
                    </a:p>
                    <a:p>
                      <a:pPr marL="0" indent="0">
                        <a:buNone/>
                      </a:pPr>
                      <a:r>
                        <a:rPr lang="en-US" altLang="ja-JP" dirty="0">
                          <a:solidFill>
                            <a:schemeClr val="tx1"/>
                          </a:solidFill>
                        </a:rPr>
                        <a:t>git status</a:t>
                      </a:r>
                    </a:p>
                    <a:p>
                      <a:pPr marL="0" indent="0">
                        <a:buNone/>
                      </a:pPr>
                      <a:r>
                        <a:rPr lang="en-US" altLang="ja-JP" dirty="0">
                          <a:solidFill>
                            <a:schemeClr val="tx1"/>
                          </a:solidFill>
                        </a:rPr>
                        <a:t>cat test1.txt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ja-JP" altLang="en-US" dirty="0">
                          <a:solidFill>
                            <a:schemeClr val="tx1"/>
                          </a:solidFill>
                        </a:rPr>
                        <a:t>コミットの取り消し</a:t>
                      </a:r>
                      <a:r>
                        <a:rPr lang="en-US" altLang="ja-JP" dirty="0">
                          <a:solidFill>
                            <a:schemeClr val="tx1"/>
                          </a:solidFill>
                        </a:rPr>
                        <a:t>(--soft)</a:t>
                      </a:r>
                    </a:p>
                    <a:p>
                      <a:pPr marL="0" indent="0">
                        <a:buNone/>
                      </a:pPr>
                      <a:r>
                        <a:rPr lang="en-US" altLang="ja-JP" dirty="0">
                          <a:solidFill>
                            <a:schemeClr val="tx1"/>
                          </a:solidFill>
                        </a:rPr>
                        <a:t>second commit</a:t>
                      </a:r>
                      <a:r>
                        <a:rPr lang="ja-JP" altLang="en-US" dirty="0">
                          <a:solidFill>
                            <a:schemeClr val="tx1"/>
                          </a:solidFill>
                        </a:rPr>
                        <a:t>が削除されていることを確認</a:t>
                      </a:r>
                      <a:endParaRPr lang="en-US" altLang="ja-JP" dirty="0">
                        <a:solidFill>
                          <a:schemeClr val="tx1"/>
                        </a:solidFill>
                      </a:endParaRPr>
                    </a:p>
                    <a:p>
                      <a:pPr marL="0" indent="0">
                        <a:buNone/>
                      </a:pPr>
                      <a:r>
                        <a:rPr lang="en-US" altLang="ja-JP" dirty="0">
                          <a:solidFill>
                            <a:schemeClr val="tx1"/>
                          </a:solidFill>
                        </a:rPr>
                        <a:t>test1.txt</a:t>
                      </a:r>
                      <a:r>
                        <a:rPr lang="ja-JP" altLang="en-US" dirty="0">
                          <a:solidFill>
                            <a:schemeClr val="tx1"/>
                          </a:solidFill>
                        </a:rPr>
                        <a:t>がステージングエリアにあることを確認</a:t>
                      </a:r>
                      <a:endParaRPr lang="en-US" altLang="ja-JP" dirty="0">
                        <a:solidFill>
                          <a:schemeClr val="tx1"/>
                        </a:solidFill>
                      </a:endParaRPr>
                    </a:p>
                    <a:p>
                      <a:pPr marL="0" indent="0">
                        <a:buNone/>
                      </a:pPr>
                      <a:r>
                        <a:rPr lang="en-US" altLang="ja-JP" dirty="0">
                          <a:solidFill>
                            <a:schemeClr val="tx1"/>
                          </a:solidFill>
                        </a:rPr>
                        <a:t>test1</a:t>
                      </a:r>
                      <a:r>
                        <a:rPr lang="ja-JP" altLang="en-US" dirty="0">
                          <a:solidFill>
                            <a:schemeClr val="tx1"/>
                          </a:solidFill>
                        </a:rPr>
                        <a:t>の中身を確認</a:t>
                      </a:r>
                      <a:endParaRPr lang="en-US" altLang="ja-JP" dirty="0">
                        <a:solidFill>
                          <a:schemeClr val="tx1"/>
                        </a:solidFill>
                      </a:endParaRPr>
                    </a:p>
                    <a:p>
                      <a:pPr marL="0" indent="0">
                        <a:buNone/>
                      </a:pPr>
                      <a:r>
                        <a:rPr lang="ja-JP" altLang="en-US" dirty="0">
                          <a:solidFill>
                            <a:schemeClr val="tx1"/>
                          </a:solidFill>
                        </a:rPr>
                        <a:t>コミット</a:t>
                      </a:r>
                      <a:endParaRPr lang="en-US" altLang="ja-JP" dirty="0">
                        <a:solidFill>
                          <a:schemeClr val="tx1"/>
                        </a:solidFill>
                      </a:endParaRPr>
                    </a:p>
                    <a:p>
                      <a:pPr marL="0" indent="0">
                        <a:buNone/>
                      </a:pPr>
                      <a:r>
                        <a:rPr lang="ja-JP" altLang="en-US" dirty="0">
                          <a:solidFill>
                            <a:schemeClr val="tx1"/>
                          </a:solidFill>
                        </a:rPr>
                        <a:t>コミットの取り消し</a:t>
                      </a:r>
                      <a:r>
                        <a:rPr lang="en-US" altLang="ja-JP" dirty="0">
                          <a:solidFill>
                            <a:schemeClr val="tx1"/>
                          </a:solidFill>
                        </a:rPr>
                        <a:t>(--mixed)</a:t>
                      </a:r>
                    </a:p>
                    <a:p>
                      <a:pPr marL="0" indent="0">
                        <a:buNone/>
                      </a:pPr>
                      <a:r>
                        <a:rPr lang="en-US" altLang="ja-JP" dirty="0">
                          <a:solidFill>
                            <a:schemeClr val="tx1"/>
                          </a:solidFill>
                        </a:rPr>
                        <a:t>test1.txt</a:t>
                      </a:r>
                      <a:r>
                        <a:rPr lang="ja-JP" altLang="en-US" dirty="0">
                          <a:solidFill>
                            <a:schemeClr val="tx1"/>
                          </a:solidFill>
                        </a:rPr>
                        <a:t>がステージングエリアにないことを確認</a:t>
                      </a:r>
                      <a:endParaRPr lang="en-US" altLang="ja-JP" dirty="0">
                        <a:solidFill>
                          <a:schemeClr val="tx1"/>
                        </a:solidFill>
                      </a:endParaRPr>
                    </a:p>
                    <a:p>
                      <a:pPr marL="0" indent="0">
                        <a:buNone/>
                      </a:pPr>
                      <a:r>
                        <a:rPr lang="en-US" altLang="ja-JP" dirty="0">
                          <a:solidFill>
                            <a:schemeClr val="tx1"/>
                          </a:solidFill>
                        </a:rPr>
                        <a:t>test1</a:t>
                      </a:r>
                      <a:r>
                        <a:rPr lang="ja-JP" altLang="en-US" dirty="0">
                          <a:solidFill>
                            <a:schemeClr val="tx1"/>
                          </a:solidFill>
                        </a:rPr>
                        <a:t>をステージングエリアに追加</a:t>
                      </a:r>
                      <a:endParaRPr lang="en-US" altLang="ja-JP" dirty="0">
                        <a:solidFill>
                          <a:schemeClr val="tx1"/>
                        </a:solidFill>
                      </a:endParaRPr>
                    </a:p>
                    <a:p>
                      <a:pPr marL="0" indent="0">
                        <a:buNone/>
                      </a:pPr>
                      <a:r>
                        <a:rPr lang="en-US" altLang="ja-JP" dirty="0">
                          <a:solidFill>
                            <a:schemeClr val="tx1"/>
                          </a:solidFill>
                        </a:rPr>
                        <a:t>test1</a:t>
                      </a:r>
                      <a:r>
                        <a:rPr lang="ja-JP" altLang="en-US" dirty="0">
                          <a:solidFill>
                            <a:schemeClr val="tx1"/>
                          </a:solidFill>
                        </a:rPr>
                        <a:t>をステージングエリアから削除</a:t>
                      </a:r>
                      <a:endParaRPr lang="en-US" altLang="ja-JP"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chemeClr val="tx1"/>
                          </a:solidFill>
                        </a:rPr>
                        <a:t>test1</a:t>
                      </a:r>
                      <a:r>
                        <a:rPr lang="ja-JP" altLang="en-US" dirty="0">
                          <a:solidFill>
                            <a:schemeClr val="tx1"/>
                          </a:solidFill>
                        </a:rPr>
                        <a:t>をステージングエリアに追加</a:t>
                      </a:r>
                      <a:endParaRPr lang="en-US" altLang="ja-JP" dirty="0">
                        <a:solidFill>
                          <a:schemeClr val="tx1"/>
                        </a:solidFill>
                      </a:endParaRPr>
                    </a:p>
                    <a:p>
                      <a:pPr marL="0" indent="0">
                        <a:buNone/>
                      </a:pPr>
                      <a:r>
                        <a:rPr lang="ja-JP" altLang="en-US" dirty="0">
                          <a:solidFill>
                            <a:schemeClr val="tx1"/>
                          </a:solidFill>
                        </a:rPr>
                        <a:t>コミット</a:t>
                      </a:r>
                      <a:endParaRPr lang="en-US" altLang="ja-JP" dirty="0">
                        <a:solidFill>
                          <a:schemeClr val="tx1"/>
                        </a:solidFill>
                      </a:endParaRPr>
                    </a:p>
                    <a:p>
                      <a:pPr marL="0" indent="0">
                        <a:buNone/>
                      </a:pPr>
                      <a:r>
                        <a:rPr lang="ja-JP" altLang="en-US" dirty="0">
                          <a:solidFill>
                            <a:schemeClr val="tx1"/>
                          </a:solidFill>
                        </a:rPr>
                        <a:t>コミットの取り消し</a:t>
                      </a:r>
                      <a:r>
                        <a:rPr lang="en-US" altLang="ja-JP" dirty="0">
                          <a:solidFill>
                            <a:schemeClr val="tx1"/>
                          </a:solidFill>
                        </a:rPr>
                        <a:t>(--hard)</a:t>
                      </a:r>
                    </a:p>
                    <a:p>
                      <a:pPr marL="0" indent="0">
                        <a:buNone/>
                      </a:pPr>
                      <a:r>
                        <a:rPr lang="ja-JP" altLang="en-US" dirty="0">
                          <a:solidFill>
                            <a:schemeClr val="tx1"/>
                          </a:solidFill>
                        </a:rPr>
                        <a:t>コミットが取り消されていることを確認</a:t>
                      </a:r>
                      <a:endParaRPr lang="en-US" altLang="ja-JP" dirty="0">
                        <a:solidFill>
                          <a:schemeClr val="tx1"/>
                        </a:solidFill>
                      </a:endParaRPr>
                    </a:p>
                    <a:p>
                      <a:pPr marL="0" indent="0">
                        <a:buNone/>
                      </a:pPr>
                      <a:r>
                        <a:rPr lang="ja-JP" altLang="en-US" dirty="0">
                          <a:solidFill>
                            <a:schemeClr val="tx1"/>
                          </a:solidFill>
                        </a:rPr>
                        <a:t>変更がないことを確認</a:t>
                      </a:r>
                      <a:endParaRPr lang="en-US" altLang="ja-JP" dirty="0">
                        <a:solidFill>
                          <a:schemeClr val="tx1"/>
                        </a:solidFill>
                      </a:endParaRPr>
                    </a:p>
                    <a:p>
                      <a:pPr marL="0" indent="0">
                        <a:buNone/>
                      </a:pPr>
                      <a:r>
                        <a:rPr lang="en-US" altLang="ja-JP" dirty="0">
                          <a:solidFill>
                            <a:schemeClr val="tx1"/>
                          </a:solidFill>
                        </a:rPr>
                        <a:t>test1</a:t>
                      </a:r>
                      <a:r>
                        <a:rPr lang="ja-JP" altLang="en-US" dirty="0">
                          <a:solidFill>
                            <a:schemeClr val="tx1"/>
                          </a:solidFill>
                        </a:rPr>
                        <a:t>の中身が</a:t>
                      </a:r>
                      <a:r>
                        <a:rPr lang="en-US" altLang="ja-JP" dirty="0">
                          <a:solidFill>
                            <a:schemeClr val="tx1"/>
                          </a:solidFill>
                        </a:rPr>
                        <a:t>first commit</a:t>
                      </a:r>
                      <a:r>
                        <a:rPr lang="ja-JP" altLang="en-US" dirty="0">
                          <a:solidFill>
                            <a:schemeClr val="tx1"/>
                          </a:solidFill>
                        </a:rPr>
                        <a:t>の時点に戻っていることを確認</a:t>
                      </a: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2164976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D20FF1-01E3-4156-9EAC-8549A82617B1}"/>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altLang="ja-JP" dirty="0"/>
              <a:t>EX:2</a:t>
            </a:r>
            <a:r>
              <a:rPr lang="ja-JP" altLang="en-US" dirty="0"/>
              <a:t>個前とか、特定のコミットに戻りたいんだが？</a:t>
            </a:r>
            <a:endParaRPr kumimoji="1" lang="ja-JP" altLang="en-US" dirty="0"/>
          </a:p>
        </p:txBody>
      </p:sp>
      <p:sp>
        <p:nvSpPr>
          <p:cNvPr id="3" name="コンテンツ プレースホルダー 2">
            <a:extLst>
              <a:ext uri="{FF2B5EF4-FFF2-40B4-BE49-F238E27FC236}">
                <a16:creationId xmlns:a16="http://schemas.microsoft.com/office/drawing/2014/main" id="{CAE0D6DB-0161-4DE8-AB61-FBDE216ED91C}"/>
              </a:ext>
            </a:extLst>
          </p:cNvPr>
          <p:cNvSpPr>
            <a:spLocks noGrp="1"/>
          </p:cNvSpPr>
          <p:nvPr>
            <p:ph idx="1"/>
          </p:nvPr>
        </p:nvSpPr>
        <p:spPr/>
        <p:txBody>
          <a:bodyPr>
            <a:normAutofit/>
          </a:bodyPr>
          <a:lstStyle/>
          <a:p>
            <a:r>
              <a:rPr lang="ja-JP" altLang="en-US" dirty="0"/>
              <a:t>実は、</a:t>
            </a:r>
            <a:r>
              <a:rPr lang="en-US" altLang="ja-JP" dirty="0"/>
              <a:t>git reset HEAD^</a:t>
            </a:r>
            <a:r>
              <a:rPr lang="ja-JP" altLang="en-US" dirty="0"/>
              <a:t>の「</a:t>
            </a:r>
            <a:r>
              <a:rPr lang="en-US" altLang="ja-JP" b="1" dirty="0"/>
              <a:t>HEAD^</a:t>
            </a:r>
            <a:r>
              <a:rPr lang="ja-JP" altLang="en-US" dirty="0"/>
              <a:t>」は、戻る場所</a:t>
            </a:r>
            <a:r>
              <a:rPr lang="en-US" altLang="ja-JP" dirty="0"/>
              <a:t>(</a:t>
            </a:r>
            <a:r>
              <a:rPr lang="ja-JP" altLang="en-US" dirty="0"/>
              <a:t>コミット</a:t>
            </a:r>
            <a:r>
              <a:rPr lang="en-US" altLang="ja-JP" dirty="0"/>
              <a:t>)</a:t>
            </a:r>
            <a:r>
              <a:rPr lang="ja-JP" altLang="en-US" dirty="0"/>
              <a:t>を指定していました。</a:t>
            </a:r>
            <a:endParaRPr lang="en-US" altLang="ja-JP" dirty="0"/>
          </a:p>
          <a:p>
            <a:r>
              <a:rPr lang="ja-JP" altLang="en-US" dirty="0"/>
              <a:t>今のコミットに戻るには、</a:t>
            </a:r>
            <a:r>
              <a:rPr lang="en-US" altLang="ja-JP" b="1" dirty="0"/>
              <a:t>HEAD</a:t>
            </a:r>
            <a:r>
              <a:rPr lang="ja-JP" altLang="en-US" dirty="0"/>
              <a:t>を指定</a:t>
            </a:r>
            <a:endParaRPr lang="en-US" altLang="ja-JP" dirty="0"/>
          </a:p>
          <a:p>
            <a:r>
              <a:rPr lang="en-US" altLang="ja-JP" dirty="0"/>
              <a:t>2</a:t>
            </a:r>
            <a:r>
              <a:rPr lang="ja-JP" altLang="en-US" dirty="0"/>
              <a:t>個前に戻るには、</a:t>
            </a:r>
            <a:r>
              <a:rPr lang="en-US" altLang="ja-JP" b="1" dirty="0"/>
              <a:t>HEAD^^</a:t>
            </a:r>
            <a:r>
              <a:rPr lang="ja-JP" altLang="en-US" dirty="0"/>
              <a:t>を指定。</a:t>
            </a:r>
            <a:endParaRPr lang="en-US" altLang="ja-JP" dirty="0"/>
          </a:p>
          <a:p>
            <a:r>
              <a:rPr lang="en-US" altLang="ja-JP" dirty="0"/>
              <a:t>N</a:t>
            </a:r>
            <a:r>
              <a:rPr lang="ja-JP" altLang="en-US" dirty="0"/>
              <a:t>個前に戻るには、</a:t>
            </a:r>
            <a:r>
              <a:rPr lang="en-US" altLang="ja-JP" b="1" dirty="0"/>
              <a:t>HEAD~N</a:t>
            </a:r>
            <a:r>
              <a:rPr lang="ja-JP" altLang="en-US" dirty="0"/>
              <a:t>を指定。</a:t>
            </a:r>
            <a:endParaRPr lang="en-US" altLang="ja-JP" dirty="0"/>
          </a:p>
          <a:p>
            <a:r>
              <a:rPr lang="ja-JP" altLang="en-US" dirty="0"/>
              <a:t>特定のコミットに戻るには、</a:t>
            </a:r>
            <a:br>
              <a:rPr lang="en-US" altLang="ja-JP" dirty="0"/>
            </a:br>
            <a:r>
              <a:rPr lang="en-US" altLang="ja-JP" dirty="0"/>
              <a:t>git log</a:t>
            </a:r>
            <a:r>
              <a:rPr lang="ja-JP" altLang="en-US" dirty="0"/>
              <a:t>でコミットの</a:t>
            </a:r>
            <a:r>
              <a:rPr lang="ja-JP" altLang="en-US" b="1" dirty="0"/>
              <a:t>ハッシュ値</a:t>
            </a:r>
            <a:br>
              <a:rPr lang="en-US" altLang="ja-JP" b="1" dirty="0"/>
            </a:br>
            <a:r>
              <a:rPr lang="ja-JP" altLang="en-US" dirty="0"/>
              <a:t>を確認して、そのハッシュ値を</a:t>
            </a:r>
            <a:br>
              <a:rPr lang="en-US" altLang="ja-JP" dirty="0"/>
            </a:br>
            <a:r>
              <a:rPr lang="ja-JP" altLang="en-US" dirty="0"/>
              <a:t>指定する。</a:t>
            </a:r>
            <a:endParaRPr lang="en-US" altLang="ja-JP" dirty="0"/>
          </a:p>
        </p:txBody>
      </p:sp>
      <p:pic>
        <p:nvPicPr>
          <p:cNvPr id="5" name="図 4" descr="テキスト&#10;&#10;自動的に生成された説明">
            <a:extLst>
              <a:ext uri="{FF2B5EF4-FFF2-40B4-BE49-F238E27FC236}">
                <a16:creationId xmlns:a16="http://schemas.microsoft.com/office/drawing/2014/main" id="{99C4191F-A16D-4B5A-B50C-F6B75C207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097" y="4282767"/>
            <a:ext cx="5753903" cy="2210108"/>
          </a:xfrm>
          <a:prstGeom prst="rect">
            <a:avLst/>
          </a:prstGeom>
        </p:spPr>
      </p:pic>
      <p:sp>
        <p:nvSpPr>
          <p:cNvPr id="6" name="正方形/長方形 5">
            <a:extLst>
              <a:ext uri="{FF2B5EF4-FFF2-40B4-BE49-F238E27FC236}">
                <a16:creationId xmlns:a16="http://schemas.microsoft.com/office/drawing/2014/main" id="{CA235463-9783-45E1-80D5-A41112E319BB}"/>
              </a:ext>
            </a:extLst>
          </p:cNvPr>
          <p:cNvSpPr/>
          <p:nvPr/>
        </p:nvSpPr>
        <p:spPr>
          <a:xfrm>
            <a:off x="7041749" y="4511675"/>
            <a:ext cx="3467100" cy="177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F91087C0-1E0A-4D60-B6F5-F4FD074E6501}"/>
              </a:ext>
            </a:extLst>
          </p:cNvPr>
          <p:cNvSpPr/>
          <p:nvPr/>
        </p:nvSpPr>
        <p:spPr>
          <a:xfrm>
            <a:off x="7041749" y="5527675"/>
            <a:ext cx="3467100" cy="177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3439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465E95-3DD0-4A7D-A760-8477C3E13CA6}"/>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dirty="0"/>
              <a:t>EX:</a:t>
            </a:r>
            <a:r>
              <a:rPr kumimoji="1" lang="ja-JP" altLang="en-US" dirty="0"/>
              <a:t>間違って</a:t>
            </a:r>
            <a:r>
              <a:rPr kumimoji="1" lang="en-US" altLang="ja-JP" dirty="0"/>
              <a:t>git reset --hard</a:t>
            </a:r>
            <a:r>
              <a:rPr kumimoji="1" lang="ja-JP" altLang="en-US" dirty="0"/>
              <a:t>しちゃった</a:t>
            </a:r>
            <a:r>
              <a:rPr lang="ja-JP" altLang="en-US" dirty="0"/>
              <a:t>んだがｗ</a:t>
            </a:r>
            <a:endParaRPr kumimoji="1" lang="ja-JP" altLang="en-US" dirty="0"/>
          </a:p>
        </p:txBody>
      </p:sp>
      <p:sp>
        <p:nvSpPr>
          <p:cNvPr id="3" name="コンテンツ プレースホルダー 2">
            <a:extLst>
              <a:ext uri="{FF2B5EF4-FFF2-40B4-BE49-F238E27FC236}">
                <a16:creationId xmlns:a16="http://schemas.microsoft.com/office/drawing/2014/main" id="{34841AE5-AB14-46B4-A2E3-263725DD6700}"/>
              </a:ext>
            </a:extLst>
          </p:cNvPr>
          <p:cNvSpPr>
            <a:spLocks noGrp="1"/>
          </p:cNvSpPr>
          <p:nvPr>
            <p:ph idx="1"/>
          </p:nvPr>
        </p:nvSpPr>
        <p:spPr/>
        <p:txBody>
          <a:bodyPr>
            <a:normAutofit/>
          </a:bodyPr>
          <a:lstStyle/>
          <a:p>
            <a:r>
              <a:rPr kumimoji="1" lang="ja-JP" altLang="en-US" dirty="0"/>
              <a:t>まず、間違えないでください。</a:t>
            </a:r>
            <a:endParaRPr kumimoji="1" lang="en-US" altLang="ja-JP" dirty="0"/>
          </a:p>
          <a:p>
            <a:pPr marL="457200" lvl="1" indent="0">
              <a:buNone/>
            </a:pPr>
            <a:endParaRPr kumimoji="1" lang="en-US" altLang="ja-JP" dirty="0"/>
          </a:p>
          <a:p>
            <a:pPr lvl="1"/>
            <a:r>
              <a:rPr lang="en-US" altLang="ja-JP" dirty="0"/>
              <a:t>git reset --hard</a:t>
            </a:r>
            <a:r>
              <a:rPr lang="ja-JP" altLang="en-US" dirty="0"/>
              <a:t>は慎重に！</a:t>
            </a:r>
            <a:endParaRPr lang="en-US" altLang="ja-JP" dirty="0"/>
          </a:p>
          <a:p>
            <a:pPr marL="0" indent="0">
              <a:buNone/>
            </a:pPr>
            <a:endParaRPr lang="en-US" altLang="ja-JP" dirty="0"/>
          </a:p>
          <a:p>
            <a:r>
              <a:rPr lang="ja-JP" altLang="en-US" dirty="0"/>
              <a:t>もしかしたら、</a:t>
            </a:r>
            <a:r>
              <a:rPr lang="en-US" altLang="ja-JP" b="1" dirty="0"/>
              <a:t>git </a:t>
            </a:r>
            <a:r>
              <a:rPr lang="en-US" altLang="ja-JP" b="1" dirty="0" err="1"/>
              <a:t>reflog</a:t>
            </a:r>
            <a:r>
              <a:rPr lang="ja-JP" altLang="en-US" dirty="0"/>
              <a:t>とすれば消えてしまった記憶を取り戻せる</a:t>
            </a:r>
            <a:r>
              <a:rPr lang="ja-JP" altLang="en-US" b="1" dirty="0"/>
              <a:t>かも</a:t>
            </a:r>
            <a:r>
              <a:rPr lang="ja-JP" altLang="en-US" dirty="0"/>
              <a:t>しれねえ</a:t>
            </a:r>
            <a:r>
              <a:rPr lang="en-US" altLang="ja-JP" dirty="0"/>
              <a:t>……</a:t>
            </a:r>
          </a:p>
          <a:p>
            <a:pPr lvl="1"/>
            <a:r>
              <a:rPr lang="en-US" altLang="ja-JP" dirty="0"/>
              <a:t>Git</a:t>
            </a:r>
            <a:r>
              <a:rPr lang="ja-JP" altLang="en-US" dirty="0"/>
              <a:t>が履歴を消してしまったら、もうおしまいだ！急げ！</a:t>
            </a:r>
            <a:endParaRPr lang="en-US" altLang="ja-JP" dirty="0"/>
          </a:p>
          <a:p>
            <a:pPr marL="0" indent="0">
              <a:buNone/>
            </a:pPr>
            <a:r>
              <a:rPr lang="ja-JP" altLang="en-US" dirty="0"/>
              <a:t>参考</a:t>
            </a:r>
            <a:endParaRPr lang="en-US" altLang="ja-JP" dirty="0"/>
          </a:p>
          <a:p>
            <a:pPr marL="0" indent="0">
              <a:buNone/>
            </a:pPr>
            <a:r>
              <a:rPr lang="en-US" altLang="ja-JP" dirty="0">
                <a:hlinkClick r:id="rId3"/>
              </a:rPr>
              <a:t>https://qiita.com/yaotti/items/e37c707938847aee671b</a:t>
            </a:r>
            <a:endParaRPr lang="en-US" altLang="ja-JP" dirty="0"/>
          </a:p>
          <a:p>
            <a:pPr marL="0" indent="0">
              <a:buNone/>
            </a:pPr>
            <a:endParaRPr lang="en-US" altLang="ja-JP" dirty="0"/>
          </a:p>
          <a:p>
            <a:endParaRPr kumimoji="1" lang="ja-JP" altLang="en-US" dirty="0"/>
          </a:p>
        </p:txBody>
      </p:sp>
      <p:pic>
        <p:nvPicPr>
          <p:cNvPr id="5" name="図 4" descr="挿絵 が含まれている画像&#10;&#10;自動的に生成された説明">
            <a:extLst>
              <a:ext uri="{FF2B5EF4-FFF2-40B4-BE49-F238E27FC236}">
                <a16:creationId xmlns:a16="http://schemas.microsoft.com/office/drawing/2014/main" id="{D5CF8AD4-E396-44DD-9A22-487201513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8343" y="2285775"/>
            <a:ext cx="1335313" cy="1335313"/>
          </a:xfrm>
          <a:prstGeom prst="rect">
            <a:avLst/>
          </a:prstGeom>
        </p:spPr>
      </p:pic>
    </p:spTree>
    <p:extLst>
      <p:ext uri="{BB962C8B-B14F-4D97-AF65-F5344CB8AC3E}">
        <p14:creationId xmlns:p14="http://schemas.microsoft.com/office/powerpoint/2010/main" val="2813645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r>
              <a:rPr kumimoji="1" lang="en-US" altLang="ja-JP" dirty="0"/>
              <a:t>5</a:t>
            </a:r>
            <a:r>
              <a:rPr kumimoji="1" lang="ja-JP" altLang="en-US" dirty="0"/>
              <a:t>：</a:t>
            </a:r>
            <a:r>
              <a:rPr kumimoji="1" lang="en-US" altLang="ja-JP" dirty="0"/>
              <a:t>git</a:t>
            </a:r>
            <a:r>
              <a:rPr kumimoji="1" lang="ja-JP" altLang="en-US" dirty="0"/>
              <a:t> </a:t>
            </a:r>
            <a:r>
              <a:rPr lang="en-US" altLang="ja-JP" dirty="0"/>
              <a:t>rm</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603375"/>
          </a:xfrm>
        </p:spPr>
        <p:txBody>
          <a:bodyPr>
            <a:normAutofit fontScale="92500" lnSpcReduction="20000"/>
          </a:bodyPr>
          <a:lstStyle/>
          <a:p>
            <a:pPr marL="0" indent="0">
              <a:buNone/>
            </a:pPr>
            <a:r>
              <a:rPr lang="ja-JP" altLang="en-US" dirty="0"/>
              <a:t>・</a:t>
            </a:r>
            <a:r>
              <a:rPr lang="en-US" altLang="ja-JP" b="1" dirty="0"/>
              <a:t>git rm</a:t>
            </a:r>
            <a:r>
              <a:rPr lang="ja-JP" altLang="en-US" dirty="0"/>
              <a:t>で、対象ファイルをリポジトリで管理しないようにする</a:t>
            </a:r>
            <a:endParaRPr lang="en-US" altLang="ja-JP" dirty="0"/>
          </a:p>
          <a:p>
            <a:pPr marL="0" indent="0">
              <a:buNone/>
            </a:pPr>
            <a:r>
              <a:rPr lang="ja-JP" altLang="en-US" dirty="0"/>
              <a:t>・</a:t>
            </a:r>
            <a:r>
              <a:rPr lang="en-US" altLang="ja-JP" b="1" dirty="0"/>
              <a:t>git rm --</a:t>
            </a:r>
            <a:r>
              <a:rPr lang="en-US" altLang="ja-JP" b="1" dirty="0" err="1"/>
              <a:t>chache</a:t>
            </a:r>
            <a:r>
              <a:rPr lang="ja-JP" altLang="en-US" dirty="0"/>
              <a:t>で作業ディレクトリに残したまま管理対象から削除</a:t>
            </a:r>
            <a:endParaRPr lang="en-US" altLang="ja-JP" dirty="0"/>
          </a:p>
          <a:p>
            <a:pPr marL="0" indent="0">
              <a:buNone/>
            </a:pPr>
            <a:r>
              <a:rPr lang="ja-JP" altLang="en-US" dirty="0"/>
              <a:t>・</a:t>
            </a:r>
            <a:r>
              <a:rPr lang="en-US" altLang="ja-JP" dirty="0"/>
              <a:t>git rm</a:t>
            </a:r>
            <a:r>
              <a:rPr lang="ja-JP" altLang="en-US" dirty="0"/>
              <a:t>は、管理対象から外しつつ、元のファイルも消す。</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4099167615"/>
              </p:ext>
            </p:extLst>
          </p:nvPr>
        </p:nvGraphicFramePr>
        <p:xfrm>
          <a:off x="838200" y="3429000"/>
          <a:ext cx="10293096" cy="3166872"/>
        </p:xfrm>
        <a:graphic>
          <a:graphicData uri="http://schemas.openxmlformats.org/drawingml/2006/table">
            <a:tbl>
              <a:tblPr firstRow="1" bandRow="1">
                <a:tableStyleId>{5C22544A-7EE6-4342-B048-85BDC9FD1C3A}</a:tableStyleId>
              </a:tblPr>
              <a:tblGrid>
                <a:gridCol w="5160264">
                  <a:extLst>
                    <a:ext uri="{9D8B030D-6E8A-4147-A177-3AD203B41FA5}">
                      <a16:colId xmlns:a16="http://schemas.microsoft.com/office/drawing/2014/main" val="1532502494"/>
                    </a:ext>
                  </a:extLst>
                </a:gridCol>
                <a:gridCol w="5132832">
                  <a:extLst>
                    <a:ext uri="{9D8B030D-6E8A-4147-A177-3AD203B41FA5}">
                      <a16:colId xmlns:a16="http://schemas.microsoft.com/office/drawing/2014/main" val="1423431629"/>
                    </a:ext>
                  </a:extLst>
                </a:gridCol>
              </a:tblGrid>
              <a:tr h="3166872">
                <a:tc>
                  <a:txBody>
                    <a:bodyPr/>
                    <a:lstStyle/>
                    <a:p>
                      <a:pPr marL="0" indent="0">
                        <a:buNone/>
                      </a:pPr>
                      <a:r>
                        <a:rPr lang="en-US" altLang="ja-JP" dirty="0">
                          <a:solidFill>
                            <a:schemeClr val="tx1"/>
                          </a:solidFill>
                        </a:rPr>
                        <a:t>git rm test1.txt</a:t>
                      </a:r>
                    </a:p>
                    <a:p>
                      <a:pPr marL="0" indent="0">
                        <a:buNone/>
                      </a:pPr>
                      <a:r>
                        <a:rPr lang="en-US" altLang="ja-JP" dirty="0">
                          <a:solidFill>
                            <a:schemeClr val="tx1"/>
                          </a:solidFill>
                        </a:rPr>
                        <a:t>git status</a:t>
                      </a:r>
                    </a:p>
                    <a:p>
                      <a:pPr marL="0" indent="0">
                        <a:buNone/>
                      </a:pPr>
                      <a:r>
                        <a:rPr lang="en-US" altLang="ja-JP" dirty="0">
                          <a:solidFill>
                            <a:schemeClr val="tx1"/>
                          </a:solidFill>
                        </a:rPr>
                        <a:t>ls</a:t>
                      </a:r>
                    </a:p>
                    <a:p>
                      <a:pPr marL="0" indent="0">
                        <a:buNone/>
                      </a:pPr>
                      <a:r>
                        <a:rPr lang="en-US" altLang="ja-JP" dirty="0">
                          <a:solidFill>
                            <a:schemeClr val="tx1"/>
                          </a:solidFill>
                        </a:rPr>
                        <a:t>git </a:t>
                      </a:r>
                      <a:r>
                        <a:rPr lang="en-US" altLang="ja-JP" dirty="0">
                          <a:solidFill>
                            <a:schemeClr val="tx1"/>
                          </a:solidFill>
                          <a:highlight>
                            <a:srgbClr val="000000"/>
                          </a:highlight>
                        </a:rPr>
                        <a:t>reset --hard HEAD</a:t>
                      </a:r>
                      <a:r>
                        <a:rPr lang="ja-JP" altLang="en-US" dirty="0">
                          <a:solidFill>
                            <a:schemeClr val="tx1"/>
                          </a:solidFill>
                          <a:highlight>
                            <a:srgbClr val="000000"/>
                          </a:highlight>
                        </a:rPr>
                        <a:t>などなどなどなどなど</a:t>
                      </a:r>
                      <a:endParaRPr lang="en-US" altLang="ja-JP" dirty="0">
                        <a:solidFill>
                          <a:schemeClr val="tx1"/>
                        </a:solidFill>
                        <a:highlight>
                          <a:srgbClr val="000000"/>
                        </a:highlight>
                      </a:endParaRPr>
                    </a:p>
                    <a:p>
                      <a:pPr marL="0" indent="0">
                        <a:buNone/>
                      </a:pPr>
                      <a:r>
                        <a:rPr lang="en-US" altLang="ja-JP" dirty="0">
                          <a:solidFill>
                            <a:schemeClr val="tx1"/>
                          </a:solidFill>
                        </a:rPr>
                        <a:t>git rm --cached test1.txt</a:t>
                      </a:r>
                      <a:r>
                        <a:rPr lang="ja-JP" altLang="en-US" dirty="0">
                          <a:solidFill>
                            <a:schemeClr val="tx1"/>
                          </a:solidFill>
                        </a:rPr>
                        <a:t> </a:t>
                      </a:r>
                      <a:endParaRPr lang="en-US" altLang="ja-JP" dirty="0">
                        <a:solidFill>
                          <a:schemeClr val="tx1"/>
                        </a:solidFill>
                        <a:highlight>
                          <a:srgbClr val="000000"/>
                        </a:highlight>
                      </a:endParaRPr>
                    </a:p>
                    <a:p>
                      <a:pPr marL="0" indent="0">
                        <a:buNone/>
                      </a:pPr>
                      <a:r>
                        <a:rPr lang="en-US" altLang="ja-JP" dirty="0">
                          <a:solidFill>
                            <a:schemeClr val="tx1"/>
                          </a:solidFill>
                        </a:rPr>
                        <a:t>git status</a:t>
                      </a:r>
                    </a:p>
                    <a:p>
                      <a:pPr marL="0" indent="0">
                        <a:buNone/>
                      </a:pPr>
                      <a:r>
                        <a:rPr lang="en-US" altLang="ja-JP" dirty="0">
                          <a:solidFill>
                            <a:schemeClr val="tx1"/>
                          </a:solidFill>
                        </a:rPr>
                        <a:t>ls</a:t>
                      </a:r>
                    </a:p>
                    <a:p>
                      <a:pPr marL="0" indent="0">
                        <a:buNone/>
                      </a:pPr>
                      <a:r>
                        <a:rPr lang="en-US" altLang="ja-JP" dirty="0">
                          <a:solidFill>
                            <a:schemeClr val="tx1"/>
                          </a:solidFill>
                        </a:rPr>
                        <a:t>git </a:t>
                      </a:r>
                      <a:r>
                        <a:rPr lang="en-US" altLang="ja-JP" dirty="0">
                          <a:solidFill>
                            <a:schemeClr val="tx1"/>
                          </a:solidFill>
                          <a:highlight>
                            <a:srgbClr val="000000"/>
                          </a:highlight>
                        </a:rPr>
                        <a:t>reset --mixed</a:t>
                      </a:r>
                      <a:r>
                        <a:rPr lang="ja-JP" altLang="en-US" dirty="0">
                          <a:solidFill>
                            <a:schemeClr val="tx1"/>
                          </a:solidFill>
                          <a:highlight>
                            <a:srgbClr val="000000"/>
                          </a:highlight>
                        </a:rPr>
                        <a:t>か</a:t>
                      </a:r>
                      <a:r>
                        <a:rPr lang="en-US" altLang="ja-JP" dirty="0">
                          <a:solidFill>
                            <a:schemeClr val="tx1"/>
                          </a:solidFill>
                          <a:highlight>
                            <a:srgbClr val="000000"/>
                          </a:highlight>
                        </a:rPr>
                        <a:t>hard HEAD</a:t>
                      </a:r>
                      <a:r>
                        <a:rPr lang="ja-JP" altLang="en-US" dirty="0">
                          <a:solidFill>
                            <a:schemeClr val="tx1"/>
                          </a:solidFill>
                          <a:highlight>
                            <a:srgbClr val="000000"/>
                          </a:highlight>
                        </a:rPr>
                        <a:t>などなどなど</a:t>
                      </a:r>
                      <a:endParaRPr lang="en-US" altLang="ja-JP" dirty="0">
                        <a:solidFill>
                          <a:schemeClr val="tx1"/>
                        </a:solidFill>
                        <a:highlight>
                          <a:srgbClr val="00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ja-JP" altLang="en-US" dirty="0">
                          <a:solidFill>
                            <a:schemeClr val="tx1"/>
                          </a:solidFill>
                        </a:rPr>
                        <a:t>管理対象から</a:t>
                      </a:r>
                      <a:r>
                        <a:rPr lang="en-US" altLang="ja-JP" dirty="0">
                          <a:solidFill>
                            <a:schemeClr val="tx1"/>
                          </a:solidFill>
                        </a:rPr>
                        <a:t>test1.txt</a:t>
                      </a:r>
                      <a:r>
                        <a:rPr lang="ja-JP" altLang="en-US" dirty="0">
                          <a:solidFill>
                            <a:schemeClr val="tx1"/>
                          </a:solidFill>
                        </a:rPr>
                        <a:t>を除外</a:t>
                      </a:r>
                      <a:endParaRPr lang="en-US" altLang="ja-JP" dirty="0">
                        <a:solidFill>
                          <a:schemeClr val="tx1"/>
                        </a:solidFill>
                      </a:endParaRPr>
                    </a:p>
                    <a:p>
                      <a:pPr marL="0" indent="0">
                        <a:buNone/>
                      </a:pPr>
                      <a:r>
                        <a:rPr lang="en-US" altLang="ja-JP" dirty="0">
                          <a:solidFill>
                            <a:schemeClr val="tx1"/>
                          </a:solidFill>
                        </a:rPr>
                        <a:t>delete</a:t>
                      </a:r>
                      <a:r>
                        <a:rPr lang="ja-JP" altLang="en-US" dirty="0">
                          <a:solidFill>
                            <a:schemeClr val="tx1"/>
                          </a:solidFill>
                        </a:rPr>
                        <a:t>されていることを確認</a:t>
                      </a:r>
                      <a:endParaRPr lang="en-US" altLang="ja-JP" dirty="0">
                        <a:solidFill>
                          <a:schemeClr val="tx1"/>
                        </a:solidFill>
                      </a:endParaRPr>
                    </a:p>
                    <a:p>
                      <a:pPr marL="0" indent="0">
                        <a:buNone/>
                      </a:pPr>
                      <a:r>
                        <a:rPr lang="ja-JP" altLang="en-US" dirty="0">
                          <a:solidFill>
                            <a:schemeClr val="tx1"/>
                          </a:solidFill>
                        </a:rPr>
                        <a:t>元のファイルが消えていることを確認</a:t>
                      </a:r>
                      <a:endParaRPr lang="en-US" altLang="ja-JP" dirty="0">
                        <a:solidFill>
                          <a:schemeClr val="tx1"/>
                        </a:solidFill>
                      </a:endParaRPr>
                    </a:p>
                    <a:p>
                      <a:pPr marL="0" indent="0">
                        <a:buNone/>
                      </a:pPr>
                      <a:r>
                        <a:rPr lang="en-US" altLang="ja-JP" dirty="0">
                          <a:solidFill>
                            <a:schemeClr val="tx1"/>
                          </a:solidFill>
                        </a:rPr>
                        <a:t>(</a:t>
                      </a:r>
                      <a:r>
                        <a:rPr lang="ja-JP" altLang="en-US" dirty="0">
                          <a:solidFill>
                            <a:schemeClr val="tx1"/>
                          </a:solidFill>
                        </a:rPr>
                        <a:t>発展課題</a:t>
                      </a:r>
                      <a:r>
                        <a:rPr lang="en-US" altLang="ja-JP" dirty="0">
                          <a:solidFill>
                            <a:schemeClr val="tx1"/>
                          </a:solidFill>
                        </a:rPr>
                        <a:t>:1</a:t>
                      </a:r>
                      <a:r>
                        <a:rPr lang="ja-JP" altLang="en-US" dirty="0">
                          <a:solidFill>
                            <a:schemeClr val="tx1"/>
                          </a:solidFill>
                        </a:rPr>
                        <a:t>行目の作業を取り消してください</a:t>
                      </a:r>
                      <a:r>
                        <a:rPr lang="en-US" altLang="ja-JP" dirty="0">
                          <a:solidFill>
                            <a:schemeClr val="tx1"/>
                          </a:solidFill>
                        </a:rPr>
                        <a:t>!)</a:t>
                      </a:r>
                    </a:p>
                    <a:p>
                      <a:pPr marL="0" indent="0">
                        <a:buNone/>
                      </a:pPr>
                      <a:r>
                        <a:rPr lang="ja-JP" altLang="en-US" dirty="0">
                          <a:solidFill>
                            <a:schemeClr val="tx1"/>
                          </a:solidFill>
                        </a:rPr>
                        <a:t>管理対象から</a:t>
                      </a:r>
                      <a:r>
                        <a:rPr lang="en-US" altLang="ja-JP" dirty="0">
                          <a:solidFill>
                            <a:schemeClr val="tx1"/>
                          </a:solidFill>
                        </a:rPr>
                        <a:t>test1.txt</a:t>
                      </a:r>
                      <a:r>
                        <a:rPr lang="ja-JP" altLang="en-US" dirty="0">
                          <a:solidFill>
                            <a:schemeClr val="tx1"/>
                          </a:solidFill>
                        </a:rPr>
                        <a:t>を除外</a:t>
                      </a:r>
                      <a:endParaRPr lang="en-US" altLang="ja-JP" dirty="0">
                        <a:solidFill>
                          <a:schemeClr val="tx1"/>
                        </a:solidFill>
                      </a:endParaRPr>
                    </a:p>
                    <a:p>
                      <a:pPr marL="0" indent="0">
                        <a:buNone/>
                      </a:pPr>
                      <a:r>
                        <a:rPr lang="en-US" altLang="ja-JP" dirty="0">
                          <a:solidFill>
                            <a:schemeClr val="tx1"/>
                          </a:solidFill>
                        </a:rPr>
                        <a:t>delete</a:t>
                      </a:r>
                      <a:r>
                        <a:rPr lang="ja-JP" altLang="en-US" dirty="0">
                          <a:solidFill>
                            <a:schemeClr val="tx1"/>
                          </a:solidFill>
                        </a:rPr>
                        <a:t>されていることを確認</a:t>
                      </a:r>
                      <a:endParaRPr lang="en-US" altLang="ja-JP" dirty="0">
                        <a:solidFill>
                          <a:schemeClr val="tx1"/>
                        </a:solidFill>
                      </a:endParaRPr>
                    </a:p>
                    <a:p>
                      <a:pPr marL="0" indent="0">
                        <a:buNone/>
                      </a:pPr>
                      <a:r>
                        <a:rPr lang="ja-JP" altLang="en-US" dirty="0">
                          <a:solidFill>
                            <a:schemeClr val="tx1"/>
                          </a:solidFill>
                        </a:rPr>
                        <a:t>元のファイルは消えていないことを確認</a:t>
                      </a:r>
                      <a:endParaRPr lang="en-US" altLang="ja-JP" dirty="0">
                        <a:solidFill>
                          <a:schemeClr val="tx1"/>
                        </a:solidFill>
                      </a:endParaRPr>
                    </a:p>
                    <a:p>
                      <a:pPr marL="0" indent="0">
                        <a:buNone/>
                      </a:pPr>
                      <a:r>
                        <a:rPr lang="en-US" altLang="ja-JP" dirty="0">
                          <a:solidFill>
                            <a:schemeClr val="tx1"/>
                          </a:solidFill>
                        </a:rPr>
                        <a:t>(</a:t>
                      </a:r>
                      <a:r>
                        <a:rPr lang="ja-JP" altLang="en-US" dirty="0">
                          <a:solidFill>
                            <a:schemeClr val="tx1"/>
                          </a:solidFill>
                        </a:rPr>
                        <a:t>発展課題</a:t>
                      </a:r>
                      <a:r>
                        <a:rPr lang="en-US" altLang="ja-JP" dirty="0">
                          <a:solidFill>
                            <a:schemeClr val="tx1"/>
                          </a:solidFill>
                        </a:rPr>
                        <a:t>:5</a:t>
                      </a:r>
                      <a:r>
                        <a:rPr lang="ja-JP" altLang="en-US" dirty="0">
                          <a:solidFill>
                            <a:schemeClr val="tx1"/>
                          </a:solidFill>
                        </a:rPr>
                        <a:t>行目の作業を取り消してください</a:t>
                      </a:r>
                      <a:r>
                        <a:rPr lang="en-US" altLang="ja-JP"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3267098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03FE90-47A4-494E-AB69-E97705E6EC63}"/>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altLang="ja-JP" dirty="0"/>
              <a:t>EX:</a:t>
            </a:r>
            <a:r>
              <a:rPr lang="ja-JP" altLang="en-US" dirty="0"/>
              <a:t>その他の</a:t>
            </a:r>
            <a:r>
              <a:rPr lang="en-US" altLang="ja-JP" dirty="0"/>
              <a:t>git</a:t>
            </a:r>
            <a:r>
              <a:rPr lang="ja-JP" altLang="en-US" dirty="0"/>
              <a:t>コマンド①</a:t>
            </a:r>
            <a:endParaRPr kumimoji="1" lang="ja-JP" altLang="en-US" dirty="0"/>
          </a:p>
        </p:txBody>
      </p:sp>
      <p:sp>
        <p:nvSpPr>
          <p:cNvPr id="3" name="コンテンツ プレースホルダー 2">
            <a:extLst>
              <a:ext uri="{FF2B5EF4-FFF2-40B4-BE49-F238E27FC236}">
                <a16:creationId xmlns:a16="http://schemas.microsoft.com/office/drawing/2014/main" id="{3D7B6C8A-953B-4D40-AEE7-75060A92A735}"/>
              </a:ext>
            </a:extLst>
          </p:cNvPr>
          <p:cNvSpPr>
            <a:spLocks noGrp="1"/>
          </p:cNvSpPr>
          <p:nvPr>
            <p:ph idx="1"/>
          </p:nvPr>
        </p:nvSpPr>
        <p:spPr>
          <a:xfrm>
            <a:off x="838200" y="1825624"/>
            <a:ext cx="10515600" cy="5032375"/>
          </a:xfrm>
        </p:spPr>
        <p:txBody>
          <a:bodyPr>
            <a:normAutofit fontScale="92500"/>
          </a:bodyPr>
          <a:lstStyle/>
          <a:p>
            <a:r>
              <a:rPr kumimoji="1" lang="en-US" altLang="ja-JP" dirty="0"/>
              <a:t>git  commit </a:t>
            </a:r>
            <a:r>
              <a:rPr kumimoji="1" lang="en-US" altLang="ja-JP" b="1" dirty="0"/>
              <a:t>--amend</a:t>
            </a:r>
            <a:r>
              <a:rPr kumimoji="1" lang="ja-JP" altLang="en-US" dirty="0"/>
              <a:t>：直前のコミットメッセージだけを修正</a:t>
            </a:r>
            <a:endParaRPr kumimoji="1" lang="en-US" altLang="ja-JP" dirty="0"/>
          </a:p>
          <a:p>
            <a:r>
              <a:rPr kumimoji="1" lang="en-US" altLang="ja-JP" dirty="0"/>
              <a:t>git add -</a:t>
            </a:r>
            <a:r>
              <a:rPr kumimoji="1" lang="en-US" altLang="ja-JP" b="1" dirty="0"/>
              <a:t>a</a:t>
            </a:r>
            <a:r>
              <a:rPr kumimoji="1" lang="ja-JP" altLang="en-US" dirty="0"/>
              <a:t>：全てのファイルを</a:t>
            </a:r>
            <a:r>
              <a:rPr kumimoji="1" lang="en-US" altLang="ja-JP" dirty="0"/>
              <a:t>add</a:t>
            </a:r>
          </a:p>
          <a:p>
            <a:r>
              <a:rPr kumimoji="1" lang="en-US" altLang="ja-JP" dirty="0"/>
              <a:t>git add -</a:t>
            </a:r>
            <a:r>
              <a:rPr kumimoji="1" lang="en-US" altLang="ja-JP" b="1" dirty="0"/>
              <a:t>u</a:t>
            </a:r>
            <a:r>
              <a:rPr kumimoji="1" lang="ja-JP" altLang="en-US" dirty="0"/>
              <a:t>：全ての管理対象のファイルを</a:t>
            </a:r>
            <a:r>
              <a:rPr kumimoji="1" lang="en-US" altLang="ja-JP" dirty="0"/>
              <a:t>add</a:t>
            </a:r>
          </a:p>
          <a:p>
            <a:r>
              <a:rPr kumimoji="1" lang="en-US" altLang="ja-JP" dirty="0"/>
              <a:t>git </a:t>
            </a:r>
            <a:r>
              <a:rPr kumimoji="1" lang="en-US" altLang="ja-JP" b="1" dirty="0"/>
              <a:t>diff</a:t>
            </a:r>
            <a:r>
              <a:rPr kumimoji="1" lang="ja-JP" altLang="en-US" dirty="0"/>
              <a:t>：</a:t>
            </a:r>
            <a:r>
              <a:rPr lang="en-US" altLang="ja-JP" dirty="0"/>
              <a:t>git</a:t>
            </a:r>
            <a:r>
              <a:rPr lang="ja-JP" altLang="en-US" dirty="0"/>
              <a:t>に特化した</a:t>
            </a:r>
            <a:r>
              <a:rPr lang="en-US" altLang="ja-JP" dirty="0"/>
              <a:t>diff</a:t>
            </a:r>
            <a:r>
              <a:rPr lang="ja-JP" altLang="en-US" dirty="0"/>
              <a:t>コマンド</a:t>
            </a:r>
            <a:endParaRPr kumimoji="1" lang="en-US" altLang="ja-JP" dirty="0"/>
          </a:p>
          <a:p>
            <a:r>
              <a:rPr kumimoji="1" lang="en-US" altLang="ja-JP" dirty="0"/>
              <a:t>git </a:t>
            </a:r>
            <a:r>
              <a:rPr kumimoji="1" lang="en-US" altLang="ja-JP" b="1" dirty="0"/>
              <a:t>revert</a:t>
            </a:r>
            <a:r>
              <a:rPr kumimoji="1" lang="en-US" altLang="ja-JP" dirty="0"/>
              <a:t> HEAD</a:t>
            </a:r>
            <a:r>
              <a:rPr kumimoji="1" lang="ja-JP" altLang="en-US" dirty="0"/>
              <a:t>：直前のコミットをもとに戻すコミットを作成する</a:t>
            </a:r>
            <a:endParaRPr lang="en-US" altLang="ja-JP" dirty="0"/>
          </a:p>
          <a:p>
            <a:pPr lvl="1"/>
            <a:r>
              <a:rPr kumimoji="1" lang="en-US" altLang="ja-JP" dirty="0"/>
              <a:t>reset</a:t>
            </a:r>
            <a:r>
              <a:rPr kumimoji="1" lang="ja-JP" altLang="en-US" dirty="0"/>
              <a:t>とは違うのは、差分を逆にしたコミットを作成する点</a:t>
            </a:r>
            <a:endParaRPr kumimoji="1" lang="en-US" altLang="ja-JP" dirty="0"/>
          </a:p>
          <a:p>
            <a:r>
              <a:rPr kumimoji="1" lang="en-US" altLang="ja-JP" dirty="0"/>
              <a:t>git </a:t>
            </a:r>
            <a:r>
              <a:rPr kumimoji="1" lang="en-US" altLang="ja-JP" b="1" dirty="0"/>
              <a:t>tag</a:t>
            </a:r>
            <a:r>
              <a:rPr kumimoji="1" lang="ja-JP" altLang="en-US" dirty="0"/>
              <a:t>：コミットにタグを付ける。</a:t>
            </a:r>
            <a:r>
              <a:rPr kumimoji="1" lang="en-US" altLang="ja-JP" dirty="0"/>
              <a:t>tag</a:t>
            </a:r>
            <a:r>
              <a:rPr kumimoji="1" lang="ja-JP" altLang="en-US" dirty="0"/>
              <a:t>は</a:t>
            </a:r>
            <a:r>
              <a:rPr kumimoji="1" lang="en-US" altLang="ja-JP" dirty="0"/>
              <a:t>reset</a:t>
            </a:r>
            <a:r>
              <a:rPr kumimoji="1" lang="ja-JP" altLang="en-US" dirty="0"/>
              <a:t>などで指定可能</a:t>
            </a:r>
            <a:endParaRPr kumimoji="1" lang="en-US" altLang="ja-JP" dirty="0"/>
          </a:p>
          <a:p>
            <a:r>
              <a:rPr lang="en-US" altLang="ja-JP" dirty="0"/>
              <a:t>git </a:t>
            </a:r>
            <a:r>
              <a:rPr lang="en-US" altLang="ja-JP" b="1" dirty="0"/>
              <a:t>grep</a:t>
            </a:r>
            <a:r>
              <a:rPr lang="ja-JP" altLang="en-US" dirty="0"/>
              <a:t>：追跡しているファイルのみ</a:t>
            </a:r>
            <a:r>
              <a:rPr lang="en-US" altLang="ja-JP" dirty="0"/>
              <a:t>(</a:t>
            </a:r>
            <a:r>
              <a:rPr lang="ja-JP" altLang="en-US" dirty="0"/>
              <a:t>過去含む</a:t>
            </a:r>
            <a:r>
              <a:rPr lang="en-US" altLang="ja-JP" dirty="0"/>
              <a:t>)</a:t>
            </a:r>
            <a:r>
              <a:rPr lang="ja-JP" altLang="en-US" dirty="0"/>
              <a:t>を通常の</a:t>
            </a:r>
            <a:r>
              <a:rPr lang="en-US" altLang="ja-JP" dirty="0"/>
              <a:t>grep</a:t>
            </a:r>
            <a:r>
              <a:rPr lang="ja-JP" altLang="en-US" dirty="0"/>
              <a:t>より高速に検索</a:t>
            </a:r>
            <a:endParaRPr kumimoji="1" lang="en-US" altLang="ja-JP" dirty="0"/>
          </a:p>
          <a:p>
            <a:r>
              <a:rPr lang="en-US" altLang="ja-JP" dirty="0"/>
              <a:t>git </a:t>
            </a:r>
            <a:r>
              <a:rPr lang="en-US" altLang="ja-JP" b="1" dirty="0"/>
              <a:t>stash</a:t>
            </a:r>
            <a:r>
              <a:rPr lang="ja-JP" altLang="en-US" dirty="0"/>
              <a:t>：変更を</a:t>
            </a:r>
            <a:r>
              <a:rPr lang="en-US" altLang="ja-JP" dirty="0"/>
              <a:t>stash</a:t>
            </a:r>
            <a:r>
              <a:rPr lang="ja-JP" altLang="en-US" dirty="0"/>
              <a:t>に格納する。取り出すには</a:t>
            </a:r>
            <a:r>
              <a:rPr lang="en-US" altLang="ja-JP" dirty="0"/>
              <a:t>stash </a:t>
            </a:r>
            <a:r>
              <a:rPr lang="en-US" altLang="ja-JP" b="1" dirty="0"/>
              <a:t>pop</a:t>
            </a:r>
            <a:r>
              <a:rPr lang="en-US" altLang="ja-JP" dirty="0"/>
              <a:t>(</a:t>
            </a:r>
            <a:r>
              <a:rPr lang="ja-JP" altLang="en-US" dirty="0"/>
              <a:t>スタッシュから消える</a:t>
            </a:r>
            <a:r>
              <a:rPr lang="en-US" altLang="ja-JP" dirty="0"/>
              <a:t>)</a:t>
            </a:r>
            <a:r>
              <a:rPr lang="ja-JP" altLang="en-US" dirty="0"/>
              <a:t>や</a:t>
            </a:r>
            <a:r>
              <a:rPr lang="en-US" altLang="ja-JP" dirty="0"/>
              <a:t>stash </a:t>
            </a:r>
            <a:r>
              <a:rPr lang="en-US" altLang="ja-JP" b="1" dirty="0"/>
              <a:t>apply</a:t>
            </a:r>
            <a:r>
              <a:rPr lang="en-US" altLang="ja-JP" dirty="0"/>
              <a:t>(</a:t>
            </a:r>
            <a:r>
              <a:rPr lang="ja-JP" altLang="en-US" dirty="0"/>
              <a:t>スタッシュから消えない</a:t>
            </a:r>
            <a:r>
              <a:rPr lang="en-US" altLang="ja-JP" dirty="0"/>
              <a:t>)</a:t>
            </a:r>
          </a:p>
          <a:p>
            <a:endParaRPr kumimoji="1" lang="ja-JP" altLang="en-US" dirty="0"/>
          </a:p>
        </p:txBody>
      </p:sp>
    </p:spTree>
    <p:extLst>
      <p:ext uri="{BB962C8B-B14F-4D97-AF65-F5344CB8AC3E}">
        <p14:creationId xmlns:p14="http://schemas.microsoft.com/office/powerpoint/2010/main" val="1879903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78A8BE-3958-4DA2-9ACD-27D58B09E60E}"/>
              </a:ext>
            </a:extLst>
          </p:cNvPr>
          <p:cNvSpPr>
            <a:spLocks noGrp="1"/>
          </p:cNvSpPr>
          <p:nvPr>
            <p:ph type="title"/>
          </p:nvPr>
        </p:nvSpPr>
        <p:spPr/>
        <p:txBody>
          <a:bodyPr/>
          <a:lstStyle/>
          <a:p>
            <a:r>
              <a:rPr lang="ja-JP" altLang="en-US" dirty="0"/>
              <a:t>いかかでしたでしょうか？</a:t>
            </a:r>
            <a:endParaRPr kumimoji="1" lang="ja-JP" altLang="en-US" dirty="0"/>
          </a:p>
        </p:txBody>
      </p:sp>
      <p:pic>
        <p:nvPicPr>
          <p:cNvPr id="5" name="コンテンツ プレースホルダー 4" descr="草, 屋外, フィールド, グリーン が含まれている画像&#10;&#10;自動的に生成された説明">
            <a:extLst>
              <a:ext uri="{FF2B5EF4-FFF2-40B4-BE49-F238E27FC236}">
                <a16:creationId xmlns:a16="http://schemas.microsoft.com/office/drawing/2014/main" id="{0D091B19-52A2-4DC3-8081-475C33D2A5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5662" y="2212435"/>
            <a:ext cx="7940675" cy="4645565"/>
          </a:xfrm>
        </p:spPr>
      </p:pic>
      <p:sp>
        <p:nvSpPr>
          <p:cNvPr id="8" name="テキスト ボックス 7">
            <a:extLst>
              <a:ext uri="{FF2B5EF4-FFF2-40B4-BE49-F238E27FC236}">
                <a16:creationId xmlns:a16="http://schemas.microsoft.com/office/drawing/2014/main" id="{C62529CE-1D96-48FF-ADD6-F879AA641DFC}"/>
              </a:ext>
            </a:extLst>
          </p:cNvPr>
          <p:cNvSpPr txBox="1"/>
          <p:nvPr/>
        </p:nvSpPr>
        <p:spPr>
          <a:xfrm>
            <a:off x="2222104" y="2880243"/>
            <a:ext cx="2287449" cy="36933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ja-JP" dirty="0"/>
              <a:t>GitHub</a:t>
            </a:r>
            <a:r>
              <a:rPr kumimoji="1" lang="ja-JP" altLang="en-US" dirty="0"/>
              <a:t>編</a:t>
            </a:r>
            <a:endParaRPr kumimoji="1" lang="en-US" altLang="ja-JP" dirty="0"/>
          </a:p>
        </p:txBody>
      </p:sp>
      <p:sp>
        <p:nvSpPr>
          <p:cNvPr id="9" name="テキスト ボックス 8">
            <a:extLst>
              <a:ext uri="{FF2B5EF4-FFF2-40B4-BE49-F238E27FC236}">
                <a16:creationId xmlns:a16="http://schemas.microsoft.com/office/drawing/2014/main" id="{A6E02F0C-9D49-46CD-924B-5AFE9877CDB0}"/>
              </a:ext>
            </a:extLst>
          </p:cNvPr>
          <p:cNvSpPr txBox="1"/>
          <p:nvPr/>
        </p:nvSpPr>
        <p:spPr>
          <a:xfrm>
            <a:off x="7375580" y="2880243"/>
            <a:ext cx="2153496"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ja-JP" dirty="0"/>
              <a:t>Git Branch</a:t>
            </a:r>
            <a:r>
              <a:rPr kumimoji="1" lang="ja-JP" altLang="en-US" dirty="0"/>
              <a:t>編</a:t>
            </a:r>
            <a:endParaRPr kumimoji="1" lang="en-US" altLang="ja-JP" dirty="0"/>
          </a:p>
        </p:txBody>
      </p:sp>
    </p:spTree>
    <p:extLst>
      <p:ext uri="{BB962C8B-B14F-4D97-AF65-F5344CB8AC3E}">
        <p14:creationId xmlns:p14="http://schemas.microsoft.com/office/powerpoint/2010/main" val="791970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70BF4-0F45-4F20-B24C-C762F15ABE40}"/>
              </a:ext>
            </a:extLst>
          </p:cNvPr>
          <p:cNvSpPr>
            <a:spLocks noGrp="1"/>
          </p:cNvSpPr>
          <p:nvPr>
            <p:ph type="title"/>
          </p:nvPr>
        </p:nvSpPr>
        <p:spPr/>
        <p:txBody>
          <a:bodyPr/>
          <a:lstStyle/>
          <a:p>
            <a:r>
              <a:rPr kumimoji="1" lang="ja-JP" altLang="en-US" dirty="0"/>
              <a:t>おまけ</a:t>
            </a:r>
            <a:r>
              <a:rPr kumimoji="1" lang="en-US" altLang="ja-JP" dirty="0"/>
              <a:t>:</a:t>
            </a:r>
            <a:r>
              <a:rPr lang="en-US" altLang="ja-JP" dirty="0"/>
              <a:t>Git</a:t>
            </a:r>
            <a:r>
              <a:rPr lang="ja-JP" altLang="en-US" dirty="0"/>
              <a:t>を学ぶのに役に立つ資料まとめ</a:t>
            </a:r>
            <a:endParaRPr kumimoji="1" lang="ja-JP" altLang="en-US" dirty="0"/>
          </a:p>
        </p:txBody>
      </p:sp>
      <p:sp>
        <p:nvSpPr>
          <p:cNvPr id="3" name="コンテンツ プレースホルダー 2">
            <a:extLst>
              <a:ext uri="{FF2B5EF4-FFF2-40B4-BE49-F238E27FC236}">
                <a16:creationId xmlns:a16="http://schemas.microsoft.com/office/drawing/2014/main" id="{FD024E2F-5A4A-470B-A704-EE7E449814F7}"/>
              </a:ext>
            </a:extLst>
          </p:cNvPr>
          <p:cNvSpPr>
            <a:spLocks noGrp="1"/>
          </p:cNvSpPr>
          <p:nvPr>
            <p:ph idx="1"/>
          </p:nvPr>
        </p:nvSpPr>
        <p:spPr>
          <a:xfrm>
            <a:off x="838200" y="1825624"/>
            <a:ext cx="10515600" cy="5032375"/>
          </a:xfrm>
        </p:spPr>
        <p:txBody>
          <a:bodyPr>
            <a:normAutofit fontScale="92500" lnSpcReduction="10000"/>
          </a:bodyPr>
          <a:lstStyle/>
          <a:p>
            <a:r>
              <a:rPr kumimoji="1" lang="ja-JP" altLang="en-US" dirty="0"/>
              <a:t>サル先生の</a:t>
            </a:r>
            <a:r>
              <a:rPr kumimoji="1" lang="en-US" altLang="ja-JP" dirty="0"/>
              <a:t>Git</a:t>
            </a:r>
            <a:r>
              <a:rPr kumimoji="1" lang="ja-JP" altLang="en-US" dirty="0"/>
              <a:t>入門</a:t>
            </a:r>
            <a:endParaRPr kumimoji="1" lang="en-US" altLang="ja-JP" dirty="0"/>
          </a:p>
          <a:p>
            <a:pPr lvl="1"/>
            <a:r>
              <a:rPr lang="en-US" altLang="ja-JP" dirty="0">
                <a:hlinkClick r:id="rId2"/>
              </a:rPr>
              <a:t>https://backlog.com/ja/git-tutorial/</a:t>
            </a:r>
            <a:endParaRPr lang="en-US" altLang="ja-JP" dirty="0"/>
          </a:p>
          <a:p>
            <a:r>
              <a:rPr kumimoji="1" lang="ja-JP" altLang="en-US" dirty="0"/>
              <a:t>わかばちゃんシリーズ</a:t>
            </a:r>
            <a:r>
              <a:rPr kumimoji="1" lang="en-US" altLang="ja-JP" dirty="0"/>
              <a:t>(</a:t>
            </a:r>
            <a:r>
              <a:rPr kumimoji="1" lang="ja-JP" altLang="en-US" dirty="0"/>
              <a:t>書籍もあるよ</a:t>
            </a:r>
            <a:r>
              <a:rPr kumimoji="1" lang="en-US" altLang="ja-JP" dirty="0"/>
              <a:t>)</a:t>
            </a:r>
          </a:p>
          <a:p>
            <a:pPr lvl="1"/>
            <a:r>
              <a:rPr lang="en-US" altLang="ja-JP" dirty="0">
                <a:hlinkClick r:id="rId3"/>
              </a:rPr>
              <a:t>https://www.r-staffing.co.jp/engineer/entry/20190621_1</a:t>
            </a:r>
            <a:endParaRPr lang="en-US" altLang="ja-JP" dirty="0"/>
          </a:p>
          <a:p>
            <a:r>
              <a:rPr lang="en-US" altLang="ja-JP" dirty="0" err="1"/>
              <a:t>Progate</a:t>
            </a:r>
            <a:r>
              <a:rPr lang="en-US" altLang="ja-JP" dirty="0"/>
              <a:t>(</a:t>
            </a:r>
            <a:r>
              <a:rPr lang="ja-JP" altLang="en-US" dirty="0"/>
              <a:t>実践型教育サービス</a:t>
            </a:r>
            <a:r>
              <a:rPr lang="en-US" altLang="ja-JP" dirty="0"/>
              <a:t>)</a:t>
            </a:r>
          </a:p>
          <a:p>
            <a:pPr lvl="1"/>
            <a:r>
              <a:rPr lang="en-US" altLang="ja-JP" dirty="0">
                <a:hlinkClick r:id="rId4"/>
              </a:rPr>
              <a:t>https://prog-8.com/</a:t>
            </a:r>
            <a:endParaRPr lang="en-US" altLang="ja-JP" dirty="0"/>
          </a:p>
          <a:p>
            <a:pPr lvl="1"/>
            <a:r>
              <a:rPr kumimoji="1" lang="ja-JP" altLang="en-US" dirty="0"/>
              <a:t>会員登録要・課金不要。</a:t>
            </a:r>
            <a:r>
              <a:rPr lang="en-US" altLang="ja-JP" dirty="0"/>
              <a:t> Git</a:t>
            </a:r>
            <a:r>
              <a:rPr lang="ja-JP" altLang="en-US" dirty="0"/>
              <a:t>以外もとてもおすすめ</a:t>
            </a:r>
            <a:endParaRPr kumimoji="1" lang="en-US" altLang="ja-JP" dirty="0"/>
          </a:p>
          <a:p>
            <a:r>
              <a:rPr kumimoji="1" lang="ja-JP" altLang="en-US" dirty="0"/>
              <a:t>ドットインストール</a:t>
            </a:r>
            <a:r>
              <a:rPr kumimoji="1" lang="en-US" altLang="ja-JP" dirty="0"/>
              <a:t>(</a:t>
            </a:r>
            <a:r>
              <a:rPr kumimoji="1" lang="ja-JP" altLang="en-US" dirty="0"/>
              <a:t>動画サービス</a:t>
            </a:r>
            <a:r>
              <a:rPr kumimoji="1" lang="en-US" altLang="ja-JP" dirty="0"/>
              <a:t>)</a:t>
            </a:r>
          </a:p>
          <a:p>
            <a:pPr lvl="1"/>
            <a:r>
              <a:rPr lang="en-US" altLang="ja-JP" dirty="0">
                <a:hlinkClick r:id="rId5"/>
              </a:rPr>
              <a:t>https://dotinstall.com/lessons/basic_git</a:t>
            </a:r>
            <a:endParaRPr lang="en-US" altLang="ja-JP" dirty="0"/>
          </a:p>
          <a:p>
            <a:pPr lvl="1"/>
            <a:r>
              <a:rPr kumimoji="1" lang="ja-JP" altLang="en-US" dirty="0"/>
              <a:t>会員登録不要・課金不要</a:t>
            </a:r>
            <a:endParaRPr kumimoji="1" lang="en-US" altLang="ja-JP" dirty="0"/>
          </a:p>
          <a:p>
            <a:r>
              <a:rPr lang="en-US" altLang="ja-JP" dirty="0"/>
              <a:t>try git</a:t>
            </a:r>
          </a:p>
          <a:p>
            <a:pPr lvl="1"/>
            <a:r>
              <a:rPr lang="en-US" altLang="ja-JP" dirty="0">
                <a:hlinkClick r:id="rId6"/>
              </a:rPr>
              <a:t>http://try.github.com/</a:t>
            </a:r>
            <a:endParaRPr lang="en-US" altLang="ja-JP" dirty="0"/>
          </a:p>
          <a:p>
            <a:pPr lvl="1"/>
            <a:r>
              <a:rPr kumimoji="1" lang="ja-JP" altLang="en-US" dirty="0"/>
              <a:t>アクティブに学べるらしい。よく知らない</a:t>
            </a:r>
          </a:p>
        </p:txBody>
      </p:sp>
    </p:spTree>
    <p:extLst>
      <p:ext uri="{BB962C8B-B14F-4D97-AF65-F5344CB8AC3E}">
        <p14:creationId xmlns:p14="http://schemas.microsoft.com/office/powerpoint/2010/main" val="428423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en-US" altLang="ja-JP" dirty="0"/>
              <a:t>Git</a:t>
            </a:r>
            <a:r>
              <a:rPr lang="ja-JP" altLang="en-US" dirty="0"/>
              <a:t>導入</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p:txBody>
          <a:bodyPr/>
          <a:lstStyle/>
          <a:p>
            <a:pPr marL="0" indent="0">
              <a:buNone/>
            </a:pPr>
            <a:r>
              <a:rPr lang="ja-JP" altLang="en-US" dirty="0"/>
              <a:t>・以下のコマンドを実行</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2966795271"/>
              </p:ext>
            </p:extLst>
          </p:nvPr>
        </p:nvGraphicFramePr>
        <p:xfrm>
          <a:off x="838200" y="342900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532502494"/>
                    </a:ext>
                  </a:extLst>
                </a:gridCol>
              </a:tblGrid>
              <a:tr h="370840">
                <a:tc>
                  <a:txBody>
                    <a:bodyPr/>
                    <a:lstStyle/>
                    <a:p>
                      <a:pPr marL="0" indent="0">
                        <a:buNone/>
                      </a:pPr>
                      <a:r>
                        <a:rPr lang="en-US" altLang="ja-JP" dirty="0">
                          <a:solidFill>
                            <a:schemeClr val="tx1"/>
                          </a:solidFill>
                        </a:rPr>
                        <a:t>git clone https://github.com/Aring8510/git-edu.git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2953704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902EF0F-46E4-4A03-9F60-1050C6DCE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82045D0-5727-4EB9-858E-6A3506E74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096785"/>
          </a:xfrm>
          <a:custGeom>
            <a:avLst/>
            <a:gdLst>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708054 w 12192000"/>
              <a:gd name="connsiteY200" fmla="*/ 4950706 h 5096785"/>
              <a:gd name="connsiteX201" fmla="*/ 2624713 w 12192000"/>
              <a:gd name="connsiteY201" fmla="*/ 4938959 h 5096785"/>
              <a:gd name="connsiteX202" fmla="*/ 2588328 w 12192000"/>
              <a:gd name="connsiteY202" fmla="*/ 4956476 h 5096785"/>
              <a:gd name="connsiteX203" fmla="*/ 2389931 w 12192000"/>
              <a:gd name="connsiteY203" fmla="*/ 4905785 h 5096785"/>
              <a:gd name="connsiteX204" fmla="*/ 2335186 w 12192000"/>
              <a:gd name="connsiteY204" fmla="*/ 4902957 h 5096785"/>
              <a:gd name="connsiteX205" fmla="*/ 2295307 w 12192000"/>
              <a:gd name="connsiteY205" fmla="*/ 4879800 h 5096785"/>
              <a:gd name="connsiteX206" fmla="*/ 2273393 w 12192000"/>
              <a:gd name="connsiteY206" fmla="*/ 4883565 h 5096785"/>
              <a:gd name="connsiteX207" fmla="*/ 2269523 w 12192000"/>
              <a:gd name="connsiteY207" fmla="*/ 4884442 h 5096785"/>
              <a:gd name="connsiteX208" fmla="*/ 2256015 w 12192000"/>
              <a:gd name="connsiteY208" fmla="*/ 4883014 h 5096785"/>
              <a:gd name="connsiteX209" fmla="*/ 2249731 w 12192000"/>
              <a:gd name="connsiteY209" fmla="*/ 4888778 h 5096785"/>
              <a:gd name="connsiteX210" fmla="*/ 2227629 w 12192000"/>
              <a:gd name="connsiteY210" fmla="*/ 4891047 h 5096785"/>
              <a:gd name="connsiteX211" fmla="*/ 2203460 w 12192000"/>
              <a:gd name="connsiteY211" fmla="*/ 4886696 h 5096785"/>
              <a:gd name="connsiteX212" fmla="*/ 2091528 w 12192000"/>
              <a:gd name="connsiteY212" fmla="*/ 4859155 h 5096785"/>
              <a:gd name="connsiteX213" fmla="*/ 2022901 w 12192000"/>
              <a:gd name="connsiteY213" fmla="*/ 4846594 h 5096785"/>
              <a:gd name="connsiteX214" fmla="*/ 1994227 w 12192000"/>
              <a:gd name="connsiteY214" fmla="*/ 4847973 h 5096785"/>
              <a:gd name="connsiteX215" fmla="*/ 1955936 w 12192000"/>
              <a:gd name="connsiteY215" fmla="*/ 4845765 h 5096785"/>
              <a:gd name="connsiteX216" fmla="*/ 1741924 w 12192000"/>
              <a:gd name="connsiteY216" fmla="*/ 4808054 h 5096785"/>
              <a:gd name="connsiteX217" fmla="*/ 1734410 w 12192000"/>
              <a:gd name="connsiteY217" fmla="*/ 4811675 h 5096785"/>
              <a:gd name="connsiteX218" fmla="*/ 1691423 w 12192000"/>
              <a:gd name="connsiteY218" fmla="*/ 4802777 h 5096785"/>
              <a:gd name="connsiteX219" fmla="*/ 1554504 w 12192000"/>
              <a:gd name="connsiteY219" fmla="*/ 4739985 h 5096785"/>
              <a:gd name="connsiteX220" fmla="*/ 1470119 w 12192000"/>
              <a:gd name="connsiteY220" fmla="*/ 4723470 h 5096785"/>
              <a:gd name="connsiteX221" fmla="*/ 1437967 w 12192000"/>
              <a:gd name="connsiteY221" fmla="*/ 4722710 h 5096785"/>
              <a:gd name="connsiteX222" fmla="*/ 1384234 w 12192000"/>
              <a:gd name="connsiteY222" fmla="*/ 4721117 h 5096785"/>
              <a:gd name="connsiteX223" fmla="*/ 1338647 w 12192000"/>
              <a:gd name="connsiteY223" fmla="*/ 4732483 h 5096785"/>
              <a:gd name="connsiteX224" fmla="*/ 1295869 w 12192000"/>
              <a:gd name="connsiteY224" fmla="*/ 4726175 h 5096785"/>
              <a:gd name="connsiteX225" fmla="*/ 1292949 w 12192000"/>
              <a:gd name="connsiteY225" fmla="*/ 4708469 h 5096785"/>
              <a:gd name="connsiteX226" fmla="*/ 1244908 w 12192000"/>
              <a:gd name="connsiteY226" fmla="*/ 4706993 h 5096785"/>
              <a:gd name="connsiteX227" fmla="*/ 1171266 w 12192000"/>
              <a:gd name="connsiteY227" fmla="*/ 4706535 h 5096785"/>
              <a:gd name="connsiteX228" fmla="*/ 1160868 w 12192000"/>
              <a:gd name="connsiteY228" fmla="*/ 4701936 h 5096785"/>
              <a:gd name="connsiteX229" fmla="*/ 1147599 w 12192000"/>
              <a:gd name="connsiteY229" fmla="*/ 4714833 h 5096785"/>
              <a:gd name="connsiteX230" fmla="*/ 1119603 w 12192000"/>
              <a:gd name="connsiteY230" fmla="*/ 4721303 h 5096785"/>
              <a:gd name="connsiteX231" fmla="*/ 997851 w 12192000"/>
              <a:gd name="connsiteY231" fmla="*/ 4722336 h 5096785"/>
              <a:gd name="connsiteX232" fmla="*/ 976455 w 12192000"/>
              <a:gd name="connsiteY232" fmla="*/ 4726407 h 5096785"/>
              <a:gd name="connsiteX233" fmla="*/ 949939 w 12192000"/>
              <a:gd name="connsiteY233" fmla="*/ 4719699 h 5096785"/>
              <a:gd name="connsiteX234" fmla="*/ 894148 w 12192000"/>
              <a:gd name="connsiteY234" fmla="*/ 4710406 h 5096785"/>
              <a:gd name="connsiteX235" fmla="*/ 857990 w 12192000"/>
              <a:gd name="connsiteY235" fmla="*/ 4696844 h 5096785"/>
              <a:gd name="connsiteX236" fmla="*/ 848649 w 12192000"/>
              <a:gd name="connsiteY236" fmla="*/ 4704021 h 5096785"/>
              <a:gd name="connsiteX237" fmla="*/ 826436 w 12192000"/>
              <a:gd name="connsiteY237" fmla="*/ 4707421 h 5096785"/>
              <a:gd name="connsiteX238" fmla="*/ 733052 w 12192000"/>
              <a:gd name="connsiteY238" fmla="*/ 4701884 h 5096785"/>
              <a:gd name="connsiteX239" fmla="*/ 716185 w 12192000"/>
              <a:gd name="connsiteY239" fmla="*/ 4703827 h 5096785"/>
              <a:gd name="connsiteX240" fmla="*/ 696663 w 12192000"/>
              <a:gd name="connsiteY240" fmla="*/ 4697420 h 5096785"/>
              <a:gd name="connsiteX241" fmla="*/ 582722 w 12192000"/>
              <a:gd name="connsiteY241" fmla="*/ 4658637 h 5096785"/>
              <a:gd name="connsiteX242" fmla="*/ 581118 w 12192000"/>
              <a:gd name="connsiteY242" fmla="*/ 4654120 h 5096785"/>
              <a:gd name="connsiteX243" fmla="*/ 546453 w 12192000"/>
              <a:gd name="connsiteY243" fmla="*/ 4652542 h 5096785"/>
              <a:gd name="connsiteX244" fmla="*/ 536773 w 12192000"/>
              <a:gd name="connsiteY244" fmla="*/ 4644609 h 5096785"/>
              <a:gd name="connsiteX245" fmla="*/ 518899 w 12192000"/>
              <a:gd name="connsiteY245" fmla="*/ 4642839 h 5096785"/>
              <a:gd name="connsiteX246" fmla="*/ 388896 w 12192000"/>
              <a:gd name="connsiteY246" fmla="*/ 4619173 h 5096785"/>
              <a:gd name="connsiteX247" fmla="*/ 366479 w 12192000"/>
              <a:gd name="connsiteY247" fmla="*/ 4618896 h 5096785"/>
              <a:gd name="connsiteX248" fmla="*/ 342781 w 12192000"/>
              <a:gd name="connsiteY248" fmla="*/ 4601239 h 5096785"/>
              <a:gd name="connsiteX249" fmla="*/ 255925 w 12192000"/>
              <a:gd name="connsiteY249" fmla="*/ 4598685 h 5096785"/>
              <a:gd name="connsiteX250" fmla="*/ 226919 w 12192000"/>
              <a:gd name="connsiteY250" fmla="*/ 4598460 h 5096785"/>
              <a:gd name="connsiteX251" fmla="*/ 213925 w 12192000"/>
              <a:gd name="connsiteY251" fmla="*/ 4597783 h 5096785"/>
              <a:gd name="connsiteX252" fmla="*/ 215196 w 12192000"/>
              <a:gd name="connsiteY252" fmla="*/ 4588576 h 5096785"/>
              <a:gd name="connsiteX253" fmla="*/ 180214 w 12192000"/>
              <a:gd name="connsiteY253" fmla="*/ 4583701 h 5096785"/>
              <a:gd name="connsiteX254" fmla="*/ 83203 w 12192000"/>
              <a:gd name="connsiteY254" fmla="*/ 4531664 h 5096785"/>
              <a:gd name="connsiteX255" fmla="*/ 4106 w 12192000"/>
              <a:gd name="connsiteY255" fmla="*/ 4517202 h 5096785"/>
              <a:gd name="connsiteX256" fmla="*/ 0 w 12192000"/>
              <a:gd name="connsiteY256" fmla="*/ 4516084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88328 w 12192000"/>
              <a:gd name="connsiteY201" fmla="*/ 4956476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32669 w 12192000"/>
              <a:gd name="connsiteY201" fmla="*/ 4940573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03609 w 12192000"/>
              <a:gd name="connsiteY198" fmla="*/ 4998457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386800 w 12192000"/>
              <a:gd name="connsiteY91" fmla="*/ 4715431 h 5096785"/>
              <a:gd name="connsiteX92" fmla="*/ 6382703 w 12192000"/>
              <a:gd name="connsiteY92" fmla="*/ 4717930 h 5096785"/>
              <a:gd name="connsiteX93" fmla="*/ 6356495 w 12192000"/>
              <a:gd name="connsiteY93" fmla="*/ 4717843 h 5096785"/>
              <a:gd name="connsiteX94" fmla="*/ 6343628 w 12192000"/>
              <a:gd name="connsiteY94" fmla="*/ 4719161 h 5096785"/>
              <a:gd name="connsiteX95" fmla="*/ 6338605 w 12192000"/>
              <a:gd name="connsiteY95" fmla="*/ 4716723 h 5096785"/>
              <a:gd name="connsiteX96" fmla="*/ 6320318 w 12192000"/>
              <a:gd name="connsiteY96" fmla="*/ 4720095 h 5096785"/>
              <a:gd name="connsiteX97" fmla="*/ 6318742 w 12192000"/>
              <a:gd name="connsiteY97" fmla="*/ 4721541 h 5096785"/>
              <a:gd name="connsiteX98" fmla="*/ 6301708 w 12192000"/>
              <a:gd name="connsiteY98" fmla="*/ 4720380 h 5096785"/>
              <a:gd name="connsiteX99" fmla="*/ 6285082 w 12192000"/>
              <a:gd name="connsiteY99" fmla="*/ 4714639 h 5096785"/>
              <a:gd name="connsiteX100" fmla="*/ 6136936 w 12192000"/>
              <a:gd name="connsiteY100" fmla="*/ 4758246 h 5096785"/>
              <a:gd name="connsiteX101" fmla="*/ 5988578 w 12192000"/>
              <a:gd name="connsiteY101" fmla="*/ 4754427 h 5096785"/>
              <a:gd name="connsiteX102" fmla="*/ 5908701 w 12192000"/>
              <a:gd name="connsiteY102" fmla="*/ 4779160 h 5096785"/>
              <a:gd name="connsiteX103" fmla="*/ 5892219 w 12192000"/>
              <a:gd name="connsiteY103" fmla="*/ 4807892 h 5096785"/>
              <a:gd name="connsiteX104" fmla="*/ 5683612 w 12192000"/>
              <a:gd name="connsiteY104" fmla="*/ 4848770 h 5096785"/>
              <a:gd name="connsiteX105" fmla="*/ 5635111 w 12192000"/>
              <a:gd name="connsiteY105" fmla="*/ 4868888 h 5096785"/>
              <a:gd name="connsiteX106" fmla="*/ 5582652 w 12192000"/>
              <a:gd name="connsiteY106" fmla="*/ 4866836 h 5096785"/>
              <a:gd name="connsiteX107" fmla="*/ 5567213 w 12192000"/>
              <a:gd name="connsiteY107" fmla="*/ 4878769 h 5096785"/>
              <a:gd name="connsiteX108" fmla="*/ 5564659 w 12192000"/>
              <a:gd name="connsiteY108" fmla="*/ 4881042 h 5096785"/>
              <a:gd name="connsiteX109" fmla="*/ 5552102 w 12192000"/>
              <a:gd name="connsiteY109" fmla="*/ 4885426 h 5096785"/>
              <a:gd name="connsiteX110" fmla="*/ 5551475 w 12192000"/>
              <a:gd name="connsiteY110" fmla="*/ 4892560 h 5096785"/>
              <a:gd name="connsiteX111" fmla="*/ 5534664 w 12192000"/>
              <a:gd name="connsiteY111" fmla="*/ 4903385 h 5096785"/>
              <a:gd name="connsiteX112" fmla="*/ 5510737 w 12192000"/>
              <a:gd name="connsiteY112" fmla="*/ 4909807 h 5096785"/>
              <a:gd name="connsiteX113" fmla="*/ 5393901 w 12192000"/>
              <a:gd name="connsiteY113" fmla="*/ 4933709 h 5096785"/>
              <a:gd name="connsiteX114" fmla="*/ 5325782 w 12192000"/>
              <a:gd name="connsiteY114" fmla="*/ 4951789 h 5096785"/>
              <a:gd name="connsiteX115" fmla="*/ 5302703 w 12192000"/>
              <a:gd name="connsiteY115" fmla="*/ 4964590 h 5096785"/>
              <a:gd name="connsiteX116" fmla="*/ 5268591 w 12192000"/>
              <a:gd name="connsiteY116" fmla="*/ 4978479 h 5096785"/>
              <a:gd name="connsiteX117" fmla="*/ 5210559 w 12192000"/>
              <a:gd name="connsiteY117" fmla="*/ 5007585 h 5096785"/>
              <a:gd name="connsiteX118" fmla="*/ 5177597 w 12192000"/>
              <a:gd name="connsiteY118" fmla="*/ 5015926 h 5096785"/>
              <a:gd name="connsiteX119" fmla="*/ 5160569 w 12192000"/>
              <a:gd name="connsiteY119" fmla="*/ 5025681 h 5096785"/>
              <a:gd name="connsiteX120" fmla="*/ 5152748 w 12192000"/>
              <a:gd name="connsiteY120" fmla="*/ 5026569 h 5096785"/>
              <a:gd name="connsiteX121" fmla="*/ 5127678 w 12192000"/>
              <a:gd name="connsiteY121" fmla="*/ 5032947 h 5096785"/>
              <a:gd name="connsiteX122" fmla="*/ 5113147 w 12192000"/>
              <a:gd name="connsiteY122" fmla="*/ 5035818 h 5096785"/>
              <a:gd name="connsiteX123" fmla="*/ 5107301 w 12192000"/>
              <a:gd name="connsiteY123" fmla="*/ 5036672 h 5096785"/>
              <a:gd name="connsiteX124" fmla="*/ 5093215 w 12192000"/>
              <a:gd name="connsiteY124" fmla="*/ 5032880 h 5096785"/>
              <a:gd name="connsiteX125" fmla="*/ 5077058 w 12192000"/>
              <a:gd name="connsiteY125" fmla="*/ 5038681 h 5096785"/>
              <a:gd name="connsiteX126" fmla="*/ 5057349 w 12192000"/>
              <a:gd name="connsiteY126" fmla="*/ 5036015 h 5096785"/>
              <a:gd name="connsiteX127" fmla="*/ 5053945 w 12192000"/>
              <a:gd name="connsiteY127" fmla="*/ 5041952 h 5096785"/>
              <a:gd name="connsiteX128" fmla="*/ 5040021 w 12192000"/>
              <a:gd name="connsiteY128" fmla="*/ 5050052 h 5096785"/>
              <a:gd name="connsiteX129" fmla="*/ 5025913 w 12192000"/>
              <a:gd name="connsiteY129" fmla="*/ 5046535 h 5096785"/>
              <a:gd name="connsiteX130" fmla="*/ 4998218 w 12192000"/>
              <a:gd name="connsiteY130" fmla="*/ 5048065 h 5096785"/>
              <a:gd name="connsiteX131" fmla="*/ 4991008 w 12192000"/>
              <a:gd name="connsiteY131" fmla="*/ 5050439 h 5096785"/>
              <a:gd name="connsiteX132" fmla="*/ 4963503 w 12192000"/>
              <a:gd name="connsiteY132" fmla="*/ 5047575 h 5096785"/>
              <a:gd name="connsiteX133" fmla="*/ 4921053 w 12192000"/>
              <a:gd name="connsiteY133" fmla="*/ 5048925 h 5096785"/>
              <a:gd name="connsiteX134" fmla="*/ 4873420 w 12192000"/>
              <a:gd name="connsiteY134" fmla="*/ 5054929 h 5096785"/>
              <a:gd name="connsiteX135" fmla="*/ 4858825 w 12192000"/>
              <a:gd name="connsiteY135" fmla="*/ 5051329 h 5096785"/>
              <a:gd name="connsiteX136" fmla="*/ 4769340 w 12192000"/>
              <a:gd name="connsiteY136" fmla="*/ 5053090 h 5096785"/>
              <a:gd name="connsiteX137" fmla="*/ 4744152 w 12192000"/>
              <a:gd name="connsiteY137" fmla="*/ 5053391 h 5096785"/>
              <a:gd name="connsiteX138" fmla="*/ 4723556 w 12192000"/>
              <a:gd name="connsiteY138" fmla="*/ 5059633 h 5096785"/>
              <a:gd name="connsiteX139" fmla="*/ 4719699 w 12192000"/>
              <a:gd name="connsiteY139" fmla="*/ 5066298 h 5096785"/>
              <a:gd name="connsiteX140" fmla="*/ 4706016 w 12192000"/>
              <a:gd name="connsiteY140" fmla="*/ 5067422 h 5096785"/>
              <a:gd name="connsiteX141" fmla="*/ 4702593 w 12192000"/>
              <a:gd name="connsiteY141" fmla="*/ 5068973 h 5096785"/>
              <a:gd name="connsiteX142" fmla="*/ 4682766 w 12192000"/>
              <a:gd name="connsiteY142" fmla="*/ 5076609 h 5096785"/>
              <a:gd name="connsiteX143" fmla="*/ 4634960 w 12192000"/>
              <a:gd name="connsiteY143" fmla="*/ 5061852 h 5096785"/>
              <a:gd name="connsiteX144" fmla="*/ 4580645 w 12192000"/>
              <a:gd name="connsiteY144" fmla="*/ 5069246 h 5096785"/>
              <a:gd name="connsiteX145" fmla="*/ 4368005 w 12192000"/>
              <a:gd name="connsiteY145" fmla="*/ 5057426 h 5096785"/>
              <a:gd name="connsiteX146" fmla="*/ 4339489 w 12192000"/>
              <a:gd name="connsiteY146" fmla="*/ 5080858 h 5096785"/>
              <a:gd name="connsiteX147" fmla="*/ 4253895 w 12192000"/>
              <a:gd name="connsiteY147" fmla="*/ 5085008 h 5096785"/>
              <a:gd name="connsiteX148" fmla="*/ 4117780 w 12192000"/>
              <a:gd name="connsiteY148" fmla="*/ 5045175 h 5096785"/>
              <a:gd name="connsiteX149" fmla="*/ 3960074 w 12192000"/>
              <a:gd name="connsiteY149" fmla="*/ 5050708 h 5096785"/>
              <a:gd name="connsiteX150" fmla="*/ 3947260 w 12192000"/>
              <a:gd name="connsiteY150" fmla="*/ 5041167 h 5096785"/>
              <a:gd name="connsiteX151" fmla="*/ 3931969 w 12192000"/>
              <a:gd name="connsiteY151" fmla="*/ 5035902 h 5096785"/>
              <a:gd name="connsiteX152" fmla="*/ 3929836 w 12192000"/>
              <a:gd name="connsiteY152" fmla="*/ 5036901 h 5096785"/>
              <a:gd name="connsiteX153" fmla="*/ 3911296 w 12192000"/>
              <a:gd name="connsiteY153" fmla="*/ 5035663 h 5096785"/>
              <a:gd name="connsiteX154" fmla="*/ 3907746 w 12192000"/>
              <a:gd name="connsiteY154" fmla="*/ 5032107 h 5096785"/>
              <a:gd name="connsiteX155" fmla="*/ 3895182 w 12192000"/>
              <a:gd name="connsiteY155" fmla="*/ 5030229 h 5096785"/>
              <a:gd name="connsiteX156" fmla="*/ 3870866 w 12192000"/>
              <a:gd name="connsiteY156" fmla="*/ 5023753 h 5096785"/>
              <a:gd name="connsiteX157" fmla="*/ 3865913 w 12192000"/>
              <a:gd name="connsiteY157" fmla="*/ 5025143 h 5096785"/>
              <a:gd name="connsiteX158" fmla="*/ 3828606 w 12192000"/>
              <a:gd name="connsiteY158" fmla="*/ 5019426 h 5096785"/>
              <a:gd name="connsiteX159" fmla="*/ 3827901 w 12192000"/>
              <a:gd name="connsiteY159" fmla="*/ 5020583 h 5096785"/>
              <a:gd name="connsiteX160" fmla="*/ 3816543 w 12192000"/>
              <a:gd name="connsiteY160" fmla="*/ 5024366 h 5096785"/>
              <a:gd name="connsiteX161" fmla="*/ 3795278 w 12192000"/>
              <a:gd name="connsiteY161" fmla="*/ 5028779 h 5096785"/>
              <a:gd name="connsiteX162" fmla="*/ 3743858 w 12192000"/>
              <a:gd name="connsiteY162" fmla="*/ 5054237 h 5096785"/>
              <a:gd name="connsiteX163" fmla="*/ 3704945 w 12192000"/>
              <a:gd name="connsiteY163" fmla="*/ 5048413 h 5096785"/>
              <a:gd name="connsiteX164" fmla="*/ 3696992 w 12192000"/>
              <a:gd name="connsiteY164" fmla="*/ 5047914 h 5096785"/>
              <a:gd name="connsiteX165" fmla="*/ 3696780 w 12192000"/>
              <a:gd name="connsiteY165" fmla="*/ 5048181 h 5096785"/>
              <a:gd name="connsiteX166" fmla="*/ 3688290 w 12192000"/>
              <a:gd name="connsiteY166" fmla="*/ 5048204 h 5096785"/>
              <a:gd name="connsiteX167" fmla="*/ 3682486 w 12192000"/>
              <a:gd name="connsiteY167" fmla="*/ 5047000 h 5096785"/>
              <a:gd name="connsiteX168" fmla="*/ 3667056 w 12192000"/>
              <a:gd name="connsiteY168" fmla="*/ 5046030 h 5096785"/>
              <a:gd name="connsiteX169" fmla="*/ 3661403 w 12192000"/>
              <a:gd name="connsiteY169" fmla="*/ 5047537 h 5096785"/>
              <a:gd name="connsiteX170" fmla="*/ 3658673 w 12192000"/>
              <a:gd name="connsiteY170" fmla="*/ 5050790 h 5096785"/>
              <a:gd name="connsiteX171" fmla="*/ 3657333 w 12192000"/>
              <a:gd name="connsiteY171" fmla="*/ 5050325 h 5096785"/>
              <a:gd name="connsiteX172" fmla="*/ 3626778 w 12192000"/>
              <a:gd name="connsiteY172" fmla="*/ 5057882 h 5096785"/>
              <a:gd name="connsiteX173" fmla="*/ 3560067 w 12192000"/>
              <a:gd name="connsiteY173" fmla="*/ 5064266 h 5096785"/>
              <a:gd name="connsiteX174" fmla="*/ 3522641 w 12192000"/>
              <a:gd name="connsiteY174" fmla="*/ 5063654 h 5096785"/>
              <a:gd name="connsiteX175" fmla="*/ 3419275 w 12192000"/>
              <a:gd name="connsiteY175" fmla="*/ 5066646 h 5096785"/>
              <a:gd name="connsiteX176" fmla="*/ 3314869 w 12192000"/>
              <a:gd name="connsiteY176" fmla="*/ 5073197 h 5096785"/>
              <a:gd name="connsiteX177" fmla="*/ 3259088 w 12192000"/>
              <a:gd name="connsiteY177" fmla="*/ 5096363 h 5096785"/>
              <a:gd name="connsiteX178" fmla="*/ 3253104 w 12192000"/>
              <a:gd name="connsiteY178" fmla="*/ 5096785 h 5096785"/>
              <a:gd name="connsiteX179" fmla="*/ 3238751 w 12192000"/>
              <a:gd name="connsiteY179" fmla="*/ 5092996 h 5096785"/>
              <a:gd name="connsiteX180" fmla="*/ 3233681 w 12192000"/>
              <a:gd name="connsiteY180" fmla="*/ 5090758 h 5096785"/>
              <a:gd name="connsiteX181" fmla="*/ 3225562 w 12192000"/>
              <a:gd name="connsiteY181" fmla="*/ 5089215 h 5096785"/>
              <a:gd name="connsiteX182" fmla="*/ 3225260 w 12192000"/>
              <a:gd name="connsiteY182" fmla="*/ 5089437 h 5096785"/>
              <a:gd name="connsiteX183" fmla="*/ 3217859 w 12192000"/>
              <a:gd name="connsiteY183" fmla="*/ 5087484 h 5096785"/>
              <a:gd name="connsiteX184" fmla="*/ 3182980 w 12192000"/>
              <a:gd name="connsiteY184" fmla="*/ 5074650 h 5096785"/>
              <a:gd name="connsiteX185" fmla="*/ 3123938 w 12192000"/>
              <a:gd name="connsiteY185" fmla="*/ 5089912 h 5096785"/>
              <a:gd name="connsiteX186" fmla="*/ 3101912 w 12192000"/>
              <a:gd name="connsiteY186" fmla="*/ 5090281 h 5096785"/>
              <a:gd name="connsiteX187" fmla="*/ 3089591 w 12192000"/>
              <a:gd name="connsiteY187" fmla="*/ 5091865 h 5096785"/>
              <a:gd name="connsiteX188" fmla="*/ 3088465 w 12192000"/>
              <a:gd name="connsiteY188" fmla="*/ 5092858 h 5096785"/>
              <a:gd name="connsiteX189" fmla="*/ 3055081 w 12192000"/>
              <a:gd name="connsiteY189" fmla="*/ 5080424 h 5096785"/>
              <a:gd name="connsiteX190" fmla="*/ 3049807 w 12192000"/>
              <a:gd name="connsiteY190" fmla="*/ 5080860 h 5096785"/>
              <a:gd name="connsiteX191" fmla="*/ 3029122 w 12192000"/>
              <a:gd name="connsiteY191" fmla="*/ 5070085 h 5096785"/>
              <a:gd name="connsiteX192" fmla="*/ 3017862 w 12192000"/>
              <a:gd name="connsiteY192" fmla="*/ 5065942 h 5096785"/>
              <a:gd name="connsiteX193" fmla="*/ 3015868 w 12192000"/>
              <a:gd name="connsiteY193" fmla="*/ 5061832 h 5096785"/>
              <a:gd name="connsiteX194" fmla="*/ 2998644 w 12192000"/>
              <a:gd name="connsiteY194" fmla="*/ 5057210 h 5096785"/>
              <a:gd name="connsiteX195" fmla="*/ 2996219 w 12192000"/>
              <a:gd name="connsiteY195" fmla="*/ 5057788 h 5096785"/>
              <a:gd name="connsiteX196" fmla="*/ 2983676 w 12192000"/>
              <a:gd name="connsiteY196" fmla="*/ 5049852 h 5096785"/>
              <a:gd name="connsiteX197" fmla="*/ 2903609 w 12192000"/>
              <a:gd name="connsiteY197" fmla="*/ 4998457 h 5096785"/>
              <a:gd name="connsiteX198" fmla="*/ 2758830 w 12192000"/>
              <a:gd name="connsiteY198" fmla="*/ 4974760 h 5096785"/>
              <a:gd name="connsiteX199" fmla="*/ 2532669 w 12192000"/>
              <a:gd name="connsiteY199" fmla="*/ 4940573 h 5096785"/>
              <a:gd name="connsiteX200" fmla="*/ 2389931 w 12192000"/>
              <a:gd name="connsiteY200" fmla="*/ 4905785 h 5096785"/>
              <a:gd name="connsiteX201" fmla="*/ 2335186 w 12192000"/>
              <a:gd name="connsiteY201" fmla="*/ 4902957 h 5096785"/>
              <a:gd name="connsiteX202" fmla="*/ 2295307 w 12192000"/>
              <a:gd name="connsiteY202" fmla="*/ 4879800 h 5096785"/>
              <a:gd name="connsiteX203" fmla="*/ 2273393 w 12192000"/>
              <a:gd name="connsiteY203" fmla="*/ 4883565 h 5096785"/>
              <a:gd name="connsiteX204" fmla="*/ 2269523 w 12192000"/>
              <a:gd name="connsiteY204" fmla="*/ 4884442 h 5096785"/>
              <a:gd name="connsiteX205" fmla="*/ 2256015 w 12192000"/>
              <a:gd name="connsiteY205" fmla="*/ 4883014 h 5096785"/>
              <a:gd name="connsiteX206" fmla="*/ 2249731 w 12192000"/>
              <a:gd name="connsiteY206" fmla="*/ 4888778 h 5096785"/>
              <a:gd name="connsiteX207" fmla="*/ 2227629 w 12192000"/>
              <a:gd name="connsiteY207" fmla="*/ 4891047 h 5096785"/>
              <a:gd name="connsiteX208" fmla="*/ 2203460 w 12192000"/>
              <a:gd name="connsiteY208" fmla="*/ 4886696 h 5096785"/>
              <a:gd name="connsiteX209" fmla="*/ 2091528 w 12192000"/>
              <a:gd name="connsiteY209" fmla="*/ 4859155 h 5096785"/>
              <a:gd name="connsiteX210" fmla="*/ 2022901 w 12192000"/>
              <a:gd name="connsiteY210" fmla="*/ 4846594 h 5096785"/>
              <a:gd name="connsiteX211" fmla="*/ 1994227 w 12192000"/>
              <a:gd name="connsiteY211" fmla="*/ 4847973 h 5096785"/>
              <a:gd name="connsiteX212" fmla="*/ 1955936 w 12192000"/>
              <a:gd name="connsiteY212" fmla="*/ 4845765 h 5096785"/>
              <a:gd name="connsiteX213" fmla="*/ 1741924 w 12192000"/>
              <a:gd name="connsiteY213" fmla="*/ 4808054 h 5096785"/>
              <a:gd name="connsiteX214" fmla="*/ 1734410 w 12192000"/>
              <a:gd name="connsiteY214" fmla="*/ 4811675 h 5096785"/>
              <a:gd name="connsiteX215" fmla="*/ 1691423 w 12192000"/>
              <a:gd name="connsiteY215" fmla="*/ 4802777 h 5096785"/>
              <a:gd name="connsiteX216" fmla="*/ 1554504 w 12192000"/>
              <a:gd name="connsiteY216" fmla="*/ 4739985 h 5096785"/>
              <a:gd name="connsiteX217" fmla="*/ 1470119 w 12192000"/>
              <a:gd name="connsiteY217" fmla="*/ 4723470 h 5096785"/>
              <a:gd name="connsiteX218" fmla="*/ 1437967 w 12192000"/>
              <a:gd name="connsiteY218" fmla="*/ 4722710 h 5096785"/>
              <a:gd name="connsiteX219" fmla="*/ 1384234 w 12192000"/>
              <a:gd name="connsiteY219" fmla="*/ 4721117 h 5096785"/>
              <a:gd name="connsiteX220" fmla="*/ 1338647 w 12192000"/>
              <a:gd name="connsiteY220" fmla="*/ 4732483 h 5096785"/>
              <a:gd name="connsiteX221" fmla="*/ 1295869 w 12192000"/>
              <a:gd name="connsiteY221" fmla="*/ 4726175 h 5096785"/>
              <a:gd name="connsiteX222" fmla="*/ 1292949 w 12192000"/>
              <a:gd name="connsiteY222" fmla="*/ 4708469 h 5096785"/>
              <a:gd name="connsiteX223" fmla="*/ 1244908 w 12192000"/>
              <a:gd name="connsiteY223" fmla="*/ 4706993 h 5096785"/>
              <a:gd name="connsiteX224" fmla="*/ 1171266 w 12192000"/>
              <a:gd name="connsiteY224" fmla="*/ 4706535 h 5096785"/>
              <a:gd name="connsiteX225" fmla="*/ 1160868 w 12192000"/>
              <a:gd name="connsiteY225" fmla="*/ 4701936 h 5096785"/>
              <a:gd name="connsiteX226" fmla="*/ 1147599 w 12192000"/>
              <a:gd name="connsiteY226" fmla="*/ 4714833 h 5096785"/>
              <a:gd name="connsiteX227" fmla="*/ 1119603 w 12192000"/>
              <a:gd name="connsiteY227" fmla="*/ 4721303 h 5096785"/>
              <a:gd name="connsiteX228" fmla="*/ 997851 w 12192000"/>
              <a:gd name="connsiteY228" fmla="*/ 4722336 h 5096785"/>
              <a:gd name="connsiteX229" fmla="*/ 976455 w 12192000"/>
              <a:gd name="connsiteY229" fmla="*/ 4726407 h 5096785"/>
              <a:gd name="connsiteX230" fmla="*/ 949939 w 12192000"/>
              <a:gd name="connsiteY230" fmla="*/ 4719699 h 5096785"/>
              <a:gd name="connsiteX231" fmla="*/ 894148 w 12192000"/>
              <a:gd name="connsiteY231" fmla="*/ 4710406 h 5096785"/>
              <a:gd name="connsiteX232" fmla="*/ 857990 w 12192000"/>
              <a:gd name="connsiteY232" fmla="*/ 4696844 h 5096785"/>
              <a:gd name="connsiteX233" fmla="*/ 848649 w 12192000"/>
              <a:gd name="connsiteY233" fmla="*/ 4704021 h 5096785"/>
              <a:gd name="connsiteX234" fmla="*/ 826436 w 12192000"/>
              <a:gd name="connsiteY234" fmla="*/ 4707421 h 5096785"/>
              <a:gd name="connsiteX235" fmla="*/ 733052 w 12192000"/>
              <a:gd name="connsiteY235" fmla="*/ 4701884 h 5096785"/>
              <a:gd name="connsiteX236" fmla="*/ 716185 w 12192000"/>
              <a:gd name="connsiteY236" fmla="*/ 4703827 h 5096785"/>
              <a:gd name="connsiteX237" fmla="*/ 696663 w 12192000"/>
              <a:gd name="connsiteY237" fmla="*/ 4697420 h 5096785"/>
              <a:gd name="connsiteX238" fmla="*/ 582722 w 12192000"/>
              <a:gd name="connsiteY238" fmla="*/ 4658637 h 5096785"/>
              <a:gd name="connsiteX239" fmla="*/ 581118 w 12192000"/>
              <a:gd name="connsiteY239" fmla="*/ 4654120 h 5096785"/>
              <a:gd name="connsiteX240" fmla="*/ 546453 w 12192000"/>
              <a:gd name="connsiteY240" fmla="*/ 4652542 h 5096785"/>
              <a:gd name="connsiteX241" fmla="*/ 536773 w 12192000"/>
              <a:gd name="connsiteY241" fmla="*/ 4644609 h 5096785"/>
              <a:gd name="connsiteX242" fmla="*/ 518899 w 12192000"/>
              <a:gd name="connsiteY242" fmla="*/ 4642839 h 5096785"/>
              <a:gd name="connsiteX243" fmla="*/ 388896 w 12192000"/>
              <a:gd name="connsiteY243" fmla="*/ 4619173 h 5096785"/>
              <a:gd name="connsiteX244" fmla="*/ 366479 w 12192000"/>
              <a:gd name="connsiteY244" fmla="*/ 4618896 h 5096785"/>
              <a:gd name="connsiteX245" fmla="*/ 342781 w 12192000"/>
              <a:gd name="connsiteY245" fmla="*/ 4601239 h 5096785"/>
              <a:gd name="connsiteX246" fmla="*/ 255925 w 12192000"/>
              <a:gd name="connsiteY246" fmla="*/ 4598685 h 5096785"/>
              <a:gd name="connsiteX247" fmla="*/ 226919 w 12192000"/>
              <a:gd name="connsiteY247" fmla="*/ 4598460 h 5096785"/>
              <a:gd name="connsiteX248" fmla="*/ 213925 w 12192000"/>
              <a:gd name="connsiteY248" fmla="*/ 4597783 h 5096785"/>
              <a:gd name="connsiteX249" fmla="*/ 215196 w 12192000"/>
              <a:gd name="connsiteY249" fmla="*/ 4588576 h 5096785"/>
              <a:gd name="connsiteX250" fmla="*/ 180214 w 12192000"/>
              <a:gd name="connsiteY250" fmla="*/ 4583701 h 5096785"/>
              <a:gd name="connsiteX251" fmla="*/ 83203 w 12192000"/>
              <a:gd name="connsiteY251" fmla="*/ 4531664 h 5096785"/>
              <a:gd name="connsiteX252" fmla="*/ 4106 w 12192000"/>
              <a:gd name="connsiteY252" fmla="*/ 4517202 h 5096785"/>
              <a:gd name="connsiteX253" fmla="*/ 0 w 12192000"/>
              <a:gd name="connsiteY253" fmla="*/ 4516084 h 5096785"/>
              <a:gd name="connsiteX254" fmla="*/ 0 w 12192000"/>
              <a:gd name="connsiteY25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386800 w 12192000"/>
              <a:gd name="connsiteY90" fmla="*/ 4715431 h 5096785"/>
              <a:gd name="connsiteX91" fmla="*/ 6382703 w 12192000"/>
              <a:gd name="connsiteY91" fmla="*/ 4717930 h 5096785"/>
              <a:gd name="connsiteX92" fmla="*/ 6356495 w 12192000"/>
              <a:gd name="connsiteY92" fmla="*/ 4717843 h 5096785"/>
              <a:gd name="connsiteX93" fmla="*/ 6343628 w 12192000"/>
              <a:gd name="connsiteY93" fmla="*/ 4719161 h 5096785"/>
              <a:gd name="connsiteX94" fmla="*/ 6338605 w 12192000"/>
              <a:gd name="connsiteY94" fmla="*/ 4716723 h 5096785"/>
              <a:gd name="connsiteX95" fmla="*/ 6320318 w 12192000"/>
              <a:gd name="connsiteY95" fmla="*/ 4720095 h 5096785"/>
              <a:gd name="connsiteX96" fmla="*/ 6318742 w 12192000"/>
              <a:gd name="connsiteY96" fmla="*/ 4721541 h 5096785"/>
              <a:gd name="connsiteX97" fmla="*/ 6301708 w 12192000"/>
              <a:gd name="connsiteY97" fmla="*/ 4720380 h 5096785"/>
              <a:gd name="connsiteX98" fmla="*/ 6285082 w 12192000"/>
              <a:gd name="connsiteY98" fmla="*/ 4714639 h 5096785"/>
              <a:gd name="connsiteX99" fmla="*/ 6136936 w 12192000"/>
              <a:gd name="connsiteY99" fmla="*/ 4758246 h 5096785"/>
              <a:gd name="connsiteX100" fmla="*/ 5988578 w 12192000"/>
              <a:gd name="connsiteY100" fmla="*/ 4754427 h 5096785"/>
              <a:gd name="connsiteX101" fmla="*/ 5908701 w 12192000"/>
              <a:gd name="connsiteY101" fmla="*/ 4779160 h 5096785"/>
              <a:gd name="connsiteX102" fmla="*/ 5892219 w 12192000"/>
              <a:gd name="connsiteY102" fmla="*/ 4807892 h 5096785"/>
              <a:gd name="connsiteX103" fmla="*/ 5683612 w 12192000"/>
              <a:gd name="connsiteY103" fmla="*/ 4848770 h 5096785"/>
              <a:gd name="connsiteX104" fmla="*/ 5635111 w 12192000"/>
              <a:gd name="connsiteY104" fmla="*/ 4868888 h 5096785"/>
              <a:gd name="connsiteX105" fmla="*/ 5582652 w 12192000"/>
              <a:gd name="connsiteY105" fmla="*/ 4866836 h 5096785"/>
              <a:gd name="connsiteX106" fmla="*/ 5567213 w 12192000"/>
              <a:gd name="connsiteY106" fmla="*/ 4878769 h 5096785"/>
              <a:gd name="connsiteX107" fmla="*/ 5564659 w 12192000"/>
              <a:gd name="connsiteY107" fmla="*/ 4881042 h 5096785"/>
              <a:gd name="connsiteX108" fmla="*/ 5552102 w 12192000"/>
              <a:gd name="connsiteY108" fmla="*/ 4885426 h 5096785"/>
              <a:gd name="connsiteX109" fmla="*/ 5551475 w 12192000"/>
              <a:gd name="connsiteY109" fmla="*/ 4892560 h 5096785"/>
              <a:gd name="connsiteX110" fmla="*/ 5534664 w 12192000"/>
              <a:gd name="connsiteY110" fmla="*/ 4903385 h 5096785"/>
              <a:gd name="connsiteX111" fmla="*/ 5510737 w 12192000"/>
              <a:gd name="connsiteY111" fmla="*/ 4909807 h 5096785"/>
              <a:gd name="connsiteX112" fmla="*/ 5393901 w 12192000"/>
              <a:gd name="connsiteY112" fmla="*/ 4933709 h 5096785"/>
              <a:gd name="connsiteX113" fmla="*/ 5325782 w 12192000"/>
              <a:gd name="connsiteY113" fmla="*/ 4951789 h 5096785"/>
              <a:gd name="connsiteX114" fmla="*/ 5302703 w 12192000"/>
              <a:gd name="connsiteY114" fmla="*/ 4964590 h 5096785"/>
              <a:gd name="connsiteX115" fmla="*/ 5268591 w 12192000"/>
              <a:gd name="connsiteY115" fmla="*/ 4978479 h 5096785"/>
              <a:gd name="connsiteX116" fmla="*/ 5210559 w 12192000"/>
              <a:gd name="connsiteY116" fmla="*/ 5007585 h 5096785"/>
              <a:gd name="connsiteX117" fmla="*/ 5177597 w 12192000"/>
              <a:gd name="connsiteY117" fmla="*/ 5015926 h 5096785"/>
              <a:gd name="connsiteX118" fmla="*/ 5160569 w 12192000"/>
              <a:gd name="connsiteY118" fmla="*/ 5025681 h 5096785"/>
              <a:gd name="connsiteX119" fmla="*/ 5152748 w 12192000"/>
              <a:gd name="connsiteY119" fmla="*/ 5026569 h 5096785"/>
              <a:gd name="connsiteX120" fmla="*/ 5127678 w 12192000"/>
              <a:gd name="connsiteY120" fmla="*/ 5032947 h 5096785"/>
              <a:gd name="connsiteX121" fmla="*/ 5113147 w 12192000"/>
              <a:gd name="connsiteY121" fmla="*/ 5035818 h 5096785"/>
              <a:gd name="connsiteX122" fmla="*/ 5107301 w 12192000"/>
              <a:gd name="connsiteY122" fmla="*/ 5036672 h 5096785"/>
              <a:gd name="connsiteX123" fmla="*/ 5093215 w 12192000"/>
              <a:gd name="connsiteY123" fmla="*/ 5032880 h 5096785"/>
              <a:gd name="connsiteX124" fmla="*/ 5077058 w 12192000"/>
              <a:gd name="connsiteY124" fmla="*/ 5038681 h 5096785"/>
              <a:gd name="connsiteX125" fmla="*/ 5057349 w 12192000"/>
              <a:gd name="connsiteY125" fmla="*/ 5036015 h 5096785"/>
              <a:gd name="connsiteX126" fmla="*/ 5053945 w 12192000"/>
              <a:gd name="connsiteY126" fmla="*/ 5041952 h 5096785"/>
              <a:gd name="connsiteX127" fmla="*/ 5040021 w 12192000"/>
              <a:gd name="connsiteY127" fmla="*/ 5050052 h 5096785"/>
              <a:gd name="connsiteX128" fmla="*/ 5025913 w 12192000"/>
              <a:gd name="connsiteY128" fmla="*/ 5046535 h 5096785"/>
              <a:gd name="connsiteX129" fmla="*/ 4998218 w 12192000"/>
              <a:gd name="connsiteY129" fmla="*/ 5048065 h 5096785"/>
              <a:gd name="connsiteX130" fmla="*/ 4991008 w 12192000"/>
              <a:gd name="connsiteY130" fmla="*/ 5050439 h 5096785"/>
              <a:gd name="connsiteX131" fmla="*/ 4963503 w 12192000"/>
              <a:gd name="connsiteY131" fmla="*/ 5047575 h 5096785"/>
              <a:gd name="connsiteX132" fmla="*/ 4921053 w 12192000"/>
              <a:gd name="connsiteY132" fmla="*/ 5048925 h 5096785"/>
              <a:gd name="connsiteX133" fmla="*/ 4873420 w 12192000"/>
              <a:gd name="connsiteY133" fmla="*/ 5054929 h 5096785"/>
              <a:gd name="connsiteX134" fmla="*/ 4858825 w 12192000"/>
              <a:gd name="connsiteY134" fmla="*/ 5051329 h 5096785"/>
              <a:gd name="connsiteX135" fmla="*/ 4769340 w 12192000"/>
              <a:gd name="connsiteY135" fmla="*/ 5053090 h 5096785"/>
              <a:gd name="connsiteX136" fmla="*/ 4744152 w 12192000"/>
              <a:gd name="connsiteY136" fmla="*/ 5053391 h 5096785"/>
              <a:gd name="connsiteX137" fmla="*/ 4723556 w 12192000"/>
              <a:gd name="connsiteY137" fmla="*/ 5059633 h 5096785"/>
              <a:gd name="connsiteX138" fmla="*/ 4719699 w 12192000"/>
              <a:gd name="connsiteY138" fmla="*/ 5066298 h 5096785"/>
              <a:gd name="connsiteX139" fmla="*/ 4706016 w 12192000"/>
              <a:gd name="connsiteY139" fmla="*/ 5067422 h 5096785"/>
              <a:gd name="connsiteX140" fmla="*/ 4702593 w 12192000"/>
              <a:gd name="connsiteY140" fmla="*/ 5068973 h 5096785"/>
              <a:gd name="connsiteX141" fmla="*/ 4682766 w 12192000"/>
              <a:gd name="connsiteY141" fmla="*/ 5076609 h 5096785"/>
              <a:gd name="connsiteX142" fmla="*/ 4634960 w 12192000"/>
              <a:gd name="connsiteY142" fmla="*/ 5061852 h 5096785"/>
              <a:gd name="connsiteX143" fmla="*/ 4580645 w 12192000"/>
              <a:gd name="connsiteY143" fmla="*/ 5069246 h 5096785"/>
              <a:gd name="connsiteX144" fmla="*/ 4368005 w 12192000"/>
              <a:gd name="connsiteY144" fmla="*/ 5057426 h 5096785"/>
              <a:gd name="connsiteX145" fmla="*/ 4339489 w 12192000"/>
              <a:gd name="connsiteY145" fmla="*/ 5080858 h 5096785"/>
              <a:gd name="connsiteX146" fmla="*/ 4253895 w 12192000"/>
              <a:gd name="connsiteY146" fmla="*/ 5085008 h 5096785"/>
              <a:gd name="connsiteX147" fmla="*/ 4117780 w 12192000"/>
              <a:gd name="connsiteY147" fmla="*/ 5045175 h 5096785"/>
              <a:gd name="connsiteX148" fmla="*/ 3960074 w 12192000"/>
              <a:gd name="connsiteY148" fmla="*/ 5050708 h 5096785"/>
              <a:gd name="connsiteX149" fmla="*/ 3947260 w 12192000"/>
              <a:gd name="connsiteY149" fmla="*/ 5041167 h 5096785"/>
              <a:gd name="connsiteX150" fmla="*/ 3931969 w 12192000"/>
              <a:gd name="connsiteY150" fmla="*/ 5035902 h 5096785"/>
              <a:gd name="connsiteX151" fmla="*/ 3929836 w 12192000"/>
              <a:gd name="connsiteY151" fmla="*/ 5036901 h 5096785"/>
              <a:gd name="connsiteX152" fmla="*/ 3911296 w 12192000"/>
              <a:gd name="connsiteY152" fmla="*/ 5035663 h 5096785"/>
              <a:gd name="connsiteX153" fmla="*/ 3907746 w 12192000"/>
              <a:gd name="connsiteY153" fmla="*/ 5032107 h 5096785"/>
              <a:gd name="connsiteX154" fmla="*/ 3895182 w 12192000"/>
              <a:gd name="connsiteY154" fmla="*/ 5030229 h 5096785"/>
              <a:gd name="connsiteX155" fmla="*/ 3870866 w 12192000"/>
              <a:gd name="connsiteY155" fmla="*/ 5023753 h 5096785"/>
              <a:gd name="connsiteX156" fmla="*/ 3865913 w 12192000"/>
              <a:gd name="connsiteY156" fmla="*/ 5025143 h 5096785"/>
              <a:gd name="connsiteX157" fmla="*/ 3828606 w 12192000"/>
              <a:gd name="connsiteY157" fmla="*/ 5019426 h 5096785"/>
              <a:gd name="connsiteX158" fmla="*/ 3827901 w 12192000"/>
              <a:gd name="connsiteY158" fmla="*/ 5020583 h 5096785"/>
              <a:gd name="connsiteX159" fmla="*/ 3816543 w 12192000"/>
              <a:gd name="connsiteY159" fmla="*/ 5024366 h 5096785"/>
              <a:gd name="connsiteX160" fmla="*/ 3795278 w 12192000"/>
              <a:gd name="connsiteY160" fmla="*/ 5028779 h 5096785"/>
              <a:gd name="connsiteX161" fmla="*/ 3743858 w 12192000"/>
              <a:gd name="connsiteY161" fmla="*/ 5054237 h 5096785"/>
              <a:gd name="connsiteX162" fmla="*/ 3704945 w 12192000"/>
              <a:gd name="connsiteY162" fmla="*/ 5048413 h 5096785"/>
              <a:gd name="connsiteX163" fmla="*/ 3696992 w 12192000"/>
              <a:gd name="connsiteY163" fmla="*/ 5047914 h 5096785"/>
              <a:gd name="connsiteX164" fmla="*/ 3696780 w 12192000"/>
              <a:gd name="connsiteY164" fmla="*/ 5048181 h 5096785"/>
              <a:gd name="connsiteX165" fmla="*/ 3688290 w 12192000"/>
              <a:gd name="connsiteY165" fmla="*/ 5048204 h 5096785"/>
              <a:gd name="connsiteX166" fmla="*/ 3682486 w 12192000"/>
              <a:gd name="connsiteY166" fmla="*/ 5047000 h 5096785"/>
              <a:gd name="connsiteX167" fmla="*/ 3667056 w 12192000"/>
              <a:gd name="connsiteY167" fmla="*/ 5046030 h 5096785"/>
              <a:gd name="connsiteX168" fmla="*/ 3661403 w 12192000"/>
              <a:gd name="connsiteY168" fmla="*/ 5047537 h 5096785"/>
              <a:gd name="connsiteX169" fmla="*/ 3658673 w 12192000"/>
              <a:gd name="connsiteY169" fmla="*/ 5050790 h 5096785"/>
              <a:gd name="connsiteX170" fmla="*/ 3657333 w 12192000"/>
              <a:gd name="connsiteY170" fmla="*/ 5050325 h 5096785"/>
              <a:gd name="connsiteX171" fmla="*/ 3626778 w 12192000"/>
              <a:gd name="connsiteY171" fmla="*/ 5057882 h 5096785"/>
              <a:gd name="connsiteX172" fmla="*/ 3560067 w 12192000"/>
              <a:gd name="connsiteY172" fmla="*/ 5064266 h 5096785"/>
              <a:gd name="connsiteX173" fmla="*/ 3522641 w 12192000"/>
              <a:gd name="connsiteY173" fmla="*/ 5063654 h 5096785"/>
              <a:gd name="connsiteX174" fmla="*/ 3419275 w 12192000"/>
              <a:gd name="connsiteY174" fmla="*/ 5066646 h 5096785"/>
              <a:gd name="connsiteX175" fmla="*/ 3314869 w 12192000"/>
              <a:gd name="connsiteY175" fmla="*/ 5073197 h 5096785"/>
              <a:gd name="connsiteX176" fmla="*/ 3259088 w 12192000"/>
              <a:gd name="connsiteY176" fmla="*/ 5096363 h 5096785"/>
              <a:gd name="connsiteX177" fmla="*/ 3253104 w 12192000"/>
              <a:gd name="connsiteY177" fmla="*/ 5096785 h 5096785"/>
              <a:gd name="connsiteX178" fmla="*/ 3238751 w 12192000"/>
              <a:gd name="connsiteY178" fmla="*/ 5092996 h 5096785"/>
              <a:gd name="connsiteX179" fmla="*/ 3233681 w 12192000"/>
              <a:gd name="connsiteY179" fmla="*/ 5090758 h 5096785"/>
              <a:gd name="connsiteX180" fmla="*/ 3225562 w 12192000"/>
              <a:gd name="connsiteY180" fmla="*/ 5089215 h 5096785"/>
              <a:gd name="connsiteX181" fmla="*/ 3225260 w 12192000"/>
              <a:gd name="connsiteY181" fmla="*/ 5089437 h 5096785"/>
              <a:gd name="connsiteX182" fmla="*/ 3217859 w 12192000"/>
              <a:gd name="connsiteY182" fmla="*/ 5087484 h 5096785"/>
              <a:gd name="connsiteX183" fmla="*/ 3182980 w 12192000"/>
              <a:gd name="connsiteY183" fmla="*/ 5074650 h 5096785"/>
              <a:gd name="connsiteX184" fmla="*/ 3123938 w 12192000"/>
              <a:gd name="connsiteY184" fmla="*/ 5089912 h 5096785"/>
              <a:gd name="connsiteX185" fmla="*/ 3101912 w 12192000"/>
              <a:gd name="connsiteY185" fmla="*/ 5090281 h 5096785"/>
              <a:gd name="connsiteX186" fmla="*/ 3089591 w 12192000"/>
              <a:gd name="connsiteY186" fmla="*/ 5091865 h 5096785"/>
              <a:gd name="connsiteX187" fmla="*/ 3088465 w 12192000"/>
              <a:gd name="connsiteY187" fmla="*/ 5092858 h 5096785"/>
              <a:gd name="connsiteX188" fmla="*/ 3055081 w 12192000"/>
              <a:gd name="connsiteY188" fmla="*/ 5080424 h 5096785"/>
              <a:gd name="connsiteX189" fmla="*/ 3049807 w 12192000"/>
              <a:gd name="connsiteY189" fmla="*/ 5080860 h 5096785"/>
              <a:gd name="connsiteX190" fmla="*/ 3029122 w 12192000"/>
              <a:gd name="connsiteY190" fmla="*/ 5070085 h 5096785"/>
              <a:gd name="connsiteX191" fmla="*/ 3017862 w 12192000"/>
              <a:gd name="connsiteY191" fmla="*/ 5065942 h 5096785"/>
              <a:gd name="connsiteX192" fmla="*/ 3015868 w 12192000"/>
              <a:gd name="connsiteY192" fmla="*/ 5061832 h 5096785"/>
              <a:gd name="connsiteX193" fmla="*/ 2998644 w 12192000"/>
              <a:gd name="connsiteY193" fmla="*/ 5057210 h 5096785"/>
              <a:gd name="connsiteX194" fmla="*/ 2996219 w 12192000"/>
              <a:gd name="connsiteY194" fmla="*/ 5057788 h 5096785"/>
              <a:gd name="connsiteX195" fmla="*/ 2983676 w 12192000"/>
              <a:gd name="connsiteY195" fmla="*/ 5049852 h 5096785"/>
              <a:gd name="connsiteX196" fmla="*/ 2903609 w 12192000"/>
              <a:gd name="connsiteY196" fmla="*/ 4998457 h 5096785"/>
              <a:gd name="connsiteX197" fmla="*/ 2758830 w 12192000"/>
              <a:gd name="connsiteY197" fmla="*/ 4974760 h 5096785"/>
              <a:gd name="connsiteX198" fmla="*/ 2532669 w 12192000"/>
              <a:gd name="connsiteY198" fmla="*/ 4940573 h 5096785"/>
              <a:gd name="connsiteX199" fmla="*/ 2389931 w 12192000"/>
              <a:gd name="connsiteY199" fmla="*/ 4905785 h 5096785"/>
              <a:gd name="connsiteX200" fmla="*/ 2335186 w 12192000"/>
              <a:gd name="connsiteY200" fmla="*/ 4902957 h 5096785"/>
              <a:gd name="connsiteX201" fmla="*/ 2295307 w 12192000"/>
              <a:gd name="connsiteY201" fmla="*/ 4879800 h 5096785"/>
              <a:gd name="connsiteX202" fmla="*/ 2273393 w 12192000"/>
              <a:gd name="connsiteY202" fmla="*/ 4883565 h 5096785"/>
              <a:gd name="connsiteX203" fmla="*/ 2269523 w 12192000"/>
              <a:gd name="connsiteY203" fmla="*/ 4884442 h 5096785"/>
              <a:gd name="connsiteX204" fmla="*/ 2256015 w 12192000"/>
              <a:gd name="connsiteY204" fmla="*/ 4883014 h 5096785"/>
              <a:gd name="connsiteX205" fmla="*/ 2249731 w 12192000"/>
              <a:gd name="connsiteY205" fmla="*/ 4888778 h 5096785"/>
              <a:gd name="connsiteX206" fmla="*/ 2227629 w 12192000"/>
              <a:gd name="connsiteY206" fmla="*/ 4891047 h 5096785"/>
              <a:gd name="connsiteX207" fmla="*/ 2203460 w 12192000"/>
              <a:gd name="connsiteY207" fmla="*/ 4886696 h 5096785"/>
              <a:gd name="connsiteX208" fmla="*/ 2091528 w 12192000"/>
              <a:gd name="connsiteY208" fmla="*/ 4859155 h 5096785"/>
              <a:gd name="connsiteX209" fmla="*/ 2022901 w 12192000"/>
              <a:gd name="connsiteY209" fmla="*/ 4846594 h 5096785"/>
              <a:gd name="connsiteX210" fmla="*/ 1994227 w 12192000"/>
              <a:gd name="connsiteY210" fmla="*/ 4847973 h 5096785"/>
              <a:gd name="connsiteX211" fmla="*/ 1955936 w 12192000"/>
              <a:gd name="connsiteY211" fmla="*/ 4845765 h 5096785"/>
              <a:gd name="connsiteX212" fmla="*/ 1741924 w 12192000"/>
              <a:gd name="connsiteY212" fmla="*/ 4808054 h 5096785"/>
              <a:gd name="connsiteX213" fmla="*/ 1734410 w 12192000"/>
              <a:gd name="connsiteY213" fmla="*/ 4811675 h 5096785"/>
              <a:gd name="connsiteX214" fmla="*/ 1691423 w 12192000"/>
              <a:gd name="connsiteY214" fmla="*/ 4802777 h 5096785"/>
              <a:gd name="connsiteX215" fmla="*/ 1554504 w 12192000"/>
              <a:gd name="connsiteY215" fmla="*/ 4739985 h 5096785"/>
              <a:gd name="connsiteX216" fmla="*/ 1470119 w 12192000"/>
              <a:gd name="connsiteY216" fmla="*/ 4723470 h 5096785"/>
              <a:gd name="connsiteX217" fmla="*/ 1437967 w 12192000"/>
              <a:gd name="connsiteY217" fmla="*/ 4722710 h 5096785"/>
              <a:gd name="connsiteX218" fmla="*/ 1384234 w 12192000"/>
              <a:gd name="connsiteY218" fmla="*/ 4721117 h 5096785"/>
              <a:gd name="connsiteX219" fmla="*/ 1338647 w 12192000"/>
              <a:gd name="connsiteY219" fmla="*/ 4732483 h 5096785"/>
              <a:gd name="connsiteX220" fmla="*/ 1295869 w 12192000"/>
              <a:gd name="connsiteY220" fmla="*/ 4726175 h 5096785"/>
              <a:gd name="connsiteX221" fmla="*/ 1292949 w 12192000"/>
              <a:gd name="connsiteY221" fmla="*/ 4708469 h 5096785"/>
              <a:gd name="connsiteX222" fmla="*/ 1244908 w 12192000"/>
              <a:gd name="connsiteY222" fmla="*/ 4706993 h 5096785"/>
              <a:gd name="connsiteX223" fmla="*/ 1171266 w 12192000"/>
              <a:gd name="connsiteY223" fmla="*/ 4706535 h 5096785"/>
              <a:gd name="connsiteX224" fmla="*/ 1160868 w 12192000"/>
              <a:gd name="connsiteY224" fmla="*/ 4701936 h 5096785"/>
              <a:gd name="connsiteX225" fmla="*/ 1147599 w 12192000"/>
              <a:gd name="connsiteY225" fmla="*/ 4714833 h 5096785"/>
              <a:gd name="connsiteX226" fmla="*/ 1119603 w 12192000"/>
              <a:gd name="connsiteY226" fmla="*/ 4721303 h 5096785"/>
              <a:gd name="connsiteX227" fmla="*/ 997851 w 12192000"/>
              <a:gd name="connsiteY227" fmla="*/ 4722336 h 5096785"/>
              <a:gd name="connsiteX228" fmla="*/ 976455 w 12192000"/>
              <a:gd name="connsiteY228" fmla="*/ 4726407 h 5096785"/>
              <a:gd name="connsiteX229" fmla="*/ 949939 w 12192000"/>
              <a:gd name="connsiteY229" fmla="*/ 4719699 h 5096785"/>
              <a:gd name="connsiteX230" fmla="*/ 894148 w 12192000"/>
              <a:gd name="connsiteY230" fmla="*/ 4710406 h 5096785"/>
              <a:gd name="connsiteX231" fmla="*/ 857990 w 12192000"/>
              <a:gd name="connsiteY231" fmla="*/ 4696844 h 5096785"/>
              <a:gd name="connsiteX232" fmla="*/ 848649 w 12192000"/>
              <a:gd name="connsiteY232" fmla="*/ 4704021 h 5096785"/>
              <a:gd name="connsiteX233" fmla="*/ 826436 w 12192000"/>
              <a:gd name="connsiteY233" fmla="*/ 4707421 h 5096785"/>
              <a:gd name="connsiteX234" fmla="*/ 733052 w 12192000"/>
              <a:gd name="connsiteY234" fmla="*/ 4701884 h 5096785"/>
              <a:gd name="connsiteX235" fmla="*/ 716185 w 12192000"/>
              <a:gd name="connsiteY235" fmla="*/ 4703827 h 5096785"/>
              <a:gd name="connsiteX236" fmla="*/ 696663 w 12192000"/>
              <a:gd name="connsiteY236" fmla="*/ 4697420 h 5096785"/>
              <a:gd name="connsiteX237" fmla="*/ 582722 w 12192000"/>
              <a:gd name="connsiteY237" fmla="*/ 4658637 h 5096785"/>
              <a:gd name="connsiteX238" fmla="*/ 581118 w 12192000"/>
              <a:gd name="connsiteY238" fmla="*/ 4654120 h 5096785"/>
              <a:gd name="connsiteX239" fmla="*/ 546453 w 12192000"/>
              <a:gd name="connsiteY239" fmla="*/ 4652542 h 5096785"/>
              <a:gd name="connsiteX240" fmla="*/ 536773 w 12192000"/>
              <a:gd name="connsiteY240" fmla="*/ 4644609 h 5096785"/>
              <a:gd name="connsiteX241" fmla="*/ 518899 w 12192000"/>
              <a:gd name="connsiteY241" fmla="*/ 4642839 h 5096785"/>
              <a:gd name="connsiteX242" fmla="*/ 388896 w 12192000"/>
              <a:gd name="connsiteY242" fmla="*/ 4619173 h 5096785"/>
              <a:gd name="connsiteX243" fmla="*/ 366479 w 12192000"/>
              <a:gd name="connsiteY243" fmla="*/ 4618896 h 5096785"/>
              <a:gd name="connsiteX244" fmla="*/ 342781 w 12192000"/>
              <a:gd name="connsiteY244" fmla="*/ 4601239 h 5096785"/>
              <a:gd name="connsiteX245" fmla="*/ 255925 w 12192000"/>
              <a:gd name="connsiteY245" fmla="*/ 4598685 h 5096785"/>
              <a:gd name="connsiteX246" fmla="*/ 226919 w 12192000"/>
              <a:gd name="connsiteY246" fmla="*/ 4598460 h 5096785"/>
              <a:gd name="connsiteX247" fmla="*/ 213925 w 12192000"/>
              <a:gd name="connsiteY247" fmla="*/ 4597783 h 5096785"/>
              <a:gd name="connsiteX248" fmla="*/ 215196 w 12192000"/>
              <a:gd name="connsiteY248" fmla="*/ 4588576 h 5096785"/>
              <a:gd name="connsiteX249" fmla="*/ 180214 w 12192000"/>
              <a:gd name="connsiteY249" fmla="*/ 4583701 h 5096785"/>
              <a:gd name="connsiteX250" fmla="*/ 83203 w 12192000"/>
              <a:gd name="connsiteY250" fmla="*/ 4531664 h 5096785"/>
              <a:gd name="connsiteX251" fmla="*/ 4106 w 12192000"/>
              <a:gd name="connsiteY251" fmla="*/ 4517202 h 5096785"/>
              <a:gd name="connsiteX252" fmla="*/ 0 w 12192000"/>
              <a:gd name="connsiteY252" fmla="*/ 4516084 h 5096785"/>
              <a:gd name="connsiteX253" fmla="*/ 0 w 12192000"/>
              <a:gd name="connsiteY25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386800 w 12192000"/>
              <a:gd name="connsiteY89" fmla="*/ 4715431 h 5096785"/>
              <a:gd name="connsiteX90" fmla="*/ 6382703 w 12192000"/>
              <a:gd name="connsiteY90" fmla="*/ 4717930 h 5096785"/>
              <a:gd name="connsiteX91" fmla="*/ 6356495 w 12192000"/>
              <a:gd name="connsiteY91" fmla="*/ 4717843 h 5096785"/>
              <a:gd name="connsiteX92" fmla="*/ 6343628 w 12192000"/>
              <a:gd name="connsiteY92" fmla="*/ 4719161 h 5096785"/>
              <a:gd name="connsiteX93" fmla="*/ 6338605 w 12192000"/>
              <a:gd name="connsiteY93" fmla="*/ 4716723 h 5096785"/>
              <a:gd name="connsiteX94" fmla="*/ 6320318 w 12192000"/>
              <a:gd name="connsiteY94" fmla="*/ 4720095 h 5096785"/>
              <a:gd name="connsiteX95" fmla="*/ 6318742 w 12192000"/>
              <a:gd name="connsiteY95" fmla="*/ 4721541 h 5096785"/>
              <a:gd name="connsiteX96" fmla="*/ 6301708 w 12192000"/>
              <a:gd name="connsiteY96" fmla="*/ 4720380 h 5096785"/>
              <a:gd name="connsiteX97" fmla="*/ 6285082 w 12192000"/>
              <a:gd name="connsiteY97" fmla="*/ 4714639 h 5096785"/>
              <a:gd name="connsiteX98" fmla="*/ 6136936 w 12192000"/>
              <a:gd name="connsiteY98" fmla="*/ 4758246 h 5096785"/>
              <a:gd name="connsiteX99" fmla="*/ 5988578 w 12192000"/>
              <a:gd name="connsiteY99" fmla="*/ 4754427 h 5096785"/>
              <a:gd name="connsiteX100" fmla="*/ 5908701 w 12192000"/>
              <a:gd name="connsiteY100" fmla="*/ 4779160 h 5096785"/>
              <a:gd name="connsiteX101" fmla="*/ 5892219 w 12192000"/>
              <a:gd name="connsiteY101" fmla="*/ 4807892 h 5096785"/>
              <a:gd name="connsiteX102" fmla="*/ 5683612 w 12192000"/>
              <a:gd name="connsiteY102" fmla="*/ 4848770 h 5096785"/>
              <a:gd name="connsiteX103" fmla="*/ 5635111 w 12192000"/>
              <a:gd name="connsiteY103" fmla="*/ 4868888 h 5096785"/>
              <a:gd name="connsiteX104" fmla="*/ 5582652 w 12192000"/>
              <a:gd name="connsiteY104" fmla="*/ 4866836 h 5096785"/>
              <a:gd name="connsiteX105" fmla="*/ 5567213 w 12192000"/>
              <a:gd name="connsiteY105" fmla="*/ 4878769 h 5096785"/>
              <a:gd name="connsiteX106" fmla="*/ 5564659 w 12192000"/>
              <a:gd name="connsiteY106" fmla="*/ 4881042 h 5096785"/>
              <a:gd name="connsiteX107" fmla="*/ 5552102 w 12192000"/>
              <a:gd name="connsiteY107" fmla="*/ 4885426 h 5096785"/>
              <a:gd name="connsiteX108" fmla="*/ 5551475 w 12192000"/>
              <a:gd name="connsiteY108" fmla="*/ 4892560 h 5096785"/>
              <a:gd name="connsiteX109" fmla="*/ 5534664 w 12192000"/>
              <a:gd name="connsiteY109" fmla="*/ 4903385 h 5096785"/>
              <a:gd name="connsiteX110" fmla="*/ 5510737 w 12192000"/>
              <a:gd name="connsiteY110" fmla="*/ 4909807 h 5096785"/>
              <a:gd name="connsiteX111" fmla="*/ 5393901 w 12192000"/>
              <a:gd name="connsiteY111" fmla="*/ 4933709 h 5096785"/>
              <a:gd name="connsiteX112" fmla="*/ 5325782 w 12192000"/>
              <a:gd name="connsiteY112" fmla="*/ 4951789 h 5096785"/>
              <a:gd name="connsiteX113" fmla="*/ 5302703 w 12192000"/>
              <a:gd name="connsiteY113" fmla="*/ 4964590 h 5096785"/>
              <a:gd name="connsiteX114" fmla="*/ 5268591 w 12192000"/>
              <a:gd name="connsiteY114" fmla="*/ 4978479 h 5096785"/>
              <a:gd name="connsiteX115" fmla="*/ 5210559 w 12192000"/>
              <a:gd name="connsiteY115" fmla="*/ 5007585 h 5096785"/>
              <a:gd name="connsiteX116" fmla="*/ 5177597 w 12192000"/>
              <a:gd name="connsiteY116" fmla="*/ 5015926 h 5096785"/>
              <a:gd name="connsiteX117" fmla="*/ 5160569 w 12192000"/>
              <a:gd name="connsiteY117" fmla="*/ 5025681 h 5096785"/>
              <a:gd name="connsiteX118" fmla="*/ 5152748 w 12192000"/>
              <a:gd name="connsiteY118" fmla="*/ 5026569 h 5096785"/>
              <a:gd name="connsiteX119" fmla="*/ 5127678 w 12192000"/>
              <a:gd name="connsiteY119" fmla="*/ 5032947 h 5096785"/>
              <a:gd name="connsiteX120" fmla="*/ 5113147 w 12192000"/>
              <a:gd name="connsiteY120" fmla="*/ 5035818 h 5096785"/>
              <a:gd name="connsiteX121" fmla="*/ 5107301 w 12192000"/>
              <a:gd name="connsiteY121" fmla="*/ 5036672 h 5096785"/>
              <a:gd name="connsiteX122" fmla="*/ 5093215 w 12192000"/>
              <a:gd name="connsiteY122" fmla="*/ 5032880 h 5096785"/>
              <a:gd name="connsiteX123" fmla="*/ 5077058 w 12192000"/>
              <a:gd name="connsiteY123" fmla="*/ 5038681 h 5096785"/>
              <a:gd name="connsiteX124" fmla="*/ 5057349 w 12192000"/>
              <a:gd name="connsiteY124" fmla="*/ 5036015 h 5096785"/>
              <a:gd name="connsiteX125" fmla="*/ 5053945 w 12192000"/>
              <a:gd name="connsiteY125" fmla="*/ 5041952 h 5096785"/>
              <a:gd name="connsiteX126" fmla="*/ 5040021 w 12192000"/>
              <a:gd name="connsiteY126" fmla="*/ 5050052 h 5096785"/>
              <a:gd name="connsiteX127" fmla="*/ 5025913 w 12192000"/>
              <a:gd name="connsiteY127" fmla="*/ 5046535 h 5096785"/>
              <a:gd name="connsiteX128" fmla="*/ 4998218 w 12192000"/>
              <a:gd name="connsiteY128" fmla="*/ 5048065 h 5096785"/>
              <a:gd name="connsiteX129" fmla="*/ 4991008 w 12192000"/>
              <a:gd name="connsiteY129" fmla="*/ 5050439 h 5096785"/>
              <a:gd name="connsiteX130" fmla="*/ 4963503 w 12192000"/>
              <a:gd name="connsiteY130" fmla="*/ 5047575 h 5096785"/>
              <a:gd name="connsiteX131" fmla="*/ 4921053 w 12192000"/>
              <a:gd name="connsiteY131" fmla="*/ 5048925 h 5096785"/>
              <a:gd name="connsiteX132" fmla="*/ 4873420 w 12192000"/>
              <a:gd name="connsiteY132" fmla="*/ 5054929 h 5096785"/>
              <a:gd name="connsiteX133" fmla="*/ 4858825 w 12192000"/>
              <a:gd name="connsiteY133" fmla="*/ 5051329 h 5096785"/>
              <a:gd name="connsiteX134" fmla="*/ 4769340 w 12192000"/>
              <a:gd name="connsiteY134" fmla="*/ 5053090 h 5096785"/>
              <a:gd name="connsiteX135" fmla="*/ 4744152 w 12192000"/>
              <a:gd name="connsiteY135" fmla="*/ 5053391 h 5096785"/>
              <a:gd name="connsiteX136" fmla="*/ 4723556 w 12192000"/>
              <a:gd name="connsiteY136" fmla="*/ 5059633 h 5096785"/>
              <a:gd name="connsiteX137" fmla="*/ 4719699 w 12192000"/>
              <a:gd name="connsiteY137" fmla="*/ 5066298 h 5096785"/>
              <a:gd name="connsiteX138" fmla="*/ 4706016 w 12192000"/>
              <a:gd name="connsiteY138" fmla="*/ 5067422 h 5096785"/>
              <a:gd name="connsiteX139" fmla="*/ 4702593 w 12192000"/>
              <a:gd name="connsiteY139" fmla="*/ 5068973 h 5096785"/>
              <a:gd name="connsiteX140" fmla="*/ 4682766 w 12192000"/>
              <a:gd name="connsiteY140" fmla="*/ 5076609 h 5096785"/>
              <a:gd name="connsiteX141" fmla="*/ 4634960 w 12192000"/>
              <a:gd name="connsiteY141" fmla="*/ 5061852 h 5096785"/>
              <a:gd name="connsiteX142" fmla="*/ 4580645 w 12192000"/>
              <a:gd name="connsiteY142" fmla="*/ 5069246 h 5096785"/>
              <a:gd name="connsiteX143" fmla="*/ 4368005 w 12192000"/>
              <a:gd name="connsiteY143" fmla="*/ 5057426 h 5096785"/>
              <a:gd name="connsiteX144" fmla="*/ 4339489 w 12192000"/>
              <a:gd name="connsiteY144" fmla="*/ 5080858 h 5096785"/>
              <a:gd name="connsiteX145" fmla="*/ 4253895 w 12192000"/>
              <a:gd name="connsiteY145" fmla="*/ 5085008 h 5096785"/>
              <a:gd name="connsiteX146" fmla="*/ 4117780 w 12192000"/>
              <a:gd name="connsiteY146" fmla="*/ 5045175 h 5096785"/>
              <a:gd name="connsiteX147" fmla="*/ 3960074 w 12192000"/>
              <a:gd name="connsiteY147" fmla="*/ 5050708 h 5096785"/>
              <a:gd name="connsiteX148" fmla="*/ 3947260 w 12192000"/>
              <a:gd name="connsiteY148" fmla="*/ 5041167 h 5096785"/>
              <a:gd name="connsiteX149" fmla="*/ 3931969 w 12192000"/>
              <a:gd name="connsiteY149" fmla="*/ 5035902 h 5096785"/>
              <a:gd name="connsiteX150" fmla="*/ 3929836 w 12192000"/>
              <a:gd name="connsiteY150" fmla="*/ 5036901 h 5096785"/>
              <a:gd name="connsiteX151" fmla="*/ 3911296 w 12192000"/>
              <a:gd name="connsiteY151" fmla="*/ 5035663 h 5096785"/>
              <a:gd name="connsiteX152" fmla="*/ 3907746 w 12192000"/>
              <a:gd name="connsiteY152" fmla="*/ 5032107 h 5096785"/>
              <a:gd name="connsiteX153" fmla="*/ 3895182 w 12192000"/>
              <a:gd name="connsiteY153" fmla="*/ 5030229 h 5096785"/>
              <a:gd name="connsiteX154" fmla="*/ 3870866 w 12192000"/>
              <a:gd name="connsiteY154" fmla="*/ 5023753 h 5096785"/>
              <a:gd name="connsiteX155" fmla="*/ 3865913 w 12192000"/>
              <a:gd name="connsiteY155" fmla="*/ 5025143 h 5096785"/>
              <a:gd name="connsiteX156" fmla="*/ 3828606 w 12192000"/>
              <a:gd name="connsiteY156" fmla="*/ 5019426 h 5096785"/>
              <a:gd name="connsiteX157" fmla="*/ 3827901 w 12192000"/>
              <a:gd name="connsiteY157" fmla="*/ 5020583 h 5096785"/>
              <a:gd name="connsiteX158" fmla="*/ 3816543 w 12192000"/>
              <a:gd name="connsiteY158" fmla="*/ 5024366 h 5096785"/>
              <a:gd name="connsiteX159" fmla="*/ 3795278 w 12192000"/>
              <a:gd name="connsiteY159" fmla="*/ 5028779 h 5096785"/>
              <a:gd name="connsiteX160" fmla="*/ 3743858 w 12192000"/>
              <a:gd name="connsiteY160" fmla="*/ 5054237 h 5096785"/>
              <a:gd name="connsiteX161" fmla="*/ 3704945 w 12192000"/>
              <a:gd name="connsiteY161" fmla="*/ 5048413 h 5096785"/>
              <a:gd name="connsiteX162" fmla="*/ 3696992 w 12192000"/>
              <a:gd name="connsiteY162" fmla="*/ 5047914 h 5096785"/>
              <a:gd name="connsiteX163" fmla="*/ 3696780 w 12192000"/>
              <a:gd name="connsiteY163" fmla="*/ 5048181 h 5096785"/>
              <a:gd name="connsiteX164" fmla="*/ 3688290 w 12192000"/>
              <a:gd name="connsiteY164" fmla="*/ 5048204 h 5096785"/>
              <a:gd name="connsiteX165" fmla="*/ 3682486 w 12192000"/>
              <a:gd name="connsiteY165" fmla="*/ 5047000 h 5096785"/>
              <a:gd name="connsiteX166" fmla="*/ 3667056 w 12192000"/>
              <a:gd name="connsiteY166" fmla="*/ 5046030 h 5096785"/>
              <a:gd name="connsiteX167" fmla="*/ 3661403 w 12192000"/>
              <a:gd name="connsiteY167" fmla="*/ 5047537 h 5096785"/>
              <a:gd name="connsiteX168" fmla="*/ 3658673 w 12192000"/>
              <a:gd name="connsiteY168" fmla="*/ 5050790 h 5096785"/>
              <a:gd name="connsiteX169" fmla="*/ 3657333 w 12192000"/>
              <a:gd name="connsiteY169" fmla="*/ 5050325 h 5096785"/>
              <a:gd name="connsiteX170" fmla="*/ 3626778 w 12192000"/>
              <a:gd name="connsiteY170" fmla="*/ 5057882 h 5096785"/>
              <a:gd name="connsiteX171" fmla="*/ 3560067 w 12192000"/>
              <a:gd name="connsiteY171" fmla="*/ 5064266 h 5096785"/>
              <a:gd name="connsiteX172" fmla="*/ 3522641 w 12192000"/>
              <a:gd name="connsiteY172" fmla="*/ 5063654 h 5096785"/>
              <a:gd name="connsiteX173" fmla="*/ 3419275 w 12192000"/>
              <a:gd name="connsiteY173" fmla="*/ 5066646 h 5096785"/>
              <a:gd name="connsiteX174" fmla="*/ 3314869 w 12192000"/>
              <a:gd name="connsiteY174" fmla="*/ 5073197 h 5096785"/>
              <a:gd name="connsiteX175" fmla="*/ 3259088 w 12192000"/>
              <a:gd name="connsiteY175" fmla="*/ 5096363 h 5096785"/>
              <a:gd name="connsiteX176" fmla="*/ 3253104 w 12192000"/>
              <a:gd name="connsiteY176" fmla="*/ 5096785 h 5096785"/>
              <a:gd name="connsiteX177" fmla="*/ 3238751 w 12192000"/>
              <a:gd name="connsiteY177" fmla="*/ 5092996 h 5096785"/>
              <a:gd name="connsiteX178" fmla="*/ 3233681 w 12192000"/>
              <a:gd name="connsiteY178" fmla="*/ 5090758 h 5096785"/>
              <a:gd name="connsiteX179" fmla="*/ 3225562 w 12192000"/>
              <a:gd name="connsiteY179" fmla="*/ 5089215 h 5096785"/>
              <a:gd name="connsiteX180" fmla="*/ 3225260 w 12192000"/>
              <a:gd name="connsiteY180" fmla="*/ 5089437 h 5096785"/>
              <a:gd name="connsiteX181" fmla="*/ 3217859 w 12192000"/>
              <a:gd name="connsiteY181" fmla="*/ 5087484 h 5096785"/>
              <a:gd name="connsiteX182" fmla="*/ 3182980 w 12192000"/>
              <a:gd name="connsiteY182" fmla="*/ 5074650 h 5096785"/>
              <a:gd name="connsiteX183" fmla="*/ 3123938 w 12192000"/>
              <a:gd name="connsiteY183" fmla="*/ 5089912 h 5096785"/>
              <a:gd name="connsiteX184" fmla="*/ 3101912 w 12192000"/>
              <a:gd name="connsiteY184" fmla="*/ 5090281 h 5096785"/>
              <a:gd name="connsiteX185" fmla="*/ 3089591 w 12192000"/>
              <a:gd name="connsiteY185" fmla="*/ 5091865 h 5096785"/>
              <a:gd name="connsiteX186" fmla="*/ 3088465 w 12192000"/>
              <a:gd name="connsiteY186" fmla="*/ 5092858 h 5096785"/>
              <a:gd name="connsiteX187" fmla="*/ 3055081 w 12192000"/>
              <a:gd name="connsiteY187" fmla="*/ 5080424 h 5096785"/>
              <a:gd name="connsiteX188" fmla="*/ 3049807 w 12192000"/>
              <a:gd name="connsiteY188" fmla="*/ 5080860 h 5096785"/>
              <a:gd name="connsiteX189" fmla="*/ 3029122 w 12192000"/>
              <a:gd name="connsiteY189" fmla="*/ 5070085 h 5096785"/>
              <a:gd name="connsiteX190" fmla="*/ 3017862 w 12192000"/>
              <a:gd name="connsiteY190" fmla="*/ 5065942 h 5096785"/>
              <a:gd name="connsiteX191" fmla="*/ 3015868 w 12192000"/>
              <a:gd name="connsiteY191" fmla="*/ 5061832 h 5096785"/>
              <a:gd name="connsiteX192" fmla="*/ 2998644 w 12192000"/>
              <a:gd name="connsiteY192" fmla="*/ 5057210 h 5096785"/>
              <a:gd name="connsiteX193" fmla="*/ 2996219 w 12192000"/>
              <a:gd name="connsiteY193" fmla="*/ 5057788 h 5096785"/>
              <a:gd name="connsiteX194" fmla="*/ 2983676 w 12192000"/>
              <a:gd name="connsiteY194" fmla="*/ 5049852 h 5096785"/>
              <a:gd name="connsiteX195" fmla="*/ 2903609 w 12192000"/>
              <a:gd name="connsiteY195" fmla="*/ 4998457 h 5096785"/>
              <a:gd name="connsiteX196" fmla="*/ 2758830 w 12192000"/>
              <a:gd name="connsiteY196" fmla="*/ 4974760 h 5096785"/>
              <a:gd name="connsiteX197" fmla="*/ 2532669 w 12192000"/>
              <a:gd name="connsiteY197" fmla="*/ 4940573 h 5096785"/>
              <a:gd name="connsiteX198" fmla="*/ 2389931 w 12192000"/>
              <a:gd name="connsiteY198" fmla="*/ 4905785 h 5096785"/>
              <a:gd name="connsiteX199" fmla="*/ 2335186 w 12192000"/>
              <a:gd name="connsiteY199" fmla="*/ 4902957 h 5096785"/>
              <a:gd name="connsiteX200" fmla="*/ 2295307 w 12192000"/>
              <a:gd name="connsiteY200" fmla="*/ 4879800 h 5096785"/>
              <a:gd name="connsiteX201" fmla="*/ 2273393 w 12192000"/>
              <a:gd name="connsiteY201" fmla="*/ 4883565 h 5096785"/>
              <a:gd name="connsiteX202" fmla="*/ 2269523 w 12192000"/>
              <a:gd name="connsiteY202" fmla="*/ 4884442 h 5096785"/>
              <a:gd name="connsiteX203" fmla="*/ 2256015 w 12192000"/>
              <a:gd name="connsiteY203" fmla="*/ 4883014 h 5096785"/>
              <a:gd name="connsiteX204" fmla="*/ 2249731 w 12192000"/>
              <a:gd name="connsiteY204" fmla="*/ 4888778 h 5096785"/>
              <a:gd name="connsiteX205" fmla="*/ 2227629 w 12192000"/>
              <a:gd name="connsiteY205" fmla="*/ 4891047 h 5096785"/>
              <a:gd name="connsiteX206" fmla="*/ 2203460 w 12192000"/>
              <a:gd name="connsiteY206" fmla="*/ 4886696 h 5096785"/>
              <a:gd name="connsiteX207" fmla="*/ 2091528 w 12192000"/>
              <a:gd name="connsiteY207" fmla="*/ 4859155 h 5096785"/>
              <a:gd name="connsiteX208" fmla="*/ 2022901 w 12192000"/>
              <a:gd name="connsiteY208" fmla="*/ 4846594 h 5096785"/>
              <a:gd name="connsiteX209" fmla="*/ 1994227 w 12192000"/>
              <a:gd name="connsiteY209" fmla="*/ 4847973 h 5096785"/>
              <a:gd name="connsiteX210" fmla="*/ 1955936 w 12192000"/>
              <a:gd name="connsiteY210" fmla="*/ 4845765 h 5096785"/>
              <a:gd name="connsiteX211" fmla="*/ 1741924 w 12192000"/>
              <a:gd name="connsiteY211" fmla="*/ 4808054 h 5096785"/>
              <a:gd name="connsiteX212" fmla="*/ 1734410 w 12192000"/>
              <a:gd name="connsiteY212" fmla="*/ 4811675 h 5096785"/>
              <a:gd name="connsiteX213" fmla="*/ 1691423 w 12192000"/>
              <a:gd name="connsiteY213" fmla="*/ 4802777 h 5096785"/>
              <a:gd name="connsiteX214" fmla="*/ 1554504 w 12192000"/>
              <a:gd name="connsiteY214" fmla="*/ 4739985 h 5096785"/>
              <a:gd name="connsiteX215" fmla="*/ 1470119 w 12192000"/>
              <a:gd name="connsiteY215" fmla="*/ 4723470 h 5096785"/>
              <a:gd name="connsiteX216" fmla="*/ 1437967 w 12192000"/>
              <a:gd name="connsiteY216" fmla="*/ 4722710 h 5096785"/>
              <a:gd name="connsiteX217" fmla="*/ 1384234 w 12192000"/>
              <a:gd name="connsiteY217" fmla="*/ 4721117 h 5096785"/>
              <a:gd name="connsiteX218" fmla="*/ 1338647 w 12192000"/>
              <a:gd name="connsiteY218" fmla="*/ 4732483 h 5096785"/>
              <a:gd name="connsiteX219" fmla="*/ 1295869 w 12192000"/>
              <a:gd name="connsiteY219" fmla="*/ 4726175 h 5096785"/>
              <a:gd name="connsiteX220" fmla="*/ 1292949 w 12192000"/>
              <a:gd name="connsiteY220" fmla="*/ 4708469 h 5096785"/>
              <a:gd name="connsiteX221" fmla="*/ 1244908 w 12192000"/>
              <a:gd name="connsiteY221" fmla="*/ 4706993 h 5096785"/>
              <a:gd name="connsiteX222" fmla="*/ 1171266 w 12192000"/>
              <a:gd name="connsiteY222" fmla="*/ 4706535 h 5096785"/>
              <a:gd name="connsiteX223" fmla="*/ 1160868 w 12192000"/>
              <a:gd name="connsiteY223" fmla="*/ 4701936 h 5096785"/>
              <a:gd name="connsiteX224" fmla="*/ 1147599 w 12192000"/>
              <a:gd name="connsiteY224" fmla="*/ 4714833 h 5096785"/>
              <a:gd name="connsiteX225" fmla="*/ 1119603 w 12192000"/>
              <a:gd name="connsiteY225" fmla="*/ 4721303 h 5096785"/>
              <a:gd name="connsiteX226" fmla="*/ 997851 w 12192000"/>
              <a:gd name="connsiteY226" fmla="*/ 4722336 h 5096785"/>
              <a:gd name="connsiteX227" fmla="*/ 976455 w 12192000"/>
              <a:gd name="connsiteY227" fmla="*/ 4726407 h 5096785"/>
              <a:gd name="connsiteX228" fmla="*/ 949939 w 12192000"/>
              <a:gd name="connsiteY228" fmla="*/ 4719699 h 5096785"/>
              <a:gd name="connsiteX229" fmla="*/ 894148 w 12192000"/>
              <a:gd name="connsiteY229" fmla="*/ 4710406 h 5096785"/>
              <a:gd name="connsiteX230" fmla="*/ 857990 w 12192000"/>
              <a:gd name="connsiteY230" fmla="*/ 4696844 h 5096785"/>
              <a:gd name="connsiteX231" fmla="*/ 848649 w 12192000"/>
              <a:gd name="connsiteY231" fmla="*/ 4704021 h 5096785"/>
              <a:gd name="connsiteX232" fmla="*/ 826436 w 12192000"/>
              <a:gd name="connsiteY232" fmla="*/ 4707421 h 5096785"/>
              <a:gd name="connsiteX233" fmla="*/ 733052 w 12192000"/>
              <a:gd name="connsiteY233" fmla="*/ 4701884 h 5096785"/>
              <a:gd name="connsiteX234" fmla="*/ 716185 w 12192000"/>
              <a:gd name="connsiteY234" fmla="*/ 4703827 h 5096785"/>
              <a:gd name="connsiteX235" fmla="*/ 696663 w 12192000"/>
              <a:gd name="connsiteY235" fmla="*/ 4697420 h 5096785"/>
              <a:gd name="connsiteX236" fmla="*/ 582722 w 12192000"/>
              <a:gd name="connsiteY236" fmla="*/ 4658637 h 5096785"/>
              <a:gd name="connsiteX237" fmla="*/ 581118 w 12192000"/>
              <a:gd name="connsiteY237" fmla="*/ 4654120 h 5096785"/>
              <a:gd name="connsiteX238" fmla="*/ 546453 w 12192000"/>
              <a:gd name="connsiteY238" fmla="*/ 4652542 h 5096785"/>
              <a:gd name="connsiteX239" fmla="*/ 536773 w 12192000"/>
              <a:gd name="connsiteY239" fmla="*/ 4644609 h 5096785"/>
              <a:gd name="connsiteX240" fmla="*/ 518899 w 12192000"/>
              <a:gd name="connsiteY240" fmla="*/ 4642839 h 5096785"/>
              <a:gd name="connsiteX241" fmla="*/ 388896 w 12192000"/>
              <a:gd name="connsiteY241" fmla="*/ 4619173 h 5096785"/>
              <a:gd name="connsiteX242" fmla="*/ 366479 w 12192000"/>
              <a:gd name="connsiteY242" fmla="*/ 4618896 h 5096785"/>
              <a:gd name="connsiteX243" fmla="*/ 342781 w 12192000"/>
              <a:gd name="connsiteY243" fmla="*/ 4601239 h 5096785"/>
              <a:gd name="connsiteX244" fmla="*/ 255925 w 12192000"/>
              <a:gd name="connsiteY244" fmla="*/ 4598685 h 5096785"/>
              <a:gd name="connsiteX245" fmla="*/ 226919 w 12192000"/>
              <a:gd name="connsiteY245" fmla="*/ 4598460 h 5096785"/>
              <a:gd name="connsiteX246" fmla="*/ 213925 w 12192000"/>
              <a:gd name="connsiteY246" fmla="*/ 4597783 h 5096785"/>
              <a:gd name="connsiteX247" fmla="*/ 215196 w 12192000"/>
              <a:gd name="connsiteY247" fmla="*/ 4588576 h 5096785"/>
              <a:gd name="connsiteX248" fmla="*/ 180214 w 12192000"/>
              <a:gd name="connsiteY248" fmla="*/ 4583701 h 5096785"/>
              <a:gd name="connsiteX249" fmla="*/ 83203 w 12192000"/>
              <a:gd name="connsiteY249" fmla="*/ 4531664 h 5096785"/>
              <a:gd name="connsiteX250" fmla="*/ 4106 w 12192000"/>
              <a:gd name="connsiteY250" fmla="*/ 4517202 h 5096785"/>
              <a:gd name="connsiteX251" fmla="*/ 0 w 12192000"/>
              <a:gd name="connsiteY251" fmla="*/ 4516084 h 5096785"/>
              <a:gd name="connsiteX252" fmla="*/ 0 w 12192000"/>
              <a:gd name="connsiteY25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386800 w 12192000"/>
              <a:gd name="connsiteY88" fmla="*/ 4715431 h 5096785"/>
              <a:gd name="connsiteX89" fmla="*/ 6382703 w 12192000"/>
              <a:gd name="connsiteY89" fmla="*/ 4717930 h 5096785"/>
              <a:gd name="connsiteX90" fmla="*/ 6356495 w 12192000"/>
              <a:gd name="connsiteY90" fmla="*/ 4717843 h 5096785"/>
              <a:gd name="connsiteX91" fmla="*/ 6343628 w 12192000"/>
              <a:gd name="connsiteY91" fmla="*/ 4719161 h 5096785"/>
              <a:gd name="connsiteX92" fmla="*/ 6338605 w 12192000"/>
              <a:gd name="connsiteY92" fmla="*/ 4716723 h 5096785"/>
              <a:gd name="connsiteX93" fmla="*/ 6320318 w 12192000"/>
              <a:gd name="connsiteY93" fmla="*/ 4720095 h 5096785"/>
              <a:gd name="connsiteX94" fmla="*/ 6318742 w 12192000"/>
              <a:gd name="connsiteY94" fmla="*/ 4721541 h 5096785"/>
              <a:gd name="connsiteX95" fmla="*/ 6301708 w 12192000"/>
              <a:gd name="connsiteY95" fmla="*/ 4720380 h 5096785"/>
              <a:gd name="connsiteX96" fmla="*/ 6285082 w 12192000"/>
              <a:gd name="connsiteY96" fmla="*/ 4714639 h 5096785"/>
              <a:gd name="connsiteX97" fmla="*/ 6136936 w 12192000"/>
              <a:gd name="connsiteY97" fmla="*/ 4758246 h 5096785"/>
              <a:gd name="connsiteX98" fmla="*/ 5988578 w 12192000"/>
              <a:gd name="connsiteY98" fmla="*/ 4754427 h 5096785"/>
              <a:gd name="connsiteX99" fmla="*/ 5908701 w 12192000"/>
              <a:gd name="connsiteY99" fmla="*/ 4779160 h 5096785"/>
              <a:gd name="connsiteX100" fmla="*/ 5892219 w 12192000"/>
              <a:gd name="connsiteY100" fmla="*/ 4807892 h 5096785"/>
              <a:gd name="connsiteX101" fmla="*/ 5683612 w 12192000"/>
              <a:gd name="connsiteY101" fmla="*/ 4848770 h 5096785"/>
              <a:gd name="connsiteX102" fmla="*/ 5635111 w 12192000"/>
              <a:gd name="connsiteY102" fmla="*/ 4868888 h 5096785"/>
              <a:gd name="connsiteX103" fmla="*/ 5582652 w 12192000"/>
              <a:gd name="connsiteY103" fmla="*/ 4866836 h 5096785"/>
              <a:gd name="connsiteX104" fmla="*/ 5567213 w 12192000"/>
              <a:gd name="connsiteY104" fmla="*/ 4878769 h 5096785"/>
              <a:gd name="connsiteX105" fmla="*/ 5564659 w 12192000"/>
              <a:gd name="connsiteY105" fmla="*/ 4881042 h 5096785"/>
              <a:gd name="connsiteX106" fmla="*/ 5552102 w 12192000"/>
              <a:gd name="connsiteY106" fmla="*/ 4885426 h 5096785"/>
              <a:gd name="connsiteX107" fmla="*/ 5551475 w 12192000"/>
              <a:gd name="connsiteY107" fmla="*/ 4892560 h 5096785"/>
              <a:gd name="connsiteX108" fmla="*/ 5534664 w 12192000"/>
              <a:gd name="connsiteY108" fmla="*/ 4903385 h 5096785"/>
              <a:gd name="connsiteX109" fmla="*/ 5510737 w 12192000"/>
              <a:gd name="connsiteY109" fmla="*/ 4909807 h 5096785"/>
              <a:gd name="connsiteX110" fmla="*/ 5393901 w 12192000"/>
              <a:gd name="connsiteY110" fmla="*/ 4933709 h 5096785"/>
              <a:gd name="connsiteX111" fmla="*/ 5325782 w 12192000"/>
              <a:gd name="connsiteY111" fmla="*/ 4951789 h 5096785"/>
              <a:gd name="connsiteX112" fmla="*/ 5302703 w 12192000"/>
              <a:gd name="connsiteY112" fmla="*/ 4964590 h 5096785"/>
              <a:gd name="connsiteX113" fmla="*/ 5268591 w 12192000"/>
              <a:gd name="connsiteY113" fmla="*/ 4978479 h 5096785"/>
              <a:gd name="connsiteX114" fmla="*/ 5210559 w 12192000"/>
              <a:gd name="connsiteY114" fmla="*/ 5007585 h 5096785"/>
              <a:gd name="connsiteX115" fmla="*/ 5177597 w 12192000"/>
              <a:gd name="connsiteY115" fmla="*/ 5015926 h 5096785"/>
              <a:gd name="connsiteX116" fmla="*/ 5160569 w 12192000"/>
              <a:gd name="connsiteY116" fmla="*/ 5025681 h 5096785"/>
              <a:gd name="connsiteX117" fmla="*/ 5152748 w 12192000"/>
              <a:gd name="connsiteY117" fmla="*/ 5026569 h 5096785"/>
              <a:gd name="connsiteX118" fmla="*/ 5127678 w 12192000"/>
              <a:gd name="connsiteY118" fmla="*/ 5032947 h 5096785"/>
              <a:gd name="connsiteX119" fmla="*/ 5113147 w 12192000"/>
              <a:gd name="connsiteY119" fmla="*/ 5035818 h 5096785"/>
              <a:gd name="connsiteX120" fmla="*/ 5107301 w 12192000"/>
              <a:gd name="connsiteY120" fmla="*/ 5036672 h 5096785"/>
              <a:gd name="connsiteX121" fmla="*/ 5093215 w 12192000"/>
              <a:gd name="connsiteY121" fmla="*/ 5032880 h 5096785"/>
              <a:gd name="connsiteX122" fmla="*/ 5077058 w 12192000"/>
              <a:gd name="connsiteY122" fmla="*/ 5038681 h 5096785"/>
              <a:gd name="connsiteX123" fmla="*/ 5057349 w 12192000"/>
              <a:gd name="connsiteY123" fmla="*/ 5036015 h 5096785"/>
              <a:gd name="connsiteX124" fmla="*/ 5053945 w 12192000"/>
              <a:gd name="connsiteY124" fmla="*/ 5041952 h 5096785"/>
              <a:gd name="connsiteX125" fmla="*/ 5040021 w 12192000"/>
              <a:gd name="connsiteY125" fmla="*/ 5050052 h 5096785"/>
              <a:gd name="connsiteX126" fmla="*/ 5025913 w 12192000"/>
              <a:gd name="connsiteY126" fmla="*/ 5046535 h 5096785"/>
              <a:gd name="connsiteX127" fmla="*/ 4998218 w 12192000"/>
              <a:gd name="connsiteY127" fmla="*/ 5048065 h 5096785"/>
              <a:gd name="connsiteX128" fmla="*/ 4991008 w 12192000"/>
              <a:gd name="connsiteY128" fmla="*/ 5050439 h 5096785"/>
              <a:gd name="connsiteX129" fmla="*/ 4963503 w 12192000"/>
              <a:gd name="connsiteY129" fmla="*/ 5047575 h 5096785"/>
              <a:gd name="connsiteX130" fmla="*/ 4921053 w 12192000"/>
              <a:gd name="connsiteY130" fmla="*/ 5048925 h 5096785"/>
              <a:gd name="connsiteX131" fmla="*/ 4873420 w 12192000"/>
              <a:gd name="connsiteY131" fmla="*/ 5054929 h 5096785"/>
              <a:gd name="connsiteX132" fmla="*/ 4858825 w 12192000"/>
              <a:gd name="connsiteY132" fmla="*/ 5051329 h 5096785"/>
              <a:gd name="connsiteX133" fmla="*/ 4769340 w 12192000"/>
              <a:gd name="connsiteY133" fmla="*/ 5053090 h 5096785"/>
              <a:gd name="connsiteX134" fmla="*/ 4744152 w 12192000"/>
              <a:gd name="connsiteY134" fmla="*/ 5053391 h 5096785"/>
              <a:gd name="connsiteX135" fmla="*/ 4723556 w 12192000"/>
              <a:gd name="connsiteY135" fmla="*/ 5059633 h 5096785"/>
              <a:gd name="connsiteX136" fmla="*/ 4719699 w 12192000"/>
              <a:gd name="connsiteY136" fmla="*/ 5066298 h 5096785"/>
              <a:gd name="connsiteX137" fmla="*/ 4706016 w 12192000"/>
              <a:gd name="connsiteY137" fmla="*/ 5067422 h 5096785"/>
              <a:gd name="connsiteX138" fmla="*/ 4702593 w 12192000"/>
              <a:gd name="connsiteY138" fmla="*/ 5068973 h 5096785"/>
              <a:gd name="connsiteX139" fmla="*/ 4682766 w 12192000"/>
              <a:gd name="connsiteY139" fmla="*/ 5076609 h 5096785"/>
              <a:gd name="connsiteX140" fmla="*/ 4634960 w 12192000"/>
              <a:gd name="connsiteY140" fmla="*/ 5061852 h 5096785"/>
              <a:gd name="connsiteX141" fmla="*/ 4580645 w 12192000"/>
              <a:gd name="connsiteY141" fmla="*/ 5069246 h 5096785"/>
              <a:gd name="connsiteX142" fmla="*/ 4368005 w 12192000"/>
              <a:gd name="connsiteY142" fmla="*/ 5057426 h 5096785"/>
              <a:gd name="connsiteX143" fmla="*/ 4339489 w 12192000"/>
              <a:gd name="connsiteY143" fmla="*/ 5080858 h 5096785"/>
              <a:gd name="connsiteX144" fmla="*/ 4253895 w 12192000"/>
              <a:gd name="connsiteY144" fmla="*/ 5085008 h 5096785"/>
              <a:gd name="connsiteX145" fmla="*/ 4117780 w 12192000"/>
              <a:gd name="connsiteY145" fmla="*/ 5045175 h 5096785"/>
              <a:gd name="connsiteX146" fmla="*/ 3960074 w 12192000"/>
              <a:gd name="connsiteY146" fmla="*/ 5050708 h 5096785"/>
              <a:gd name="connsiteX147" fmla="*/ 3947260 w 12192000"/>
              <a:gd name="connsiteY147" fmla="*/ 5041167 h 5096785"/>
              <a:gd name="connsiteX148" fmla="*/ 3931969 w 12192000"/>
              <a:gd name="connsiteY148" fmla="*/ 5035902 h 5096785"/>
              <a:gd name="connsiteX149" fmla="*/ 3929836 w 12192000"/>
              <a:gd name="connsiteY149" fmla="*/ 5036901 h 5096785"/>
              <a:gd name="connsiteX150" fmla="*/ 3911296 w 12192000"/>
              <a:gd name="connsiteY150" fmla="*/ 5035663 h 5096785"/>
              <a:gd name="connsiteX151" fmla="*/ 3907746 w 12192000"/>
              <a:gd name="connsiteY151" fmla="*/ 5032107 h 5096785"/>
              <a:gd name="connsiteX152" fmla="*/ 3895182 w 12192000"/>
              <a:gd name="connsiteY152" fmla="*/ 5030229 h 5096785"/>
              <a:gd name="connsiteX153" fmla="*/ 3870866 w 12192000"/>
              <a:gd name="connsiteY153" fmla="*/ 5023753 h 5096785"/>
              <a:gd name="connsiteX154" fmla="*/ 3865913 w 12192000"/>
              <a:gd name="connsiteY154" fmla="*/ 5025143 h 5096785"/>
              <a:gd name="connsiteX155" fmla="*/ 3828606 w 12192000"/>
              <a:gd name="connsiteY155" fmla="*/ 5019426 h 5096785"/>
              <a:gd name="connsiteX156" fmla="*/ 3827901 w 12192000"/>
              <a:gd name="connsiteY156" fmla="*/ 5020583 h 5096785"/>
              <a:gd name="connsiteX157" fmla="*/ 3816543 w 12192000"/>
              <a:gd name="connsiteY157" fmla="*/ 5024366 h 5096785"/>
              <a:gd name="connsiteX158" fmla="*/ 3795278 w 12192000"/>
              <a:gd name="connsiteY158" fmla="*/ 5028779 h 5096785"/>
              <a:gd name="connsiteX159" fmla="*/ 3743858 w 12192000"/>
              <a:gd name="connsiteY159" fmla="*/ 5054237 h 5096785"/>
              <a:gd name="connsiteX160" fmla="*/ 3704945 w 12192000"/>
              <a:gd name="connsiteY160" fmla="*/ 5048413 h 5096785"/>
              <a:gd name="connsiteX161" fmla="*/ 3696992 w 12192000"/>
              <a:gd name="connsiteY161" fmla="*/ 5047914 h 5096785"/>
              <a:gd name="connsiteX162" fmla="*/ 3696780 w 12192000"/>
              <a:gd name="connsiteY162" fmla="*/ 5048181 h 5096785"/>
              <a:gd name="connsiteX163" fmla="*/ 3688290 w 12192000"/>
              <a:gd name="connsiteY163" fmla="*/ 5048204 h 5096785"/>
              <a:gd name="connsiteX164" fmla="*/ 3682486 w 12192000"/>
              <a:gd name="connsiteY164" fmla="*/ 5047000 h 5096785"/>
              <a:gd name="connsiteX165" fmla="*/ 3667056 w 12192000"/>
              <a:gd name="connsiteY165" fmla="*/ 5046030 h 5096785"/>
              <a:gd name="connsiteX166" fmla="*/ 3661403 w 12192000"/>
              <a:gd name="connsiteY166" fmla="*/ 5047537 h 5096785"/>
              <a:gd name="connsiteX167" fmla="*/ 3658673 w 12192000"/>
              <a:gd name="connsiteY167" fmla="*/ 5050790 h 5096785"/>
              <a:gd name="connsiteX168" fmla="*/ 3657333 w 12192000"/>
              <a:gd name="connsiteY168" fmla="*/ 5050325 h 5096785"/>
              <a:gd name="connsiteX169" fmla="*/ 3626778 w 12192000"/>
              <a:gd name="connsiteY169" fmla="*/ 5057882 h 5096785"/>
              <a:gd name="connsiteX170" fmla="*/ 3560067 w 12192000"/>
              <a:gd name="connsiteY170" fmla="*/ 5064266 h 5096785"/>
              <a:gd name="connsiteX171" fmla="*/ 3522641 w 12192000"/>
              <a:gd name="connsiteY171" fmla="*/ 5063654 h 5096785"/>
              <a:gd name="connsiteX172" fmla="*/ 3419275 w 12192000"/>
              <a:gd name="connsiteY172" fmla="*/ 5066646 h 5096785"/>
              <a:gd name="connsiteX173" fmla="*/ 3314869 w 12192000"/>
              <a:gd name="connsiteY173" fmla="*/ 5073197 h 5096785"/>
              <a:gd name="connsiteX174" fmla="*/ 3259088 w 12192000"/>
              <a:gd name="connsiteY174" fmla="*/ 5096363 h 5096785"/>
              <a:gd name="connsiteX175" fmla="*/ 3253104 w 12192000"/>
              <a:gd name="connsiteY175" fmla="*/ 5096785 h 5096785"/>
              <a:gd name="connsiteX176" fmla="*/ 3238751 w 12192000"/>
              <a:gd name="connsiteY176" fmla="*/ 5092996 h 5096785"/>
              <a:gd name="connsiteX177" fmla="*/ 3233681 w 12192000"/>
              <a:gd name="connsiteY177" fmla="*/ 5090758 h 5096785"/>
              <a:gd name="connsiteX178" fmla="*/ 3225562 w 12192000"/>
              <a:gd name="connsiteY178" fmla="*/ 5089215 h 5096785"/>
              <a:gd name="connsiteX179" fmla="*/ 3225260 w 12192000"/>
              <a:gd name="connsiteY179" fmla="*/ 5089437 h 5096785"/>
              <a:gd name="connsiteX180" fmla="*/ 3217859 w 12192000"/>
              <a:gd name="connsiteY180" fmla="*/ 5087484 h 5096785"/>
              <a:gd name="connsiteX181" fmla="*/ 3182980 w 12192000"/>
              <a:gd name="connsiteY181" fmla="*/ 5074650 h 5096785"/>
              <a:gd name="connsiteX182" fmla="*/ 3123938 w 12192000"/>
              <a:gd name="connsiteY182" fmla="*/ 5089912 h 5096785"/>
              <a:gd name="connsiteX183" fmla="*/ 3101912 w 12192000"/>
              <a:gd name="connsiteY183" fmla="*/ 5090281 h 5096785"/>
              <a:gd name="connsiteX184" fmla="*/ 3089591 w 12192000"/>
              <a:gd name="connsiteY184" fmla="*/ 5091865 h 5096785"/>
              <a:gd name="connsiteX185" fmla="*/ 3088465 w 12192000"/>
              <a:gd name="connsiteY185" fmla="*/ 5092858 h 5096785"/>
              <a:gd name="connsiteX186" fmla="*/ 3055081 w 12192000"/>
              <a:gd name="connsiteY186" fmla="*/ 5080424 h 5096785"/>
              <a:gd name="connsiteX187" fmla="*/ 3049807 w 12192000"/>
              <a:gd name="connsiteY187" fmla="*/ 5080860 h 5096785"/>
              <a:gd name="connsiteX188" fmla="*/ 3029122 w 12192000"/>
              <a:gd name="connsiteY188" fmla="*/ 5070085 h 5096785"/>
              <a:gd name="connsiteX189" fmla="*/ 3017862 w 12192000"/>
              <a:gd name="connsiteY189" fmla="*/ 5065942 h 5096785"/>
              <a:gd name="connsiteX190" fmla="*/ 3015868 w 12192000"/>
              <a:gd name="connsiteY190" fmla="*/ 5061832 h 5096785"/>
              <a:gd name="connsiteX191" fmla="*/ 2998644 w 12192000"/>
              <a:gd name="connsiteY191" fmla="*/ 5057210 h 5096785"/>
              <a:gd name="connsiteX192" fmla="*/ 2996219 w 12192000"/>
              <a:gd name="connsiteY192" fmla="*/ 5057788 h 5096785"/>
              <a:gd name="connsiteX193" fmla="*/ 2983676 w 12192000"/>
              <a:gd name="connsiteY193" fmla="*/ 5049852 h 5096785"/>
              <a:gd name="connsiteX194" fmla="*/ 2903609 w 12192000"/>
              <a:gd name="connsiteY194" fmla="*/ 4998457 h 5096785"/>
              <a:gd name="connsiteX195" fmla="*/ 2758830 w 12192000"/>
              <a:gd name="connsiteY195" fmla="*/ 4974760 h 5096785"/>
              <a:gd name="connsiteX196" fmla="*/ 2532669 w 12192000"/>
              <a:gd name="connsiteY196" fmla="*/ 4940573 h 5096785"/>
              <a:gd name="connsiteX197" fmla="*/ 2389931 w 12192000"/>
              <a:gd name="connsiteY197" fmla="*/ 4905785 h 5096785"/>
              <a:gd name="connsiteX198" fmla="*/ 2335186 w 12192000"/>
              <a:gd name="connsiteY198" fmla="*/ 4902957 h 5096785"/>
              <a:gd name="connsiteX199" fmla="*/ 2295307 w 12192000"/>
              <a:gd name="connsiteY199" fmla="*/ 4879800 h 5096785"/>
              <a:gd name="connsiteX200" fmla="*/ 2273393 w 12192000"/>
              <a:gd name="connsiteY200" fmla="*/ 4883565 h 5096785"/>
              <a:gd name="connsiteX201" fmla="*/ 2269523 w 12192000"/>
              <a:gd name="connsiteY201" fmla="*/ 4884442 h 5096785"/>
              <a:gd name="connsiteX202" fmla="*/ 2256015 w 12192000"/>
              <a:gd name="connsiteY202" fmla="*/ 4883014 h 5096785"/>
              <a:gd name="connsiteX203" fmla="*/ 2249731 w 12192000"/>
              <a:gd name="connsiteY203" fmla="*/ 4888778 h 5096785"/>
              <a:gd name="connsiteX204" fmla="*/ 2227629 w 12192000"/>
              <a:gd name="connsiteY204" fmla="*/ 4891047 h 5096785"/>
              <a:gd name="connsiteX205" fmla="*/ 2203460 w 12192000"/>
              <a:gd name="connsiteY205" fmla="*/ 4886696 h 5096785"/>
              <a:gd name="connsiteX206" fmla="*/ 2091528 w 12192000"/>
              <a:gd name="connsiteY206" fmla="*/ 4859155 h 5096785"/>
              <a:gd name="connsiteX207" fmla="*/ 2022901 w 12192000"/>
              <a:gd name="connsiteY207" fmla="*/ 4846594 h 5096785"/>
              <a:gd name="connsiteX208" fmla="*/ 1994227 w 12192000"/>
              <a:gd name="connsiteY208" fmla="*/ 4847973 h 5096785"/>
              <a:gd name="connsiteX209" fmla="*/ 1955936 w 12192000"/>
              <a:gd name="connsiteY209" fmla="*/ 4845765 h 5096785"/>
              <a:gd name="connsiteX210" fmla="*/ 1741924 w 12192000"/>
              <a:gd name="connsiteY210" fmla="*/ 4808054 h 5096785"/>
              <a:gd name="connsiteX211" fmla="*/ 1734410 w 12192000"/>
              <a:gd name="connsiteY211" fmla="*/ 4811675 h 5096785"/>
              <a:gd name="connsiteX212" fmla="*/ 1691423 w 12192000"/>
              <a:gd name="connsiteY212" fmla="*/ 4802777 h 5096785"/>
              <a:gd name="connsiteX213" fmla="*/ 1554504 w 12192000"/>
              <a:gd name="connsiteY213" fmla="*/ 4739985 h 5096785"/>
              <a:gd name="connsiteX214" fmla="*/ 1470119 w 12192000"/>
              <a:gd name="connsiteY214" fmla="*/ 4723470 h 5096785"/>
              <a:gd name="connsiteX215" fmla="*/ 1437967 w 12192000"/>
              <a:gd name="connsiteY215" fmla="*/ 4722710 h 5096785"/>
              <a:gd name="connsiteX216" fmla="*/ 1384234 w 12192000"/>
              <a:gd name="connsiteY216" fmla="*/ 4721117 h 5096785"/>
              <a:gd name="connsiteX217" fmla="*/ 1338647 w 12192000"/>
              <a:gd name="connsiteY217" fmla="*/ 4732483 h 5096785"/>
              <a:gd name="connsiteX218" fmla="*/ 1295869 w 12192000"/>
              <a:gd name="connsiteY218" fmla="*/ 4726175 h 5096785"/>
              <a:gd name="connsiteX219" fmla="*/ 1292949 w 12192000"/>
              <a:gd name="connsiteY219" fmla="*/ 4708469 h 5096785"/>
              <a:gd name="connsiteX220" fmla="*/ 1244908 w 12192000"/>
              <a:gd name="connsiteY220" fmla="*/ 4706993 h 5096785"/>
              <a:gd name="connsiteX221" fmla="*/ 1171266 w 12192000"/>
              <a:gd name="connsiteY221" fmla="*/ 4706535 h 5096785"/>
              <a:gd name="connsiteX222" fmla="*/ 1160868 w 12192000"/>
              <a:gd name="connsiteY222" fmla="*/ 4701936 h 5096785"/>
              <a:gd name="connsiteX223" fmla="*/ 1147599 w 12192000"/>
              <a:gd name="connsiteY223" fmla="*/ 4714833 h 5096785"/>
              <a:gd name="connsiteX224" fmla="*/ 1119603 w 12192000"/>
              <a:gd name="connsiteY224" fmla="*/ 4721303 h 5096785"/>
              <a:gd name="connsiteX225" fmla="*/ 997851 w 12192000"/>
              <a:gd name="connsiteY225" fmla="*/ 4722336 h 5096785"/>
              <a:gd name="connsiteX226" fmla="*/ 976455 w 12192000"/>
              <a:gd name="connsiteY226" fmla="*/ 4726407 h 5096785"/>
              <a:gd name="connsiteX227" fmla="*/ 949939 w 12192000"/>
              <a:gd name="connsiteY227" fmla="*/ 4719699 h 5096785"/>
              <a:gd name="connsiteX228" fmla="*/ 894148 w 12192000"/>
              <a:gd name="connsiteY228" fmla="*/ 4710406 h 5096785"/>
              <a:gd name="connsiteX229" fmla="*/ 857990 w 12192000"/>
              <a:gd name="connsiteY229" fmla="*/ 4696844 h 5096785"/>
              <a:gd name="connsiteX230" fmla="*/ 848649 w 12192000"/>
              <a:gd name="connsiteY230" fmla="*/ 4704021 h 5096785"/>
              <a:gd name="connsiteX231" fmla="*/ 826436 w 12192000"/>
              <a:gd name="connsiteY231" fmla="*/ 4707421 h 5096785"/>
              <a:gd name="connsiteX232" fmla="*/ 733052 w 12192000"/>
              <a:gd name="connsiteY232" fmla="*/ 4701884 h 5096785"/>
              <a:gd name="connsiteX233" fmla="*/ 716185 w 12192000"/>
              <a:gd name="connsiteY233" fmla="*/ 4703827 h 5096785"/>
              <a:gd name="connsiteX234" fmla="*/ 696663 w 12192000"/>
              <a:gd name="connsiteY234" fmla="*/ 4697420 h 5096785"/>
              <a:gd name="connsiteX235" fmla="*/ 582722 w 12192000"/>
              <a:gd name="connsiteY235" fmla="*/ 4658637 h 5096785"/>
              <a:gd name="connsiteX236" fmla="*/ 581118 w 12192000"/>
              <a:gd name="connsiteY236" fmla="*/ 4654120 h 5096785"/>
              <a:gd name="connsiteX237" fmla="*/ 546453 w 12192000"/>
              <a:gd name="connsiteY237" fmla="*/ 4652542 h 5096785"/>
              <a:gd name="connsiteX238" fmla="*/ 536773 w 12192000"/>
              <a:gd name="connsiteY238" fmla="*/ 4644609 h 5096785"/>
              <a:gd name="connsiteX239" fmla="*/ 518899 w 12192000"/>
              <a:gd name="connsiteY239" fmla="*/ 4642839 h 5096785"/>
              <a:gd name="connsiteX240" fmla="*/ 388896 w 12192000"/>
              <a:gd name="connsiteY240" fmla="*/ 4619173 h 5096785"/>
              <a:gd name="connsiteX241" fmla="*/ 366479 w 12192000"/>
              <a:gd name="connsiteY241" fmla="*/ 4618896 h 5096785"/>
              <a:gd name="connsiteX242" fmla="*/ 342781 w 12192000"/>
              <a:gd name="connsiteY242" fmla="*/ 4601239 h 5096785"/>
              <a:gd name="connsiteX243" fmla="*/ 255925 w 12192000"/>
              <a:gd name="connsiteY243" fmla="*/ 4598685 h 5096785"/>
              <a:gd name="connsiteX244" fmla="*/ 226919 w 12192000"/>
              <a:gd name="connsiteY244" fmla="*/ 4598460 h 5096785"/>
              <a:gd name="connsiteX245" fmla="*/ 213925 w 12192000"/>
              <a:gd name="connsiteY245" fmla="*/ 4597783 h 5096785"/>
              <a:gd name="connsiteX246" fmla="*/ 215196 w 12192000"/>
              <a:gd name="connsiteY246" fmla="*/ 4588576 h 5096785"/>
              <a:gd name="connsiteX247" fmla="*/ 180214 w 12192000"/>
              <a:gd name="connsiteY247" fmla="*/ 4583701 h 5096785"/>
              <a:gd name="connsiteX248" fmla="*/ 83203 w 12192000"/>
              <a:gd name="connsiteY248" fmla="*/ 4531664 h 5096785"/>
              <a:gd name="connsiteX249" fmla="*/ 4106 w 12192000"/>
              <a:gd name="connsiteY249" fmla="*/ 4517202 h 5096785"/>
              <a:gd name="connsiteX250" fmla="*/ 0 w 12192000"/>
              <a:gd name="connsiteY250" fmla="*/ 4516084 h 5096785"/>
              <a:gd name="connsiteX251" fmla="*/ 0 w 12192000"/>
              <a:gd name="connsiteY25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490057 w 12192000"/>
              <a:gd name="connsiteY86" fmla="*/ 4658624 h 5096785"/>
              <a:gd name="connsiteX87" fmla="*/ 6386800 w 12192000"/>
              <a:gd name="connsiteY87" fmla="*/ 4715431 h 5096785"/>
              <a:gd name="connsiteX88" fmla="*/ 6382703 w 12192000"/>
              <a:gd name="connsiteY88" fmla="*/ 4717930 h 5096785"/>
              <a:gd name="connsiteX89" fmla="*/ 6356495 w 12192000"/>
              <a:gd name="connsiteY89" fmla="*/ 4717843 h 5096785"/>
              <a:gd name="connsiteX90" fmla="*/ 6343628 w 12192000"/>
              <a:gd name="connsiteY90" fmla="*/ 4719161 h 5096785"/>
              <a:gd name="connsiteX91" fmla="*/ 6338605 w 12192000"/>
              <a:gd name="connsiteY91" fmla="*/ 4716723 h 5096785"/>
              <a:gd name="connsiteX92" fmla="*/ 6320318 w 12192000"/>
              <a:gd name="connsiteY92" fmla="*/ 4720095 h 5096785"/>
              <a:gd name="connsiteX93" fmla="*/ 6318742 w 12192000"/>
              <a:gd name="connsiteY93" fmla="*/ 4721541 h 5096785"/>
              <a:gd name="connsiteX94" fmla="*/ 6301708 w 12192000"/>
              <a:gd name="connsiteY94" fmla="*/ 4720380 h 5096785"/>
              <a:gd name="connsiteX95" fmla="*/ 6285082 w 12192000"/>
              <a:gd name="connsiteY95" fmla="*/ 4714639 h 5096785"/>
              <a:gd name="connsiteX96" fmla="*/ 6136936 w 12192000"/>
              <a:gd name="connsiteY96" fmla="*/ 4758246 h 5096785"/>
              <a:gd name="connsiteX97" fmla="*/ 5988578 w 12192000"/>
              <a:gd name="connsiteY97" fmla="*/ 4754427 h 5096785"/>
              <a:gd name="connsiteX98" fmla="*/ 5908701 w 12192000"/>
              <a:gd name="connsiteY98" fmla="*/ 4779160 h 5096785"/>
              <a:gd name="connsiteX99" fmla="*/ 5892219 w 12192000"/>
              <a:gd name="connsiteY99" fmla="*/ 4807892 h 5096785"/>
              <a:gd name="connsiteX100" fmla="*/ 5683612 w 12192000"/>
              <a:gd name="connsiteY100" fmla="*/ 4848770 h 5096785"/>
              <a:gd name="connsiteX101" fmla="*/ 5635111 w 12192000"/>
              <a:gd name="connsiteY101" fmla="*/ 4868888 h 5096785"/>
              <a:gd name="connsiteX102" fmla="*/ 5582652 w 12192000"/>
              <a:gd name="connsiteY102" fmla="*/ 4866836 h 5096785"/>
              <a:gd name="connsiteX103" fmla="*/ 5567213 w 12192000"/>
              <a:gd name="connsiteY103" fmla="*/ 4878769 h 5096785"/>
              <a:gd name="connsiteX104" fmla="*/ 5564659 w 12192000"/>
              <a:gd name="connsiteY104" fmla="*/ 4881042 h 5096785"/>
              <a:gd name="connsiteX105" fmla="*/ 5552102 w 12192000"/>
              <a:gd name="connsiteY105" fmla="*/ 4885426 h 5096785"/>
              <a:gd name="connsiteX106" fmla="*/ 5551475 w 12192000"/>
              <a:gd name="connsiteY106" fmla="*/ 4892560 h 5096785"/>
              <a:gd name="connsiteX107" fmla="*/ 5534664 w 12192000"/>
              <a:gd name="connsiteY107" fmla="*/ 4903385 h 5096785"/>
              <a:gd name="connsiteX108" fmla="*/ 5510737 w 12192000"/>
              <a:gd name="connsiteY108" fmla="*/ 4909807 h 5096785"/>
              <a:gd name="connsiteX109" fmla="*/ 5393901 w 12192000"/>
              <a:gd name="connsiteY109" fmla="*/ 4933709 h 5096785"/>
              <a:gd name="connsiteX110" fmla="*/ 5325782 w 12192000"/>
              <a:gd name="connsiteY110" fmla="*/ 4951789 h 5096785"/>
              <a:gd name="connsiteX111" fmla="*/ 5302703 w 12192000"/>
              <a:gd name="connsiteY111" fmla="*/ 4964590 h 5096785"/>
              <a:gd name="connsiteX112" fmla="*/ 5268591 w 12192000"/>
              <a:gd name="connsiteY112" fmla="*/ 4978479 h 5096785"/>
              <a:gd name="connsiteX113" fmla="*/ 5210559 w 12192000"/>
              <a:gd name="connsiteY113" fmla="*/ 5007585 h 5096785"/>
              <a:gd name="connsiteX114" fmla="*/ 5177597 w 12192000"/>
              <a:gd name="connsiteY114" fmla="*/ 5015926 h 5096785"/>
              <a:gd name="connsiteX115" fmla="*/ 5160569 w 12192000"/>
              <a:gd name="connsiteY115" fmla="*/ 5025681 h 5096785"/>
              <a:gd name="connsiteX116" fmla="*/ 5152748 w 12192000"/>
              <a:gd name="connsiteY116" fmla="*/ 5026569 h 5096785"/>
              <a:gd name="connsiteX117" fmla="*/ 5127678 w 12192000"/>
              <a:gd name="connsiteY117" fmla="*/ 5032947 h 5096785"/>
              <a:gd name="connsiteX118" fmla="*/ 5113147 w 12192000"/>
              <a:gd name="connsiteY118" fmla="*/ 5035818 h 5096785"/>
              <a:gd name="connsiteX119" fmla="*/ 5107301 w 12192000"/>
              <a:gd name="connsiteY119" fmla="*/ 5036672 h 5096785"/>
              <a:gd name="connsiteX120" fmla="*/ 5093215 w 12192000"/>
              <a:gd name="connsiteY120" fmla="*/ 5032880 h 5096785"/>
              <a:gd name="connsiteX121" fmla="*/ 5077058 w 12192000"/>
              <a:gd name="connsiteY121" fmla="*/ 5038681 h 5096785"/>
              <a:gd name="connsiteX122" fmla="*/ 5057349 w 12192000"/>
              <a:gd name="connsiteY122" fmla="*/ 5036015 h 5096785"/>
              <a:gd name="connsiteX123" fmla="*/ 5053945 w 12192000"/>
              <a:gd name="connsiteY123" fmla="*/ 5041952 h 5096785"/>
              <a:gd name="connsiteX124" fmla="*/ 5040021 w 12192000"/>
              <a:gd name="connsiteY124" fmla="*/ 5050052 h 5096785"/>
              <a:gd name="connsiteX125" fmla="*/ 5025913 w 12192000"/>
              <a:gd name="connsiteY125" fmla="*/ 5046535 h 5096785"/>
              <a:gd name="connsiteX126" fmla="*/ 4998218 w 12192000"/>
              <a:gd name="connsiteY126" fmla="*/ 5048065 h 5096785"/>
              <a:gd name="connsiteX127" fmla="*/ 4991008 w 12192000"/>
              <a:gd name="connsiteY127" fmla="*/ 5050439 h 5096785"/>
              <a:gd name="connsiteX128" fmla="*/ 4963503 w 12192000"/>
              <a:gd name="connsiteY128" fmla="*/ 5047575 h 5096785"/>
              <a:gd name="connsiteX129" fmla="*/ 4921053 w 12192000"/>
              <a:gd name="connsiteY129" fmla="*/ 5048925 h 5096785"/>
              <a:gd name="connsiteX130" fmla="*/ 4873420 w 12192000"/>
              <a:gd name="connsiteY130" fmla="*/ 5054929 h 5096785"/>
              <a:gd name="connsiteX131" fmla="*/ 4858825 w 12192000"/>
              <a:gd name="connsiteY131" fmla="*/ 5051329 h 5096785"/>
              <a:gd name="connsiteX132" fmla="*/ 4769340 w 12192000"/>
              <a:gd name="connsiteY132" fmla="*/ 5053090 h 5096785"/>
              <a:gd name="connsiteX133" fmla="*/ 4744152 w 12192000"/>
              <a:gd name="connsiteY133" fmla="*/ 5053391 h 5096785"/>
              <a:gd name="connsiteX134" fmla="*/ 4723556 w 12192000"/>
              <a:gd name="connsiteY134" fmla="*/ 5059633 h 5096785"/>
              <a:gd name="connsiteX135" fmla="*/ 4719699 w 12192000"/>
              <a:gd name="connsiteY135" fmla="*/ 5066298 h 5096785"/>
              <a:gd name="connsiteX136" fmla="*/ 4706016 w 12192000"/>
              <a:gd name="connsiteY136" fmla="*/ 5067422 h 5096785"/>
              <a:gd name="connsiteX137" fmla="*/ 4702593 w 12192000"/>
              <a:gd name="connsiteY137" fmla="*/ 5068973 h 5096785"/>
              <a:gd name="connsiteX138" fmla="*/ 4682766 w 12192000"/>
              <a:gd name="connsiteY138" fmla="*/ 5076609 h 5096785"/>
              <a:gd name="connsiteX139" fmla="*/ 4634960 w 12192000"/>
              <a:gd name="connsiteY139" fmla="*/ 5061852 h 5096785"/>
              <a:gd name="connsiteX140" fmla="*/ 4580645 w 12192000"/>
              <a:gd name="connsiteY140" fmla="*/ 5069246 h 5096785"/>
              <a:gd name="connsiteX141" fmla="*/ 4368005 w 12192000"/>
              <a:gd name="connsiteY141" fmla="*/ 5057426 h 5096785"/>
              <a:gd name="connsiteX142" fmla="*/ 4339489 w 12192000"/>
              <a:gd name="connsiteY142" fmla="*/ 5080858 h 5096785"/>
              <a:gd name="connsiteX143" fmla="*/ 4253895 w 12192000"/>
              <a:gd name="connsiteY143" fmla="*/ 5085008 h 5096785"/>
              <a:gd name="connsiteX144" fmla="*/ 4117780 w 12192000"/>
              <a:gd name="connsiteY144" fmla="*/ 5045175 h 5096785"/>
              <a:gd name="connsiteX145" fmla="*/ 3960074 w 12192000"/>
              <a:gd name="connsiteY145" fmla="*/ 5050708 h 5096785"/>
              <a:gd name="connsiteX146" fmla="*/ 3947260 w 12192000"/>
              <a:gd name="connsiteY146" fmla="*/ 5041167 h 5096785"/>
              <a:gd name="connsiteX147" fmla="*/ 3931969 w 12192000"/>
              <a:gd name="connsiteY147" fmla="*/ 5035902 h 5096785"/>
              <a:gd name="connsiteX148" fmla="*/ 3929836 w 12192000"/>
              <a:gd name="connsiteY148" fmla="*/ 5036901 h 5096785"/>
              <a:gd name="connsiteX149" fmla="*/ 3911296 w 12192000"/>
              <a:gd name="connsiteY149" fmla="*/ 5035663 h 5096785"/>
              <a:gd name="connsiteX150" fmla="*/ 3907746 w 12192000"/>
              <a:gd name="connsiteY150" fmla="*/ 5032107 h 5096785"/>
              <a:gd name="connsiteX151" fmla="*/ 3895182 w 12192000"/>
              <a:gd name="connsiteY151" fmla="*/ 5030229 h 5096785"/>
              <a:gd name="connsiteX152" fmla="*/ 3870866 w 12192000"/>
              <a:gd name="connsiteY152" fmla="*/ 5023753 h 5096785"/>
              <a:gd name="connsiteX153" fmla="*/ 3865913 w 12192000"/>
              <a:gd name="connsiteY153" fmla="*/ 5025143 h 5096785"/>
              <a:gd name="connsiteX154" fmla="*/ 3828606 w 12192000"/>
              <a:gd name="connsiteY154" fmla="*/ 5019426 h 5096785"/>
              <a:gd name="connsiteX155" fmla="*/ 3827901 w 12192000"/>
              <a:gd name="connsiteY155" fmla="*/ 5020583 h 5096785"/>
              <a:gd name="connsiteX156" fmla="*/ 3816543 w 12192000"/>
              <a:gd name="connsiteY156" fmla="*/ 5024366 h 5096785"/>
              <a:gd name="connsiteX157" fmla="*/ 3795278 w 12192000"/>
              <a:gd name="connsiteY157" fmla="*/ 5028779 h 5096785"/>
              <a:gd name="connsiteX158" fmla="*/ 3743858 w 12192000"/>
              <a:gd name="connsiteY158" fmla="*/ 5054237 h 5096785"/>
              <a:gd name="connsiteX159" fmla="*/ 3704945 w 12192000"/>
              <a:gd name="connsiteY159" fmla="*/ 5048413 h 5096785"/>
              <a:gd name="connsiteX160" fmla="*/ 3696992 w 12192000"/>
              <a:gd name="connsiteY160" fmla="*/ 5047914 h 5096785"/>
              <a:gd name="connsiteX161" fmla="*/ 3696780 w 12192000"/>
              <a:gd name="connsiteY161" fmla="*/ 5048181 h 5096785"/>
              <a:gd name="connsiteX162" fmla="*/ 3688290 w 12192000"/>
              <a:gd name="connsiteY162" fmla="*/ 5048204 h 5096785"/>
              <a:gd name="connsiteX163" fmla="*/ 3682486 w 12192000"/>
              <a:gd name="connsiteY163" fmla="*/ 5047000 h 5096785"/>
              <a:gd name="connsiteX164" fmla="*/ 3667056 w 12192000"/>
              <a:gd name="connsiteY164" fmla="*/ 5046030 h 5096785"/>
              <a:gd name="connsiteX165" fmla="*/ 3661403 w 12192000"/>
              <a:gd name="connsiteY165" fmla="*/ 5047537 h 5096785"/>
              <a:gd name="connsiteX166" fmla="*/ 3658673 w 12192000"/>
              <a:gd name="connsiteY166" fmla="*/ 5050790 h 5096785"/>
              <a:gd name="connsiteX167" fmla="*/ 3657333 w 12192000"/>
              <a:gd name="connsiteY167" fmla="*/ 5050325 h 5096785"/>
              <a:gd name="connsiteX168" fmla="*/ 3626778 w 12192000"/>
              <a:gd name="connsiteY168" fmla="*/ 5057882 h 5096785"/>
              <a:gd name="connsiteX169" fmla="*/ 3560067 w 12192000"/>
              <a:gd name="connsiteY169" fmla="*/ 5064266 h 5096785"/>
              <a:gd name="connsiteX170" fmla="*/ 3522641 w 12192000"/>
              <a:gd name="connsiteY170" fmla="*/ 5063654 h 5096785"/>
              <a:gd name="connsiteX171" fmla="*/ 3419275 w 12192000"/>
              <a:gd name="connsiteY171" fmla="*/ 5066646 h 5096785"/>
              <a:gd name="connsiteX172" fmla="*/ 3314869 w 12192000"/>
              <a:gd name="connsiteY172" fmla="*/ 5073197 h 5096785"/>
              <a:gd name="connsiteX173" fmla="*/ 3259088 w 12192000"/>
              <a:gd name="connsiteY173" fmla="*/ 5096363 h 5096785"/>
              <a:gd name="connsiteX174" fmla="*/ 3253104 w 12192000"/>
              <a:gd name="connsiteY174" fmla="*/ 5096785 h 5096785"/>
              <a:gd name="connsiteX175" fmla="*/ 3238751 w 12192000"/>
              <a:gd name="connsiteY175" fmla="*/ 5092996 h 5096785"/>
              <a:gd name="connsiteX176" fmla="*/ 3233681 w 12192000"/>
              <a:gd name="connsiteY176" fmla="*/ 5090758 h 5096785"/>
              <a:gd name="connsiteX177" fmla="*/ 3225562 w 12192000"/>
              <a:gd name="connsiteY177" fmla="*/ 5089215 h 5096785"/>
              <a:gd name="connsiteX178" fmla="*/ 3225260 w 12192000"/>
              <a:gd name="connsiteY178" fmla="*/ 5089437 h 5096785"/>
              <a:gd name="connsiteX179" fmla="*/ 3217859 w 12192000"/>
              <a:gd name="connsiteY179" fmla="*/ 5087484 h 5096785"/>
              <a:gd name="connsiteX180" fmla="*/ 3182980 w 12192000"/>
              <a:gd name="connsiteY180" fmla="*/ 5074650 h 5096785"/>
              <a:gd name="connsiteX181" fmla="*/ 3123938 w 12192000"/>
              <a:gd name="connsiteY181" fmla="*/ 5089912 h 5096785"/>
              <a:gd name="connsiteX182" fmla="*/ 3101912 w 12192000"/>
              <a:gd name="connsiteY182" fmla="*/ 5090281 h 5096785"/>
              <a:gd name="connsiteX183" fmla="*/ 3089591 w 12192000"/>
              <a:gd name="connsiteY183" fmla="*/ 5091865 h 5096785"/>
              <a:gd name="connsiteX184" fmla="*/ 3088465 w 12192000"/>
              <a:gd name="connsiteY184" fmla="*/ 5092858 h 5096785"/>
              <a:gd name="connsiteX185" fmla="*/ 3055081 w 12192000"/>
              <a:gd name="connsiteY185" fmla="*/ 5080424 h 5096785"/>
              <a:gd name="connsiteX186" fmla="*/ 3049807 w 12192000"/>
              <a:gd name="connsiteY186" fmla="*/ 5080860 h 5096785"/>
              <a:gd name="connsiteX187" fmla="*/ 3029122 w 12192000"/>
              <a:gd name="connsiteY187" fmla="*/ 5070085 h 5096785"/>
              <a:gd name="connsiteX188" fmla="*/ 3017862 w 12192000"/>
              <a:gd name="connsiteY188" fmla="*/ 5065942 h 5096785"/>
              <a:gd name="connsiteX189" fmla="*/ 3015868 w 12192000"/>
              <a:gd name="connsiteY189" fmla="*/ 5061832 h 5096785"/>
              <a:gd name="connsiteX190" fmla="*/ 2998644 w 12192000"/>
              <a:gd name="connsiteY190" fmla="*/ 5057210 h 5096785"/>
              <a:gd name="connsiteX191" fmla="*/ 2996219 w 12192000"/>
              <a:gd name="connsiteY191" fmla="*/ 5057788 h 5096785"/>
              <a:gd name="connsiteX192" fmla="*/ 2983676 w 12192000"/>
              <a:gd name="connsiteY192" fmla="*/ 5049852 h 5096785"/>
              <a:gd name="connsiteX193" fmla="*/ 2903609 w 12192000"/>
              <a:gd name="connsiteY193" fmla="*/ 4998457 h 5096785"/>
              <a:gd name="connsiteX194" fmla="*/ 2758830 w 12192000"/>
              <a:gd name="connsiteY194" fmla="*/ 4974760 h 5096785"/>
              <a:gd name="connsiteX195" fmla="*/ 2532669 w 12192000"/>
              <a:gd name="connsiteY195" fmla="*/ 4940573 h 5096785"/>
              <a:gd name="connsiteX196" fmla="*/ 2389931 w 12192000"/>
              <a:gd name="connsiteY196" fmla="*/ 4905785 h 5096785"/>
              <a:gd name="connsiteX197" fmla="*/ 2335186 w 12192000"/>
              <a:gd name="connsiteY197" fmla="*/ 4902957 h 5096785"/>
              <a:gd name="connsiteX198" fmla="*/ 2295307 w 12192000"/>
              <a:gd name="connsiteY198" fmla="*/ 4879800 h 5096785"/>
              <a:gd name="connsiteX199" fmla="*/ 2273393 w 12192000"/>
              <a:gd name="connsiteY199" fmla="*/ 4883565 h 5096785"/>
              <a:gd name="connsiteX200" fmla="*/ 2269523 w 12192000"/>
              <a:gd name="connsiteY200" fmla="*/ 4884442 h 5096785"/>
              <a:gd name="connsiteX201" fmla="*/ 2256015 w 12192000"/>
              <a:gd name="connsiteY201" fmla="*/ 4883014 h 5096785"/>
              <a:gd name="connsiteX202" fmla="*/ 2249731 w 12192000"/>
              <a:gd name="connsiteY202" fmla="*/ 4888778 h 5096785"/>
              <a:gd name="connsiteX203" fmla="*/ 2227629 w 12192000"/>
              <a:gd name="connsiteY203" fmla="*/ 4891047 h 5096785"/>
              <a:gd name="connsiteX204" fmla="*/ 2203460 w 12192000"/>
              <a:gd name="connsiteY204" fmla="*/ 4886696 h 5096785"/>
              <a:gd name="connsiteX205" fmla="*/ 2091528 w 12192000"/>
              <a:gd name="connsiteY205" fmla="*/ 4859155 h 5096785"/>
              <a:gd name="connsiteX206" fmla="*/ 2022901 w 12192000"/>
              <a:gd name="connsiteY206" fmla="*/ 4846594 h 5096785"/>
              <a:gd name="connsiteX207" fmla="*/ 1994227 w 12192000"/>
              <a:gd name="connsiteY207" fmla="*/ 4847973 h 5096785"/>
              <a:gd name="connsiteX208" fmla="*/ 1955936 w 12192000"/>
              <a:gd name="connsiteY208" fmla="*/ 4845765 h 5096785"/>
              <a:gd name="connsiteX209" fmla="*/ 1741924 w 12192000"/>
              <a:gd name="connsiteY209" fmla="*/ 4808054 h 5096785"/>
              <a:gd name="connsiteX210" fmla="*/ 1734410 w 12192000"/>
              <a:gd name="connsiteY210" fmla="*/ 4811675 h 5096785"/>
              <a:gd name="connsiteX211" fmla="*/ 1691423 w 12192000"/>
              <a:gd name="connsiteY211" fmla="*/ 4802777 h 5096785"/>
              <a:gd name="connsiteX212" fmla="*/ 1554504 w 12192000"/>
              <a:gd name="connsiteY212" fmla="*/ 4739985 h 5096785"/>
              <a:gd name="connsiteX213" fmla="*/ 1470119 w 12192000"/>
              <a:gd name="connsiteY213" fmla="*/ 4723470 h 5096785"/>
              <a:gd name="connsiteX214" fmla="*/ 1437967 w 12192000"/>
              <a:gd name="connsiteY214" fmla="*/ 4722710 h 5096785"/>
              <a:gd name="connsiteX215" fmla="*/ 1384234 w 12192000"/>
              <a:gd name="connsiteY215" fmla="*/ 4721117 h 5096785"/>
              <a:gd name="connsiteX216" fmla="*/ 1338647 w 12192000"/>
              <a:gd name="connsiteY216" fmla="*/ 4732483 h 5096785"/>
              <a:gd name="connsiteX217" fmla="*/ 1295869 w 12192000"/>
              <a:gd name="connsiteY217" fmla="*/ 4726175 h 5096785"/>
              <a:gd name="connsiteX218" fmla="*/ 1292949 w 12192000"/>
              <a:gd name="connsiteY218" fmla="*/ 4708469 h 5096785"/>
              <a:gd name="connsiteX219" fmla="*/ 1244908 w 12192000"/>
              <a:gd name="connsiteY219" fmla="*/ 4706993 h 5096785"/>
              <a:gd name="connsiteX220" fmla="*/ 1171266 w 12192000"/>
              <a:gd name="connsiteY220" fmla="*/ 4706535 h 5096785"/>
              <a:gd name="connsiteX221" fmla="*/ 1160868 w 12192000"/>
              <a:gd name="connsiteY221" fmla="*/ 4701936 h 5096785"/>
              <a:gd name="connsiteX222" fmla="*/ 1147599 w 12192000"/>
              <a:gd name="connsiteY222" fmla="*/ 4714833 h 5096785"/>
              <a:gd name="connsiteX223" fmla="*/ 1119603 w 12192000"/>
              <a:gd name="connsiteY223" fmla="*/ 4721303 h 5096785"/>
              <a:gd name="connsiteX224" fmla="*/ 997851 w 12192000"/>
              <a:gd name="connsiteY224" fmla="*/ 4722336 h 5096785"/>
              <a:gd name="connsiteX225" fmla="*/ 976455 w 12192000"/>
              <a:gd name="connsiteY225" fmla="*/ 4726407 h 5096785"/>
              <a:gd name="connsiteX226" fmla="*/ 949939 w 12192000"/>
              <a:gd name="connsiteY226" fmla="*/ 4719699 h 5096785"/>
              <a:gd name="connsiteX227" fmla="*/ 894148 w 12192000"/>
              <a:gd name="connsiteY227" fmla="*/ 4710406 h 5096785"/>
              <a:gd name="connsiteX228" fmla="*/ 857990 w 12192000"/>
              <a:gd name="connsiteY228" fmla="*/ 4696844 h 5096785"/>
              <a:gd name="connsiteX229" fmla="*/ 848649 w 12192000"/>
              <a:gd name="connsiteY229" fmla="*/ 4704021 h 5096785"/>
              <a:gd name="connsiteX230" fmla="*/ 826436 w 12192000"/>
              <a:gd name="connsiteY230" fmla="*/ 4707421 h 5096785"/>
              <a:gd name="connsiteX231" fmla="*/ 733052 w 12192000"/>
              <a:gd name="connsiteY231" fmla="*/ 4701884 h 5096785"/>
              <a:gd name="connsiteX232" fmla="*/ 716185 w 12192000"/>
              <a:gd name="connsiteY232" fmla="*/ 4703827 h 5096785"/>
              <a:gd name="connsiteX233" fmla="*/ 696663 w 12192000"/>
              <a:gd name="connsiteY233" fmla="*/ 4697420 h 5096785"/>
              <a:gd name="connsiteX234" fmla="*/ 582722 w 12192000"/>
              <a:gd name="connsiteY234" fmla="*/ 4658637 h 5096785"/>
              <a:gd name="connsiteX235" fmla="*/ 581118 w 12192000"/>
              <a:gd name="connsiteY235" fmla="*/ 4654120 h 5096785"/>
              <a:gd name="connsiteX236" fmla="*/ 546453 w 12192000"/>
              <a:gd name="connsiteY236" fmla="*/ 4652542 h 5096785"/>
              <a:gd name="connsiteX237" fmla="*/ 536773 w 12192000"/>
              <a:gd name="connsiteY237" fmla="*/ 4644609 h 5096785"/>
              <a:gd name="connsiteX238" fmla="*/ 518899 w 12192000"/>
              <a:gd name="connsiteY238" fmla="*/ 4642839 h 5096785"/>
              <a:gd name="connsiteX239" fmla="*/ 388896 w 12192000"/>
              <a:gd name="connsiteY239" fmla="*/ 4619173 h 5096785"/>
              <a:gd name="connsiteX240" fmla="*/ 366479 w 12192000"/>
              <a:gd name="connsiteY240" fmla="*/ 4618896 h 5096785"/>
              <a:gd name="connsiteX241" fmla="*/ 342781 w 12192000"/>
              <a:gd name="connsiteY241" fmla="*/ 4601239 h 5096785"/>
              <a:gd name="connsiteX242" fmla="*/ 255925 w 12192000"/>
              <a:gd name="connsiteY242" fmla="*/ 4598685 h 5096785"/>
              <a:gd name="connsiteX243" fmla="*/ 226919 w 12192000"/>
              <a:gd name="connsiteY243" fmla="*/ 4598460 h 5096785"/>
              <a:gd name="connsiteX244" fmla="*/ 213925 w 12192000"/>
              <a:gd name="connsiteY244" fmla="*/ 4597783 h 5096785"/>
              <a:gd name="connsiteX245" fmla="*/ 215196 w 12192000"/>
              <a:gd name="connsiteY245" fmla="*/ 4588576 h 5096785"/>
              <a:gd name="connsiteX246" fmla="*/ 180214 w 12192000"/>
              <a:gd name="connsiteY246" fmla="*/ 4583701 h 5096785"/>
              <a:gd name="connsiteX247" fmla="*/ 83203 w 12192000"/>
              <a:gd name="connsiteY247" fmla="*/ 4531664 h 5096785"/>
              <a:gd name="connsiteX248" fmla="*/ 4106 w 12192000"/>
              <a:gd name="connsiteY248" fmla="*/ 4517202 h 5096785"/>
              <a:gd name="connsiteX249" fmla="*/ 0 w 12192000"/>
              <a:gd name="connsiteY249" fmla="*/ 4516084 h 5096785"/>
              <a:gd name="connsiteX250" fmla="*/ 0 w 12192000"/>
              <a:gd name="connsiteY25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52021 w 12192000"/>
              <a:gd name="connsiteY81" fmla="*/ 4650379 h 5096785"/>
              <a:gd name="connsiteX82" fmla="*/ 6545925 w 12192000"/>
              <a:gd name="connsiteY82" fmla="*/ 4650675 h 5096785"/>
              <a:gd name="connsiteX83" fmla="*/ 6537822 w 12192000"/>
              <a:gd name="connsiteY83" fmla="*/ 4652769 h 5096785"/>
              <a:gd name="connsiteX84" fmla="*/ 6537743 w 12192000"/>
              <a:gd name="connsiteY84" fmla="*/ 4653068 h 5096785"/>
              <a:gd name="connsiteX85" fmla="*/ 6490057 w 12192000"/>
              <a:gd name="connsiteY85" fmla="*/ 4658624 h 5096785"/>
              <a:gd name="connsiteX86" fmla="*/ 6386800 w 12192000"/>
              <a:gd name="connsiteY86" fmla="*/ 4715431 h 5096785"/>
              <a:gd name="connsiteX87" fmla="*/ 6382703 w 12192000"/>
              <a:gd name="connsiteY87" fmla="*/ 4717930 h 5096785"/>
              <a:gd name="connsiteX88" fmla="*/ 6356495 w 12192000"/>
              <a:gd name="connsiteY88" fmla="*/ 4717843 h 5096785"/>
              <a:gd name="connsiteX89" fmla="*/ 6343628 w 12192000"/>
              <a:gd name="connsiteY89" fmla="*/ 4719161 h 5096785"/>
              <a:gd name="connsiteX90" fmla="*/ 6338605 w 12192000"/>
              <a:gd name="connsiteY90" fmla="*/ 4716723 h 5096785"/>
              <a:gd name="connsiteX91" fmla="*/ 6320318 w 12192000"/>
              <a:gd name="connsiteY91" fmla="*/ 4720095 h 5096785"/>
              <a:gd name="connsiteX92" fmla="*/ 6318742 w 12192000"/>
              <a:gd name="connsiteY92" fmla="*/ 4721541 h 5096785"/>
              <a:gd name="connsiteX93" fmla="*/ 6301708 w 12192000"/>
              <a:gd name="connsiteY93" fmla="*/ 4720380 h 5096785"/>
              <a:gd name="connsiteX94" fmla="*/ 6285082 w 12192000"/>
              <a:gd name="connsiteY94" fmla="*/ 4714639 h 5096785"/>
              <a:gd name="connsiteX95" fmla="*/ 6136936 w 12192000"/>
              <a:gd name="connsiteY95" fmla="*/ 4758246 h 5096785"/>
              <a:gd name="connsiteX96" fmla="*/ 5988578 w 12192000"/>
              <a:gd name="connsiteY96" fmla="*/ 4754427 h 5096785"/>
              <a:gd name="connsiteX97" fmla="*/ 5908701 w 12192000"/>
              <a:gd name="connsiteY97" fmla="*/ 4779160 h 5096785"/>
              <a:gd name="connsiteX98" fmla="*/ 5892219 w 12192000"/>
              <a:gd name="connsiteY98" fmla="*/ 4807892 h 5096785"/>
              <a:gd name="connsiteX99" fmla="*/ 5683612 w 12192000"/>
              <a:gd name="connsiteY99" fmla="*/ 4848770 h 5096785"/>
              <a:gd name="connsiteX100" fmla="*/ 5635111 w 12192000"/>
              <a:gd name="connsiteY100" fmla="*/ 4868888 h 5096785"/>
              <a:gd name="connsiteX101" fmla="*/ 5582652 w 12192000"/>
              <a:gd name="connsiteY101" fmla="*/ 4866836 h 5096785"/>
              <a:gd name="connsiteX102" fmla="*/ 5567213 w 12192000"/>
              <a:gd name="connsiteY102" fmla="*/ 4878769 h 5096785"/>
              <a:gd name="connsiteX103" fmla="*/ 5564659 w 12192000"/>
              <a:gd name="connsiteY103" fmla="*/ 4881042 h 5096785"/>
              <a:gd name="connsiteX104" fmla="*/ 5552102 w 12192000"/>
              <a:gd name="connsiteY104" fmla="*/ 4885426 h 5096785"/>
              <a:gd name="connsiteX105" fmla="*/ 5551475 w 12192000"/>
              <a:gd name="connsiteY105" fmla="*/ 4892560 h 5096785"/>
              <a:gd name="connsiteX106" fmla="*/ 5534664 w 12192000"/>
              <a:gd name="connsiteY106" fmla="*/ 4903385 h 5096785"/>
              <a:gd name="connsiteX107" fmla="*/ 5510737 w 12192000"/>
              <a:gd name="connsiteY107" fmla="*/ 4909807 h 5096785"/>
              <a:gd name="connsiteX108" fmla="*/ 5393901 w 12192000"/>
              <a:gd name="connsiteY108" fmla="*/ 4933709 h 5096785"/>
              <a:gd name="connsiteX109" fmla="*/ 5325782 w 12192000"/>
              <a:gd name="connsiteY109" fmla="*/ 4951789 h 5096785"/>
              <a:gd name="connsiteX110" fmla="*/ 5302703 w 12192000"/>
              <a:gd name="connsiteY110" fmla="*/ 4964590 h 5096785"/>
              <a:gd name="connsiteX111" fmla="*/ 5268591 w 12192000"/>
              <a:gd name="connsiteY111" fmla="*/ 4978479 h 5096785"/>
              <a:gd name="connsiteX112" fmla="*/ 5210559 w 12192000"/>
              <a:gd name="connsiteY112" fmla="*/ 5007585 h 5096785"/>
              <a:gd name="connsiteX113" fmla="*/ 5177597 w 12192000"/>
              <a:gd name="connsiteY113" fmla="*/ 5015926 h 5096785"/>
              <a:gd name="connsiteX114" fmla="*/ 5160569 w 12192000"/>
              <a:gd name="connsiteY114" fmla="*/ 5025681 h 5096785"/>
              <a:gd name="connsiteX115" fmla="*/ 5152748 w 12192000"/>
              <a:gd name="connsiteY115" fmla="*/ 5026569 h 5096785"/>
              <a:gd name="connsiteX116" fmla="*/ 5127678 w 12192000"/>
              <a:gd name="connsiteY116" fmla="*/ 5032947 h 5096785"/>
              <a:gd name="connsiteX117" fmla="*/ 5113147 w 12192000"/>
              <a:gd name="connsiteY117" fmla="*/ 5035818 h 5096785"/>
              <a:gd name="connsiteX118" fmla="*/ 5107301 w 12192000"/>
              <a:gd name="connsiteY118" fmla="*/ 5036672 h 5096785"/>
              <a:gd name="connsiteX119" fmla="*/ 5093215 w 12192000"/>
              <a:gd name="connsiteY119" fmla="*/ 5032880 h 5096785"/>
              <a:gd name="connsiteX120" fmla="*/ 5077058 w 12192000"/>
              <a:gd name="connsiteY120" fmla="*/ 5038681 h 5096785"/>
              <a:gd name="connsiteX121" fmla="*/ 5057349 w 12192000"/>
              <a:gd name="connsiteY121" fmla="*/ 5036015 h 5096785"/>
              <a:gd name="connsiteX122" fmla="*/ 5053945 w 12192000"/>
              <a:gd name="connsiteY122" fmla="*/ 5041952 h 5096785"/>
              <a:gd name="connsiteX123" fmla="*/ 5040021 w 12192000"/>
              <a:gd name="connsiteY123" fmla="*/ 5050052 h 5096785"/>
              <a:gd name="connsiteX124" fmla="*/ 5025913 w 12192000"/>
              <a:gd name="connsiteY124" fmla="*/ 5046535 h 5096785"/>
              <a:gd name="connsiteX125" fmla="*/ 4998218 w 12192000"/>
              <a:gd name="connsiteY125" fmla="*/ 5048065 h 5096785"/>
              <a:gd name="connsiteX126" fmla="*/ 4991008 w 12192000"/>
              <a:gd name="connsiteY126" fmla="*/ 5050439 h 5096785"/>
              <a:gd name="connsiteX127" fmla="*/ 4963503 w 12192000"/>
              <a:gd name="connsiteY127" fmla="*/ 5047575 h 5096785"/>
              <a:gd name="connsiteX128" fmla="*/ 4921053 w 12192000"/>
              <a:gd name="connsiteY128" fmla="*/ 5048925 h 5096785"/>
              <a:gd name="connsiteX129" fmla="*/ 4873420 w 12192000"/>
              <a:gd name="connsiteY129" fmla="*/ 5054929 h 5096785"/>
              <a:gd name="connsiteX130" fmla="*/ 4858825 w 12192000"/>
              <a:gd name="connsiteY130" fmla="*/ 5051329 h 5096785"/>
              <a:gd name="connsiteX131" fmla="*/ 4769340 w 12192000"/>
              <a:gd name="connsiteY131" fmla="*/ 5053090 h 5096785"/>
              <a:gd name="connsiteX132" fmla="*/ 4744152 w 12192000"/>
              <a:gd name="connsiteY132" fmla="*/ 5053391 h 5096785"/>
              <a:gd name="connsiteX133" fmla="*/ 4723556 w 12192000"/>
              <a:gd name="connsiteY133" fmla="*/ 5059633 h 5096785"/>
              <a:gd name="connsiteX134" fmla="*/ 4719699 w 12192000"/>
              <a:gd name="connsiteY134" fmla="*/ 5066298 h 5096785"/>
              <a:gd name="connsiteX135" fmla="*/ 4706016 w 12192000"/>
              <a:gd name="connsiteY135" fmla="*/ 5067422 h 5096785"/>
              <a:gd name="connsiteX136" fmla="*/ 4702593 w 12192000"/>
              <a:gd name="connsiteY136" fmla="*/ 5068973 h 5096785"/>
              <a:gd name="connsiteX137" fmla="*/ 4682766 w 12192000"/>
              <a:gd name="connsiteY137" fmla="*/ 5076609 h 5096785"/>
              <a:gd name="connsiteX138" fmla="*/ 4634960 w 12192000"/>
              <a:gd name="connsiteY138" fmla="*/ 5061852 h 5096785"/>
              <a:gd name="connsiteX139" fmla="*/ 4580645 w 12192000"/>
              <a:gd name="connsiteY139" fmla="*/ 5069246 h 5096785"/>
              <a:gd name="connsiteX140" fmla="*/ 4368005 w 12192000"/>
              <a:gd name="connsiteY140" fmla="*/ 5057426 h 5096785"/>
              <a:gd name="connsiteX141" fmla="*/ 4339489 w 12192000"/>
              <a:gd name="connsiteY141" fmla="*/ 5080858 h 5096785"/>
              <a:gd name="connsiteX142" fmla="*/ 4253895 w 12192000"/>
              <a:gd name="connsiteY142" fmla="*/ 5085008 h 5096785"/>
              <a:gd name="connsiteX143" fmla="*/ 4117780 w 12192000"/>
              <a:gd name="connsiteY143" fmla="*/ 5045175 h 5096785"/>
              <a:gd name="connsiteX144" fmla="*/ 3960074 w 12192000"/>
              <a:gd name="connsiteY144" fmla="*/ 5050708 h 5096785"/>
              <a:gd name="connsiteX145" fmla="*/ 3947260 w 12192000"/>
              <a:gd name="connsiteY145" fmla="*/ 5041167 h 5096785"/>
              <a:gd name="connsiteX146" fmla="*/ 3931969 w 12192000"/>
              <a:gd name="connsiteY146" fmla="*/ 5035902 h 5096785"/>
              <a:gd name="connsiteX147" fmla="*/ 3929836 w 12192000"/>
              <a:gd name="connsiteY147" fmla="*/ 5036901 h 5096785"/>
              <a:gd name="connsiteX148" fmla="*/ 3911296 w 12192000"/>
              <a:gd name="connsiteY148" fmla="*/ 5035663 h 5096785"/>
              <a:gd name="connsiteX149" fmla="*/ 3907746 w 12192000"/>
              <a:gd name="connsiteY149" fmla="*/ 5032107 h 5096785"/>
              <a:gd name="connsiteX150" fmla="*/ 3895182 w 12192000"/>
              <a:gd name="connsiteY150" fmla="*/ 5030229 h 5096785"/>
              <a:gd name="connsiteX151" fmla="*/ 3870866 w 12192000"/>
              <a:gd name="connsiteY151" fmla="*/ 5023753 h 5096785"/>
              <a:gd name="connsiteX152" fmla="*/ 3865913 w 12192000"/>
              <a:gd name="connsiteY152" fmla="*/ 5025143 h 5096785"/>
              <a:gd name="connsiteX153" fmla="*/ 3828606 w 12192000"/>
              <a:gd name="connsiteY153" fmla="*/ 5019426 h 5096785"/>
              <a:gd name="connsiteX154" fmla="*/ 3827901 w 12192000"/>
              <a:gd name="connsiteY154" fmla="*/ 5020583 h 5096785"/>
              <a:gd name="connsiteX155" fmla="*/ 3816543 w 12192000"/>
              <a:gd name="connsiteY155" fmla="*/ 5024366 h 5096785"/>
              <a:gd name="connsiteX156" fmla="*/ 3795278 w 12192000"/>
              <a:gd name="connsiteY156" fmla="*/ 5028779 h 5096785"/>
              <a:gd name="connsiteX157" fmla="*/ 3743858 w 12192000"/>
              <a:gd name="connsiteY157" fmla="*/ 5054237 h 5096785"/>
              <a:gd name="connsiteX158" fmla="*/ 3704945 w 12192000"/>
              <a:gd name="connsiteY158" fmla="*/ 5048413 h 5096785"/>
              <a:gd name="connsiteX159" fmla="*/ 3696992 w 12192000"/>
              <a:gd name="connsiteY159" fmla="*/ 5047914 h 5096785"/>
              <a:gd name="connsiteX160" fmla="*/ 3696780 w 12192000"/>
              <a:gd name="connsiteY160" fmla="*/ 5048181 h 5096785"/>
              <a:gd name="connsiteX161" fmla="*/ 3688290 w 12192000"/>
              <a:gd name="connsiteY161" fmla="*/ 5048204 h 5096785"/>
              <a:gd name="connsiteX162" fmla="*/ 3682486 w 12192000"/>
              <a:gd name="connsiteY162" fmla="*/ 5047000 h 5096785"/>
              <a:gd name="connsiteX163" fmla="*/ 3667056 w 12192000"/>
              <a:gd name="connsiteY163" fmla="*/ 5046030 h 5096785"/>
              <a:gd name="connsiteX164" fmla="*/ 3661403 w 12192000"/>
              <a:gd name="connsiteY164" fmla="*/ 5047537 h 5096785"/>
              <a:gd name="connsiteX165" fmla="*/ 3658673 w 12192000"/>
              <a:gd name="connsiteY165" fmla="*/ 5050790 h 5096785"/>
              <a:gd name="connsiteX166" fmla="*/ 3657333 w 12192000"/>
              <a:gd name="connsiteY166" fmla="*/ 5050325 h 5096785"/>
              <a:gd name="connsiteX167" fmla="*/ 3626778 w 12192000"/>
              <a:gd name="connsiteY167" fmla="*/ 5057882 h 5096785"/>
              <a:gd name="connsiteX168" fmla="*/ 3560067 w 12192000"/>
              <a:gd name="connsiteY168" fmla="*/ 5064266 h 5096785"/>
              <a:gd name="connsiteX169" fmla="*/ 3522641 w 12192000"/>
              <a:gd name="connsiteY169" fmla="*/ 5063654 h 5096785"/>
              <a:gd name="connsiteX170" fmla="*/ 3419275 w 12192000"/>
              <a:gd name="connsiteY170" fmla="*/ 5066646 h 5096785"/>
              <a:gd name="connsiteX171" fmla="*/ 3314869 w 12192000"/>
              <a:gd name="connsiteY171" fmla="*/ 5073197 h 5096785"/>
              <a:gd name="connsiteX172" fmla="*/ 3259088 w 12192000"/>
              <a:gd name="connsiteY172" fmla="*/ 5096363 h 5096785"/>
              <a:gd name="connsiteX173" fmla="*/ 3253104 w 12192000"/>
              <a:gd name="connsiteY173" fmla="*/ 5096785 h 5096785"/>
              <a:gd name="connsiteX174" fmla="*/ 3238751 w 12192000"/>
              <a:gd name="connsiteY174" fmla="*/ 5092996 h 5096785"/>
              <a:gd name="connsiteX175" fmla="*/ 3233681 w 12192000"/>
              <a:gd name="connsiteY175" fmla="*/ 5090758 h 5096785"/>
              <a:gd name="connsiteX176" fmla="*/ 3225562 w 12192000"/>
              <a:gd name="connsiteY176" fmla="*/ 5089215 h 5096785"/>
              <a:gd name="connsiteX177" fmla="*/ 3225260 w 12192000"/>
              <a:gd name="connsiteY177" fmla="*/ 5089437 h 5096785"/>
              <a:gd name="connsiteX178" fmla="*/ 3217859 w 12192000"/>
              <a:gd name="connsiteY178" fmla="*/ 5087484 h 5096785"/>
              <a:gd name="connsiteX179" fmla="*/ 3182980 w 12192000"/>
              <a:gd name="connsiteY179" fmla="*/ 5074650 h 5096785"/>
              <a:gd name="connsiteX180" fmla="*/ 3123938 w 12192000"/>
              <a:gd name="connsiteY180" fmla="*/ 5089912 h 5096785"/>
              <a:gd name="connsiteX181" fmla="*/ 3101912 w 12192000"/>
              <a:gd name="connsiteY181" fmla="*/ 5090281 h 5096785"/>
              <a:gd name="connsiteX182" fmla="*/ 3089591 w 12192000"/>
              <a:gd name="connsiteY182" fmla="*/ 5091865 h 5096785"/>
              <a:gd name="connsiteX183" fmla="*/ 3088465 w 12192000"/>
              <a:gd name="connsiteY183" fmla="*/ 5092858 h 5096785"/>
              <a:gd name="connsiteX184" fmla="*/ 3055081 w 12192000"/>
              <a:gd name="connsiteY184" fmla="*/ 5080424 h 5096785"/>
              <a:gd name="connsiteX185" fmla="*/ 3049807 w 12192000"/>
              <a:gd name="connsiteY185" fmla="*/ 5080860 h 5096785"/>
              <a:gd name="connsiteX186" fmla="*/ 3029122 w 12192000"/>
              <a:gd name="connsiteY186" fmla="*/ 5070085 h 5096785"/>
              <a:gd name="connsiteX187" fmla="*/ 3017862 w 12192000"/>
              <a:gd name="connsiteY187" fmla="*/ 5065942 h 5096785"/>
              <a:gd name="connsiteX188" fmla="*/ 3015868 w 12192000"/>
              <a:gd name="connsiteY188" fmla="*/ 5061832 h 5096785"/>
              <a:gd name="connsiteX189" fmla="*/ 2998644 w 12192000"/>
              <a:gd name="connsiteY189" fmla="*/ 5057210 h 5096785"/>
              <a:gd name="connsiteX190" fmla="*/ 2996219 w 12192000"/>
              <a:gd name="connsiteY190" fmla="*/ 5057788 h 5096785"/>
              <a:gd name="connsiteX191" fmla="*/ 2983676 w 12192000"/>
              <a:gd name="connsiteY191" fmla="*/ 5049852 h 5096785"/>
              <a:gd name="connsiteX192" fmla="*/ 2903609 w 12192000"/>
              <a:gd name="connsiteY192" fmla="*/ 4998457 h 5096785"/>
              <a:gd name="connsiteX193" fmla="*/ 2758830 w 12192000"/>
              <a:gd name="connsiteY193" fmla="*/ 4974760 h 5096785"/>
              <a:gd name="connsiteX194" fmla="*/ 2532669 w 12192000"/>
              <a:gd name="connsiteY194" fmla="*/ 4940573 h 5096785"/>
              <a:gd name="connsiteX195" fmla="*/ 2389931 w 12192000"/>
              <a:gd name="connsiteY195" fmla="*/ 4905785 h 5096785"/>
              <a:gd name="connsiteX196" fmla="*/ 2335186 w 12192000"/>
              <a:gd name="connsiteY196" fmla="*/ 4902957 h 5096785"/>
              <a:gd name="connsiteX197" fmla="*/ 2295307 w 12192000"/>
              <a:gd name="connsiteY197" fmla="*/ 4879800 h 5096785"/>
              <a:gd name="connsiteX198" fmla="*/ 2273393 w 12192000"/>
              <a:gd name="connsiteY198" fmla="*/ 4883565 h 5096785"/>
              <a:gd name="connsiteX199" fmla="*/ 2269523 w 12192000"/>
              <a:gd name="connsiteY199" fmla="*/ 4884442 h 5096785"/>
              <a:gd name="connsiteX200" fmla="*/ 2256015 w 12192000"/>
              <a:gd name="connsiteY200" fmla="*/ 4883014 h 5096785"/>
              <a:gd name="connsiteX201" fmla="*/ 2249731 w 12192000"/>
              <a:gd name="connsiteY201" fmla="*/ 4888778 h 5096785"/>
              <a:gd name="connsiteX202" fmla="*/ 2227629 w 12192000"/>
              <a:gd name="connsiteY202" fmla="*/ 4891047 h 5096785"/>
              <a:gd name="connsiteX203" fmla="*/ 2203460 w 12192000"/>
              <a:gd name="connsiteY203" fmla="*/ 4886696 h 5096785"/>
              <a:gd name="connsiteX204" fmla="*/ 2091528 w 12192000"/>
              <a:gd name="connsiteY204" fmla="*/ 4859155 h 5096785"/>
              <a:gd name="connsiteX205" fmla="*/ 2022901 w 12192000"/>
              <a:gd name="connsiteY205" fmla="*/ 4846594 h 5096785"/>
              <a:gd name="connsiteX206" fmla="*/ 1994227 w 12192000"/>
              <a:gd name="connsiteY206" fmla="*/ 4847973 h 5096785"/>
              <a:gd name="connsiteX207" fmla="*/ 1955936 w 12192000"/>
              <a:gd name="connsiteY207" fmla="*/ 4845765 h 5096785"/>
              <a:gd name="connsiteX208" fmla="*/ 1741924 w 12192000"/>
              <a:gd name="connsiteY208" fmla="*/ 4808054 h 5096785"/>
              <a:gd name="connsiteX209" fmla="*/ 1734410 w 12192000"/>
              <a:gd name="connsiteY209" fmla="*/ 4811675 h 5096785"/>
              <a:gd name="connsiteX210" fmla="*/ 1691423 w 12192000"/>
              <a:gd name="connsiteY210" fmla="*/ 4802777 h 5096785"/>
              <a:gd name="connsiteX211" fmla="*/ 1554504 w 12192000"/>
              <a:gd name="connsiteY211" fmla="*/ 4739985 h 5096785"/>
              <a:gd name="connsiteX212" fmla="*/ 1470119 w 12192000"/>
              <a:gd name="connsiteY212" fmla="*/ 4723470 h 5096785"/>
              <a:gd name="connsiteX213" fmla="*/ 1437967 w 12192000"/>
              <a:gd name="connsiteY213" fmla="*/ 4722710 h 5096785"/>
              <a:gd name="connsiteX214" fmla="*/ 1384234 w 12192000"/>
              <a:gd name="connsiteY214" fmla="*/ 4721117 h 5096785"/>
              <a:gd name="connsiteX215" fmla="*/ 1338647 w 12192000"/>
              <a:gd name="connsiteY215" fmla="*/ 4732483 h 5096785"/>
              <a:gd name="connsiteX216" fmla="*/ 1295869 w 12192000"/>
              <a:gd name="connsiteY216" fmla="*/ 4726175 h 5096785"/>
              <a:gd name="connsiteX217" fmla="*/ 1292949 w 12192000"/>
              <a:gd name="connsiteY217" fmla="*/ 4708469 h 5096785"/>
              <a:gd name="connsiteX218" fmla="*/ 1244908 w 12192000"/>
              <a:gd name="connsiteY218" fmla="*/ 4706993 h 5096785"/>
              <a:gd name="connsiteX219" fmla="*/ 1171266 w 12192000"/>
              <a:gd name="connsiteY219" fmla="*/ 4706535 h 5096785"/>
              <a:gd name="connsiteX220" fmla="*/ 1160868 w 12192000"/>
              <a:gd name="connsiteY220" fmla="*/ 4701936 h 5096785"/>
              <a:gd name="connsiteX221" fmla="*/ 1147599 w 12192000"/>
              <a:gd name="connsiteY221" fmla="*/ 4714833 h 5096785"/>
              <a:gd name="connsiteX222" fmla="*/ 1119603 w 12192000"/>
              <a:gd name="connsiteY222" fmla="*/ 4721303 h 5096785"/>
              <a:gd name="connsiteX223" fmla="*/ 997851 w 12192000"/>
              <a:gd name="connsiteY223" fmla="*/ 4722336 h 5096785"/>
              <a:gd name="connsiteX224" fmla="*/ 976455 w 12192000"/>
              <a:gd name="connsiteY224" fmla="*/ 4726407 h 5096785"/>
              <a:gd name="connsiteX225" fmla="*/ 949939 w 12192000"/>
              <a:gd name="connsiteY225" fmla="*/ 4719699 h 5096785"/>
              <a:gd name="connsiteX226" fmla="*/ 894148 w 12192000"/>
              <a:gd name="connsiteY226" fmla="*/ 4710406 h 5096785"/>
              <a:gd name="connsiteX227" fmla="*/ 857990 w 12192000"/>
              <a:gd name="connsiteY227" fmla="*/ 4696844 h 5096785"/>
              <a:gd name="connsiteX228" fmla="*/ 848649 w 12192000"/>
              <a:gd name="connsiteY228" fmla="*/ 4704021 h 5096785"/>
              <a:gd name="connsiteX229" fmla="*/ 826436 w 12192000"/>
              <a:gd name="connsiteY229" fmla="*/ 4707421 h 5096785"/>
              <a:gd name="connsiteX230" fmla="*/ 733052 w 12192000"/>
              <a:gd name="connsiteY230" fmla="*/ 4701884 h 5096785"/>
              <a:gd name="connsiteX231" fmla="*/ 716185 w 12192000"/>
              <a:gd name="connsiteY231" fmla="*/ 4703827 h 5096785"/>
              <a:gd name="connsiteX232" fmla="*/ 696663 w 12192000"/>
              <a:gd name="connsiteY232" fmla="*/ 4697420 h 5096785"/>
              <a:gd name="connsiteX233" fmla="*/ 582722 w 12192000"/>
              <a:gd name="connsiteY233" fmla="*/ 4658637 h 5096785"/>
              <a:gd name="connsiteX234" fmla="*/ 581118 w 12192000"/>
              <a:gd name="connsiteY234" fmla="*/ 4654120 h 5096785"/>
              <a:gd name="connsiteX235" fmla="*/ 546453 w 12192000"/>
              <a:gd name="connsiteY235" fmla="*/ 4652542 h 5096785"/>
              <a:gd name="connsiteX236" fmla="*/ 536773 w 12192000"/>
              <a:gd name="connsiteY236" fmla="*/ 4644609 h 5096785"/>
              <a:gd name="connsiteX237" fmla="*/ 518899 w 12192000"/>
              <a:gd name="connsiteY237" fmla="*/ 4642839 h 5096785"/>
              <a:gd name="connsiteX238" fmla="*/ 388896 w 12192000"/>
              <a:gd name="connsiteY238" fmla="*/ 4619173 h 5096785"/>
              <a:gd name="connsiteX239" fmla="*/ 366479 w 12192000"/>
              <a:gd name="connsiteY239" fmla="*/ 4618896 h 5096785"/>
              <a:gd name="connsiteX240" fmla="*/ 342781 w 12192000"/>
              <a:gd name="connsiteY240" fmla="*/ 4601239 h 5096785"/>
              <a:gd name="connsiteX241" fmla="*/ 255925 w 12192000"/>
              <a:gd name="connsiteY241" fmla="*/ 4598685 h 5096785"/>
              <a:gd name="connsiteX242" fmla="*/ 226919 w 12192000"/>
              <a:gd name="connsiteY242" fmla="*/ 4598460 h 5096785"/>
              <a:gd name="connsiteX243" fmla="*/ 213925 w 12192000"/>
              <a:gd name="connsiteY243" fmla="*/ 4597783 h 5096785"/>
              <a:gd name="connsiteX244" fmla="*/ 215196 w 12192000"/>
              <a:gd name="connsiteY244" fmla="*/ 4588576 h 5096785"/>
              <a:gd name="connsiteX245" fmla="*/ 180214 w 12192000"/>
              <a:gd name="connsiteY245" fmla="*/ 4583701 h 5096785"/>
              <a:gd name="connsiteX246" fmla="*/ 83203 w 12192000"/>
              <a:gd name="connsiteY246" fmla="*/ 4531664 h 5096785"/>
              <a:gd name="connsiteX247" fmla="*/ 4106 w 12192000"/>
              <a:gd name="connsiteY247" fmla="*/ 4517202 h 5096785"/>
              <a:gd name="connsiteX248" fmla="*/ 0 w 12192000"/>
              <a:gd name="connsiteY248" fmla="*/ 4516084 h 5096785"/>
              <a:gd name="connsiteX249" fmla="*/ 0 w 12192000"/>
              <a:gd name="connsiteY24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574528 w 12192000"/>
              <a:gd name="connsiteY77" fmla="*/ 4641155 h 5096785"/>
              <a:gd name="connsiteX78" fmla="*/ 6573036 w 12192000"/>
              <a:gd name="connsiteY78" fmla="*/ 4641049 h 5096785"/>
              <a:gd name="connsiteX79" fmla="*/ 6571920 w 12192000"/>
              <a:gd name="connsiteY79" fmla="*/ 4644739 h 5096785"/>
              <a:gd name="connsiteX80" fmla="*/ 6552021 w 12192000"/>
              <a:gd name="connsiteY80" fmla="*/ 4650379 h 5096785"/>
              <a:gd name="connsiteX81" fmla="*/ 6545925 w 12192000"/>
              <a:gd name="connsiteY81" fmla="*/ 4650675 h 5096785"/>
              <a:gd name="connsiteX82" fmla="*/ 6537822 w 12192000"/>
              <a:gd name="connsiteY82" fmla="*/ 4652769 h 5096785"/>
              <a:gd name="connsiteX83" fmla="*/ 6537743 w 12192000"/>
              <a:gd name="connsiteY83" fmla="*/ 4653068 h 5096785"/>
              <a:gd name="connsiteX84" fmla="*/ 6490057 w 12192000"/>
              <a:gd name="connsiteY84" fmla="*/ 4658624 h 5096785"/>
              <a:gd name="connsiteX85" fmla="*/ 6386800 w 12192000"/>
              <a:gd name="connsiteY85" fmla="*/ 4715431 h 5096785"/>
              <a:gd name="connsiteX86" fmla="*/ 6382703 w 12192000"/>
              <a:gd name="connsiteY86" fmla="*/ 4717930 h 5096785"/>
              <a:gd name="connsiteX87" fmla="*/ 6356495 w 12192000"/>
              <a:gd name="connsiteY87" fmla="*/ 4717843 h 5096785"/>
              <a:gd name="connsiteX88" fmla="*/ 6343628 w 12192000"/>
              <a:gd name="connsiteY88" fmla="*/ 4719161 h 5096785"/>
              <a:gd name="connsiteX89" fmla="*/ 6338605 w 12192000"/>
              <a:gd name="connsiteY89" fmla="*/ 4716723 h 5096785"/>
              <a:gd name="connsiteX90" fmla="*/ 6320318 w 12192000"/>
              <a:gd name="connsiteY90" fmla="*/ 4720095 h 5096785"/>
              <a:gd name="connsiteX91" fmla="*/ 6318742 w 12192000"/>
              <a:gd name="connsiteY91" fmla="*/ 4721541 h 5096785"/>
              <a:gd name="connsiteX92" fmla="*/ 6301708 w 12192000"/>
              <a:gd name="connsiteY92" fmla="*/ 4720380 h 5096785"/>
              <a:gd name="connsiteX93" fmla="*/ 6285082 w 12192000"/>
              <a:gd name="connsiteY93" fmla="*/ 4714639 h 5096785"/>
              <a:gd name="connsiteX94" fmla="*/ 6136936 w 12192000"/>
              <a:gd name="connsiteY94" fmla="*/ 4758246 h 5096785"/>
              <a:gd name="connsiteX95" fmla="*/ 5988578 w 12192000"/>
              <a:gd name="connsiteY95" fmla="*/ 4754427 h 5096785"/>
              <a:gd name="connsiteX96" fmla="*/ 5908701 w 12192000"/>
              <a:gd name="connsiteY96" fmla="*/ 4779160 h 5096785"/>
              <a:gd name="connsiteX97" fmla="*/ 5892219 w 12192000"/>
              <a:gd name="connsiteY97" fmla="*/ 4807892 h 5096785"/>
              <a:gd name="connsiteX98" fmla="*/ 5683612 w 12192000"/>
              <a:gd name="connsiteY98" fmla="*/ 4848770 h 5096785"/>
              <a:gd name="connsiteX99" fmla="*/ 5635111 w 12192000"/>
              <a:gd name="connsiteY99" fmla="*/ 4868888 h 5096785"/>
              <a:gd name="connsiteX100" fmla="*/ 5582652 w 12192000"/>
              <a:gd name="connsiteY100" fmla="*/ 4866836 h 5096785"/>
              <a:gd name="connsiteX101" fmla="*/ 5567213 w 12192000"/>
              <a:gd name="connsiteY101" fmla="*/ 4878769 h 5096785"/>
              <a:gd name="connsiteX102" fmla="*/ 5564659 w 12192000"/>
              <a:gd name="connsiteY102" fmla="*/ 4881042 h 5096785"/>
              <a:gd name="connsiteX103" fmla="*/ 5552102 w 12192000"/>
              <a:gd name="connsiteY103" fmla="*/ 4885426 h 5096785"/>
              <a:gd name="connsiteX104" fmla="*/ 5551475 w 12192000"/>
              <a:gd name="connsiteY104" fmla="*/ 4892560 h 5096785"/>
              <a:gd name="connsiteX105" fmla="*/ 5534664 w 12192000"/>
              <a:gd name="connsiteY105" fmla="*/ 4903385 h 5096785"/>
              <a:gd name="connsiteX106" fmla="*/ 5510737 w 12192000"/>
              <a:gd name="connsiteY106" fmla="*/ 4909807 h 5096785"/>
              <a:gd name="connsiteX107" fmla="*/ 5393901 w 12192000"/>
              <a:gd name="connsiteY107" fmla="*/ 4933709 h 5096785"/>
              <a:gd name="connsiteX108" fmla="*/ 5325782 w 12192000"/>
              <a:gd name="connsiteY108" fmla="*/ 4951789 h 5096785"/>
              <a:gd name="connsiteX109" fmla="*/ 5302703 w 12192000"/>
              <a:gd name="connsiteY109" fmla="*/ 4964590 h 5096785"/>
              <a:gd name="connsiteX110" fmla="*/ 5268591 w 12192000"/>
              <a:gd name="connsiteY110" fmla="*/ 4978479 h 5096785"/>
              <a:gd name="connsiteX111" fmla="*/ 5210559 w 12192000"/>
              <a:gd name="connsiteY111" fmla="*/ 5007585 h 5096785"/>
              <a:gd name="connsiteX112" fmla="*/ 5177597 w 12192000"/>
              <a:gd name="connsiteY112" fmla="*/ 5015926 h 5096785"/>
              <a:gd name="connsiteX113" fmla="*/ 5160569 w 12192000"/>
              <a:gd name="connsiteY113" fmla="*/ 5025681 h 5096785"/>
              <a:gd name="connsiteX114" fmla="*/ 5152748 w 12192000"/>
              <a:gd name="connsiteY114" fmla="*/ 5026569 h 5096785"/>
              <a:gd name="connsiteX115" fmla="*/ 5127678 w 12192000"/>
              <a:gd name="connsiteY115" fmla="*/ 5032947 h 5096785"/>
              <a:gd name="connsiteX116" fmla="*/ 5113147 w 12192000"/>
              <a:gd name="connsiteY116" fmla="*/ 5035818 h 5096785"/>
              <a:gd name="connsiteX117" fmla="*/ 5107301 w 12192000"/>
              <a:gd name="connsiteY117" fmla="*/ 5036672 h 5096785"/>
              <a:gd name="connsiteX118" fmla="*/ 5093215 w 12192000"/>
              <a:gd name="connsiteY118" fmla="*/ 5032880 h 5096785"/>
              <a:gd name="connsiteX119" fmla="*/ 5077058 w 12192000"/>
              <a:gd name="connsiteY119" fmla="*/ 5038681 h 5096785"/>
              <a:gd name="connsiteX120" fmla="*/ 5057349 w 12192000"/>
              <a:gd name="connsiteY120" fmla="*/ 5036015 h 5096785"/>
              <a:gd name="connsiteX121" fmla="*/ 5053945 w 12192000"/>
              <a:gd name="connsiteY121" fmla="*/ 5041952 h 5096785"/>
              <a:gd name="connsiteX122" fmla="*/ 5040021 w 12192000"/>
              <a:gd name="connsiteY122" fmla="*/ 5050052 h 5096785"/>
              <a:gd name="connsiteX123" fmla="*/ 5025913 w 12192000"/>
              <a:gd name="connsiteY123" fmla="*/ 5046535 h 5096785"/>
              <a:gd name="connsiteX124" fmla="*/ 4998218 w 12192000"/>
              <a:gd name="connsiteY124" fmla="*/ 5048065 h 5096785"/>
              <a:gd name="connsiteX125" fmla="*/ 4991008 w 12192000"/>
              <a:gd name="connsiteY125" fmla="*/ 5050439 h 5096785"/>
              <a:gd name="connsiteX126" fmla="*/ 4963503 w 12192000"/>
              <a:gd name="connsiteY126" fmla="*/ 5047575 h 5096785"/>
              <a:gd name="connsiteX127" fmla="*/ 4921053 w 12192000"/>
              <a:gd name="connsiteY127" fmla="*/ 5048925 h 5096785"/>
              <a:gd name="connsiteX128" fmla="*/ 4873420 w 12192000"/>
              <a:gd name="connsiteY128" fmla="*/ 5054929 h 5096785"/>
              <a:gd name="connsiteX129" fmla="*/ 4858825 w 12192000"/>
              <a:gd name="connsiteY129" fmla="*/ 5051329 h 5096785"/>
              <a:gd name="connsiteX130" fmla="*/ 4769340 w 12192000"/>
              <a:gd name="connsiteY130" fmla="*/ 5053090 h 5096785"/>
              <a:gd name="connsiteX131" fmla="*/ 4744152 w 12192000"/>
              <a:gd name="connsiteY131" fmla="*/ 5053391 h 5096785"/>
              <a:gd name="connsiteX132" fmla="*/ 4723556 w 12192000"/>
              <a:gd name="connsiteY132" fmla="*/ 5059633 h 5096785"/>
              <a:gd name="connsiteX133" fmla="*/ 4719699 w 12192000"/>
              <a:gd name="connsiteY133" fmla="*/ 5066298 h 5096785"/>
              <a:gd name="connsiteX134" fmla="*/ 4706016 w 12192000"/>
              <a:gd name="connsiteY134" fmla="*/ 5067422 h 5096785"/>
              <a:gd name="connsiteX135" fmla="*/ 4702593 w 12192000"/>
              <a:gd name="connsiteY135" fmla="*/ 5068973 h 5096785"/>
              <a:gd name="connsiteX136" fmla="*/ 4682766 w 12192000"/>
              <a:gd name="connsiteY136" fmla="*/ 5076609 h 5096785"/>
              <a:gd name="connsiteX137" fmla="*/ 4634960 w 12192000"/>
              <a:gd name="connsiteY137" fmla="*/ 5061852 h 5096785"/>
              <a:gd name="connsiteX138" fmla="*/ 4580645 w 12192000"/>
              <a:gd name="connsiteY138" fmla="*/ 5069246 h 5096785"/>
              <a:gd name="connsiteX139" fmla="*/ 4368005 w 12192000"/>
              <a:gd name="connsiteY139" fmla="*/ 5057426 h 5096785"/>
              <a:gd name="connsiteX140" fmla="*/ 4339489 w 12192000"/>
              <a:gd name="connsiteY140" fmla="*/ 5080858 h 5096785"/>
              <a:gd name="connsiteX141" fmla="*/ 4253895 w 12192000"/>
              <a:gd name="connsiteY141" fmla="*/ 5085008 h 5096785"/>
              <a:gd name="connsiteX142" fmla="*/ 4117780 w 12192000"/>
              <a:gd name="connsiteY142" fmla="*/ 5045175 h 5096785"/>
              <a:gd name="connsiteX143" fmla="*/ 3960074 w 12192000"/>
              <a:gd name="connsiteY143" fmla="*/ 5050708 h 5096785"/>
              <a:gd name="connsiteX144" fmla="*/ 3947260 w 12192000"/>
              <a:gd name="connsiteY144" fmla="*/ 5041167 h 5096785"/>
              <a:gd name="connsiteX145" fmla="*/ 3931969 w 12192000"/>
              <a:gd name="connsiteY145" fmla="*/ 5035902 h 5096785"/>
              <a:gd name="connsiteX146" fmla="*/ 3929836 w 12192000"/>
              <a:gd name="connsiteY146" fmla="*/ 5036901 h 5096785"/>
              <a:gd name="connsiteX147" fmla="*/ 3911296 w 12192000"/>
              <a:gd name="connsiteY147" fmla="*/ 5035663 h 5096785"/>
              <a:gd name="connsiteX148" fmla="*/ 3907746 w 12192000"/>
              <a:gd name="connsiteY148" fmla="*/ 5032107 h 5096785"/>
              <a:gd name="connsiteX149" fmla="*/ 3895182 w 12192000"/>
              <a:gd name="connsiteY149" fmla="*/ 5030229 h 5096785"/>
              <a:gd name="connsiteX150" fmla="*/ 3870866 w 12192000"/>
              <a:gd name="connsiteY150" fmla="*/ 5023753 h 5096785"/>
              <a:gd name="connsiteX151" fmla="*/ 3865913 w 12192000"/>
              <a:gd name="connsiteY151" fmla="*/ 5025143 h 5096785"/>
              <a:gd name="connsiteX152" fmla="*/ 3828606 w 12192000"/>
              <a:gd name="connsiteY152" fmla="*/ 5019426 h 5096785"/>
              <a:gd name="connsiteX153" fmla="*/ 3827901 w 12192000"/>
              <a:gd name="connsiteY153" fmla="*/ 5020583 h 5096785"/>
              <a:gd name="connsiteX154" fmla="*/ 3816543 w 12192000"/>
              <a:gd name="connsiteY154" fmla="*/ 5024366 h 5096785"/>
              <a:gd name="connsiteX155" fmla="*/ 3795278 w 12192000"/>
              <a:gd name="connsiteY155" fmla="*/ 5028779 h 5096785"/>
              <a:gd name="connsiteX156" fmla="*/ 3743858 w 12192000"/>
              <a:gd name="connsiteY156" fmla="*/ 5054237 h 5096785"/>
              <a:gd name="connsiteX157" fmla="*/ 3704945 w 12192000"/>
              <a:gd name="connsiteY157" fmla="*/ 5048413 h 5096785"/>
              <a:gd name="connsiteX158" fmla="*/ 3696992 w 12192000"/>
              <a:gd name="connsiteY158" fmla="*/ 5047914 h 5096785"/>
              <a:gd name="connsiteX159" fmla="*/ 3696780 w 12192000"/>
              <a:gd name="connsiteY159" fmla="*/ 5048181 h 5096785"/>
              <a:gd name="connsiteX160" fmla="*/ 3688290 w 12192000"/>
              <a:gd name="connsiteY160" fmla="*/ 5048204 h 5096785"/>
              <a:gd name="connsiteX161" fmla="*/ 3682486 w 12192000"/>
              <a:gd name="connsiteY161" fmla="*/ 5047000 h 5096785"/>
              <a:gd name="connsiteX162" fmla="*/ 3667056 w 12192000"/>
              <a:gd name="connsiteY162" fmla="*/ 5046030 h 5096785"/>
              <a:gd name="connsiteX163" fmla="*/ 3661403 w 12192000"/>
              <a:gd name="connsiteY163" fmla="*/ 5047537 h 5096785"/>
              <a:gd name="connsiteX164" fmla="*/ 3658673 w 12192000"/>
              <a:gd name="connsiteY164" fmla="*/ 5050790 h 5096785"/>
              <a:gd name="connsiteX165" fmla="*/ 3657333 w 12192000"/>
              <a:gd name="connsiteY165" fmla="*/ 5050325 h 5096785"/>
              <a:gd name="connsiteX166" fmla="*/ 3626778 w 12192000"/>
              <a:gd name="connsiteY166" fmla="*/ 5057882 h 5096785"/>
              <a:gd name="connsiteX167" fmla="*/ 3560067 w 12192000"/>
              <a:gd name="connsiteY167" fmla="*/ 5064266 h 5096785"/>
              <a:gd name="connsiteX168" fmla="*/ 3522641 w 12192000"/>
              <a:gd name="connsiteY168" fmla="*/ 5063654 h 5096785"/>
              <a:gd name="connsiteX169" fmla="*/ 3419275 w 12192000"/>
              <a:gd name="connsiteY169" fmla="*/ 5066646 h 5096785"/>
              <a:gd name="connsiteX170" fmla="*/ 3314869 w 12192000"/>
              <a:gd name="connsiteY170" fmla="*/ 5073197 h 5096785"/>
              <a:gd name="connsiteX171" fmla="*/ 3259088 w 12192000"/>
              <a:gd name="connsiteY171" fmla="*/ 5096363 h 5096785"/>
              <a:gd name="connsiteX172" fmla="*/ 3253104 w 12192000"/>
              <a:gd name="connsiteY172" fmla="*/ 5096785 h 5096785"/>
              <a:gd name="connsiteX173" fmla="*/ 3238751 w 12192000"/>
              <a:gd name="connsiteY173" fmla="*/ 5092996 h 5096785"/>
              <a:gd name="connsiteX174" fmla="*/ 3233681 w 12192000"/>
              <a:gd name="connsiteY174" fmla="*/ 5090758 h 5096785"/>
              <a:gd name="connsiteX175" fmla="*/ 3225562 w 12192000"/>
              <a:gd name="connsiteY175" fmla="*/ 5089215 h 5096785"/>
              <a:gd name="connsiteX176" fmla="*/ 3225260 w 12192000"/>
              <a:gd name="connsiteY176" fmla="*/ 5089437 h 5096785"/>
              <a:gd name="connsiteX177" fmla="*/ 3217859 w 12192000"/>
              <a:gd name="connsiteY177" fmla="*/ 5087484 h 5096785"/>
              <a:gd name="connsiteX178" fmla="*/ 3182980 w 12192000"/>
              <a:gd name="connsiteY178" fmla="*/ 5074650 h 5096785"/>
              <a:gd name="connsiteX179" fmla="*/ 3123938 w 12192000"/>
              <a:gd name="connsiteY179" fmla="*/ 5089912 h 5096785"/>
              <a:gd name="connsiteX180" fmla="*/ 3101912 w 12192000"/>
              <a:gd name="connsiteY180" fmla="*/ 5090281 h 5096785"/>
              <a:gd name="connsiteX181" fmla="*/ 3089591 w 12192000"/>
              <a:gd name="connsiteY181" fmla="*/ 5091865 h 5096785"/>
              <a:gd name="connsiteX182" fmla="*/ 3088465 w 12192000"/>
              <a:gd name="connsiteY182" fmla="*/ 5092858 h 5096785"/>
              <a:gd name="connsiteX183" fmla="*/ 3055081 w 12192000"/>
              <a:gd name="connsiteY183" fmla="*/ 5080424 h 5096785"/>
              <a:gd name="connsiteX184" fmla="*/ 3049807 w 12192000"/>
              <a:gd name="connsiteY184" fmla="*/ 5080860 h 5096785"/>
              <a:gd name="connsiteX185" fmla="*/ 3029122 w 12192000"/>
              <a:gd name="connsiteY185" fmla="*/ 5070085 h 5096785"/>
              <a:gd name="connsiteX186" fmla="*/ 3017862 w 12192000"/>
              <a:gd name="connsiteY186" fmla="*/ 5065942 h 5096785"/>
              <a:gd name="connsiteX187" fmla="*/ 3015868 w 12192000"/>
              <a:gd name="connsiteY187" fmla="*/ 5061832 h 5096785"/>
              <a:gd name="connsiteX188" fmla="*/ 2998644 w 12192000"/>
              <a:gd name="connsiteY188" fmla="*/ 5057210 h 5096785"/>
              <a:gd name="connsiteX189" fmla="*/ 2996219 w 12192000"/>
              <a:gd name="connsiteY189" fmla="*/ 5057788 h 5096785"/>
              <a:gd name="connsiteX190" fmla="*/ 2983676 w 12192000"/>
              <a:gd name="connsiteY190" fmla="*/ 5049852 h 5096785"/>
              <a:gd name="connsiteX191" fmla="*/ 2903609 w 12192000"/>
              <a:gd name="connsiteY191" fmla="*/ 4998457 h 5096785"/>
              <a:gd name="connsiteX192" fmla="*/ 2758830 w 12192000"/>
              <a:gd name="connsiteY192" fmla="*/ 4974760 h 5096785"/>
              <a:gd name="connsiteX193" fmla="*/ 2532669 w 12192000"/>
              <a:gd name="connsiteY193" fmla="*/ 4940573 h 5096785"/>
              <a:gd name="connsiteX194" fmla="*/ 2389931 w 12192000"/>
              <a:gd name="connsiteY194" fmla="*/ 4905785 h 5096785"/>
              <a:gd name="connsiteX195" fmla="*/ 2335186 w 12192000"/>
              <a:gd name="connsiteY195" fmla="*/ 4902957 h 5096785"/>
              <a:gd name="connsiteX196" fmla="*/ 2295307 w 12192000"/>
              <a:gd name="connsiteY196" fmla="*/ 4879800 h 5096785"/>
              <a:gd name="connsiteX197" fmla="*/ 2273393 w 12192000"/>
              <a:gd name="connsiteY197" fmla="*/ 4883565 h 5096785"/>
              <a:gd name="connsiteX198" fmla="*/ 2269523 w 12192000"/>
              <a:gd name="connsiteY198" fmla="*/ 4884442 h 5096785"/>
              <a:gd name="connsiteX199" fmla="*/ 2256015 w 12192000"/>
              <a:gd name="connsiteY199" fmla="*/ 4883014 h 5096785"/>
              <a:gd name="connsiteX200" fmla="*/ 2249731 w 12192000"/>
              <a:gd name="connsiteY200" fmla="*/ 4888778 h 5096785"/>
              <a:gd name="connsiteX201" fmla="*/ 2227629 w 12192000"/>
              <a:gd name="connsiteY201" fmla="*/ 4891047 h 5096785"/>
              <a:gd name="connsiteX202" fmla="*/ 2203460 w 12192000"/>
              <a:gd name="connsiteY202" fmla="*/ 4886696 h 5096785"/>
              <a:gd name="connsiteX203" fmla="*/ 2091528 w 12192000"/>
              <a:gd name="connsiteY203" fmla="*/ 4859155 h 5096785"/>
              <a:gd name="connsiteX204" fmla="*/ 2022901 w 12192000"/>
              <a:gd name="connsiteY204" fmla="*/ 4846594 h 5096785"/>
              <a:gd name="connsiteX205" fmla="*/ 1994227 w 12192000"/>
              <a:gd name="connsiteY205" fmla="*/ 4847973 h 5096785"/>
              <a:gd name="connsiteX206" fmla="*/ 1955936 w 12192000"/>
              <a:gd name="connsiteY206" fmla="*/ 4845765 h 5096785"/>
              <a:gd name="connsiteX207" fmla="*/ 1741924 w 12192000"/>
              <a:gd name="connsiteY207" fmla="*/ 4808054 h 5096785"/>
              <a:gd name="connsiteX208" fmla="*/ 1734410 w 12192000"/>
              <a:gd name="connsiteY208" fmla="*/ 4811675 h 5096785"/>
              <a:gd name="connsiteX209" fmla="*/ 1691423 w 12192000"/>
              <a:gd name="connsiteY209" fmla="*/ 4802777 h 5096785"/>
              <a:gd name="connsiteX210" fmla="*/ 1554504 w 12192000"/>
              <a:gd name="connsiteY210" fmla="*/ 4739985 h 5096785"/>
              <a:gd name="connsiteX211" fmla="*/ 1470119 w 12192000"/>
              <a:gd name="connsiteY211" fmla="*/ 4723470 h 5096785"/>
              <a:gd name="connsiteX212" fmla="*/ 1437967 w 12192000"/>
              <a:gd name="connsiteY212" fmla="*/ 4722710 h 5096785"/>
              <a:gd name="connsiteX213" fmla="*/ 1384234 w 12192000"/>
              <a:gd name="connsiteY213" fmla="*/ 4721117 h 5096785"/>
              <a:gd name="connsiteX214" fmla="*/ 1338647 w 12192000"/>
              <a:gd name="connsiteY214" fmla="*/ 4732483 h 5096785"/>
              <a:gd name="connsiteX215" fmla="*/ 1295869 w 12192000"/>
              <a:gd name="connsiteY215" fmla="*/ 4726175 h 5096785"/>
              <a:gd name="connsiteX216" fmla="*/ 1292949 w 12192000"/>
              <a:gd name="connsiteY216" fmla="*/ 4708469 h 5096785"/>
              <a:gd name="connsiteX217" fmla="*/ 1244908 w 12192000"/>
              <a:gd name="connsiteY217" fmla="*/ 4706993 h 5096785"/>
              <a:gd name="connsiteX218" fmla="*/ 1171266 w 12192000"/>
              <a:gd name="connsiteY218" fmla="*/ 4706535 h 5096785"/>
              <a:gd name="connsiteX219" fmla="*/ 1160868 w 12192000"/>
              <a:gd name="connsiteY219" fmla="*/ 4701936 h 5096785"/>
              <a:gd name="connsiteX220" fmla="*/ 1147599 w 12192000"/>
              <a:gd name="connsiteY220" fmla="*/ 4714833 h 5096785"/>
              <a:gd name="connsiteX221" fmla="*/ 1119603 w 12192000"/>
              <a:gd name="connsiteY221" fmla="*/ 4721303 h 5096785"/>
              <a:gd name="connsiteX222" fmla="*/ 997851 w 12192000"/>
              <a:gd name="connsiteY222" fmla="*/ 4722336 h 5096785"/>
              <a:gd name="connsiteX223" fmla="*/ 976455 w 12192000"/>
              <a:gd name="connsiteY223" fmla="*/ 4726407 h 5096785"/>
              <a:gd name="connsiteX224" fmla="*/ 949939 w 12192000"/>
              <a:gd name="connsiteY224" fmla="*/ 4719699 h 5096785"/>
              <a:gd name="connsiteX225" fmla="*/ 894148 w 12192000"/>
              <a:gd name="connsiteY225" fmla="*/ 4710406 h 5096785"/>
              <a:gd name="connsiteX226" fmla="*/ 857990 w 12192000"/>
              <a:gd name="connsiteY226" fmla="*/ 4696844 h 5096785"/>
              <a:gd name="connsiteX227" fmla="*/ 848649 w 12192000"/>
              <a:gd name="connsiteY227" fmla="*/ 4704021 h 5096785"/>
              <a:gd name="connsiteX228" fmla="*/ 826436 w 12192000"/>
              <a:gd name="connsiteY228" fmla="*/ 4707421 h 5096785"/>
              <a:gd name="connsiteX229" fmla="*/ 733052 w 12192000"/>
              <a:gd name="connsiteY229" fmla="*/ 4701884 h 5096785"/>
              <a:gd name="connsiteX230" fmla="*/ 716185 w 12192000"/>
              <a:gd name="connsiteY230" fmla="*/ 4703827 h 5096785"/>
              <a:gd name="connsiteX231" fmla="*/ 696663 w 12192000"/>
              <a:gd name="connsiteY231" fmla="*/ 4697420 h 5096785"/>
              <a:gd name="connsiteX232" fmla="*/ 582722 w 12192000"/>
              <a:gd name="connsiteY232" fmla="*/ 4658637 h 5096785"/>
              <a:gd name="connsiteX233" fmla="*/ 581118 w 12192000"/>
              <a:gd name="connsiteY233" fmla="*/ 4654120 h 5096785"/>
              <a:gd name="connsiteX234" fmla="*/ 546453 w 12192000"/>
              <a:gd name="connsiteY234" fmla="*/ 4652542 h 5096785"/>
              <a:gd name="connsiteX235" fmla="*/ 536773 w 12192000"/>
              <a:gd name="connsiteY235" fmla="*/ 4644609 h 5096785"/>
              <a:gd name="connsiteX236" fmla="*/ 518899 w 12192000"/>
              <a:gd name="connsiteY236" fmla="*/ 4642839 h 5096785"/>
              <a:gd name="connsiteX237" fmla="*/ 388896 w 12192000"/>
              <a:gd name="connsiteY237" fmla="*/ 4619173 h 5096785"/>
              <a:gd name="connsiteX238" fmla="*/ 366479 w 12192000"/>
              <a:gd name="connsiteY238" fmla="*/ 4618896 h 5096785"/>
              <a:gd name="connsiteX239" fmla="*/ 342781 w 12192000"/>
              <a:gd name="connsiteY239" fmla="*/ 4601239 h 5096785"/>
              <a:gd name="connsiteX240" fmla="*/ 255925 w 12192000"/>
              <a:gd name="connsiteY240" fmla="*/ 4598685 h 5096785"/>
              <a:gd name="connsiteX241" fmla="*/ 226919 w 12192000"/>
              <a:gd name="connsiteY241" fmla="*/ 4598460 h 5096785"/>
              <a:gd name="connsiteX242" fmla="*/ 213925 w 12192000"/>
              <a:gd name="connsiteY242" fmla="*/ 4597783 h 5096785"/>
              <a:gd name="connsiteX243" fmla="*/ 215196 w 12192000"/>
              <a:gd name="connsiteY243" fmla="*/ 4588576 h 5096785"/>
              <a:gd name="connsiteX244" fmla="*/ 180214 w 12192000"/>
              <a:gd name="connsiteY244" fmla="*/ 4583701 h 5096785"/>
              <a:gd name="connsiteX245" fmla="*/ 83203 w 12192000"/>
              <a:gd name="connsiteY245" fmla="*/ 4531664 h 5096785"/>
              <a:gd name="connsiteX246" fmla="*/ 4106 w 12192000"/>
              <a:gd name="connsiteY246" fmla="*/ 4517202 h 5096785"/>
              <a:gd name="connsiteX247" fmla="*/ 0 w 12192000"/>
              <a:gd name="connsiteY247" fmla="*/ 4516084 h 5096785"/>
              <a:gd name="connsiteX248" fmla="*/ 0 w 12192000"/>
              <a:gd name="connsiteY24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574528 w 12192000"/>
              <a:gd name="connsiteY76" fmla="*/ 4641155 h 5096785"/>
              <a:gd name="connsiteX77" fmla="*/ 6573036 w 12192000"/>
              <a:gd name="connsiteY77" fmla="*/ 4641049 h 5096785"/>
              <a:gd name="connsiteX78" fmla="*/ 6571920 w 12192000"/>
              <a:gd name="connsiteY78" fmla="*/ 4644739 h 5096785"/>
              <a:gd name="connsiteX79" fmla="*/ 6552021 w 12192000"/>
              <a:gd name="connsiteY79" fmla="*/ 4650379 h 5096785"/>
              <a:gd name="connsiteX80" fmla="*/ 6545925 w 12192000"/>
              <a:gd name="connsiteY80" fmla="*/ 4650675 h 5096785"/>
              <a:gd name="connsiteX81" fmla="*/ 6537822 w 12192000"/>
              <a:gd name="connsiteY81" fmla="*/ 4652769 h 5096785"/>
              <a:gd name="connsiteX82" fmla="*/ 6537743 w 12192000"/>
              <a:gd name="connsiteY82" fmla="*/ 4653068 h 5096785"/>
              <a:gd name="connsiteX83" fmla="*/ 6490057 w 12192000"/>
              <a:gd name="connsiteY83" fmla="*/ 4658624 h 5096785"/>
              <a:gd name="connsiteX84" fmla="*/ 6386800 w 12192000"/>
              <a:gd name="connsiteY84" fmla="*/ 4715431 h 5096785"/>
              <a:gd name="connsiteX85" fmla="*/ 6382703 w 12192000"/>
              <a:gd name="connsiteY85" fmla="*/ 4717930 h 5096785"/>
              <a:gd name="connsiteX86" fmla="*/ 6356495 w 12192000"/>
              <a:gd name="connsiteY86" fmla="*/ 4717843 h 5096785"/>
              <a:gd name="connsiteX87" fmla="*/ 6343628 w 12192000"/>
              <a:gd name="connsiteY87" fmla="*/ 4719161 h 5096785"/>
              <a:gd name="connsiteX88" fmla="*/ 6338605 w 12192000"/>
              <a:gd name="connsiteY88" fmla="*/ 4716723 h 5096785"/>
              <a:gd name="connsiteX89" fmla="*/ 6320318 w 12192000"/>
              <a:gd name="connsiteY89" fmla="*/ 4720095 h 5096785"/>
              <a:gd name="connsiteX90" fmla="*/ 6318742 w 12192000"/>
              <a:gd name="connsiteY90" fmla="*/ 4721541 h 5096785"/>
              <a:gd name="connsiteX91" fmla="*/ 6301708 w 12192000"/>
              <a:gd name="connsiteY91" fmla="*/ 4720380 h 5096785"/>
              <a:gd name="connsiteX92" fmla="*/ 6285082 w 12192000"/>
              <a:gd name="connsiteY92" fmla="*/ 4714639 h 5096785"/>
              <a:gd name="connsiteX93" fmla="*/ 6136936 w 12192000"/>
              <a:gd name="connsiteY93" fmla="*/ 4758246 h 5096785"/>
              <a:gd name="connsiteX94" fmla="*/ 5988578 w 12192000"/>
              <a:gd name="connsiteY94" fmla="*/ 4754427 h 5096785"/>
              <a:gd name="connsiteX95" fmla="*/ 5908701 w 12192000"/>
              <a:gd name="connsiteY95" fmla="*/ 4779160 h 5096785"/>
              <a:gd name="connsiteX96" fmla="*/ 5892219 w 12192000"/>
              <a:gd name="connsiteY96" fmla="*/ 4807892 h 5096785"/>
              <a:gd name="connsiteX97" fmla="*/ 5683612 w 12192000"/>
              <a:gd name="connsiteY97" fmla="*/ 4848770 h 5096785"/>
              <a:gd name="connsiteX98" fmla="*/ 5635111 w 12192000"/>
              <a:gd name="connsiteY98" fmla="*/ 4868888 h 5096785"/>
              <a:gd name="connsiteX99" fmla="*/ 5582652 w 12192000"/>
              <a:gd name="connsiteY99" fmla="*/ 4866836 h 5096785"/>
              <a:gd name="connsiteX100" fmla="*/ 5567213 w 12192000"/>
              <a:gd name="connsiteY100" fmla="*/ 4878769 h 5096785"/>
              <a:gd name="connsiteX101" fmla="*/ 5564659 w 12192000"/>
              <a:gd name="connsiteY101" fmla="*/ 4881042 h 5096785"/>
              <a:gd name="connsiteX102" fmla="*/ 5552102 w 12192000"/>
              <a:gd name="connsiteY102" fmla="*/ 4885426 h 5096785"/>
              <a:gd name="connsiteX103" fmla="*/ 5551475 w 12192000"/>
              <a:gd name="connsiteY103" fmla="*/ 4892560 h 5096785"/>
              <a:gd name="connsiteX104" fmla="*/ 5534664 w 12192000"/>
              <a:gd name="connsiteY104" fmla="*/ 4903385 h 5096785"/>
              <a:gd name="connsiteX105" fmla="*/ 5510737 w 12192000"/>
              <a:gd name="connsiteY105" fmla="*/ 4909807 h 5096785"/>
              <a:gd name="connsiteX106" fmla="*/ 5393901 w 12192000"/>
              <a:gd name="connsiteY106" fmla="*/ 4933709 h 5096785"/>
              <a:gd name="connsiteX107" fmla="*/ 5325782 w 12192000"/>
              <a:gd name="connsiteY107" fmla="*/ 4951789 h 5096785"/>
              <a:gd name="connsiteX108" fmla="*/ 5302703 w 12192000"/>
              <a:gd name="connsiteY108" fmla="*/ 4964590 h 5096785"/>
              <a:gd name="connsiteX109" fmla="*/ 5268591 w 12192000"/>
              <a:gd name="connsiteY109" fmla="*/ 4978479 h 5096785"/>
              <a:gd name="connsiteX110" fmla="*/ 5210559 w 12192000"/>
              <a:gd name="connsiteY110" fmla="*/ 5007585 h 5096785"/>
              <a:gd name="connsiteX111" fmla="*/ 5177597 w 12192000"/>
              <a:gd name="connsiteY111" fmla="*/ 5015926 h 5096785"/>
              <a:gd name="connsiteX112" fmla="*/ 5160569 w 12192000"/>
              <a:gd name="connsiteY112" fmla="*/ 5025681 h 5096785"/>
              <a:gd name="connsiteX113" fmla="*/ 5152748 w 12192000"/>
              <a:gd name="connsiteY113" fmla="*/ 5026569 h 5096785"/>
              <a:gd name="connsiteX114" fmla="*/ 5127678 w 12192000"/>
              <a:gd name="connsiteY114" fmla="*/ 5032947 h 5096785"/>
              <a:gd name="connsiteX115" fmla="*/ 5113147 w 12192000"/>
              <a:gd name="connsiteY115" fmla="*/ 5035818 h 5096785"/>
              <a:gd name="connsiteX116" fmla="*/ 5107301 w 12192000"/>
              <a:gd name="connsiteY116" fmla="*/ 5036672 h 5096785"/>
              <a:gd name="connsiteX117" fmla="*/ 5093215 w 12192000"/>
              <a:gd name="connsiteY117" fmla="*/ 5032880 h 5096785"/>
              <a:gd name="connsiteX118" fmla="*/ 5077058 w 12192000"/>
              <a:gd name="connsiteY118" fmla="*/ 5038681 h 5096785"/>
              <a:gd name="connsiteX119" fmla="*/ 5057349 w 12192000"/>
              <a:gd name="connsiteY119" fmla="*/ 5036015 h 5096785"/>
              <a:gd name="connsiteX120" fmla="*/ 5053945 w 12192000"/>
              <a:gd name="connsiteY120" fmla="*/ 5041952 h 5096785"/>
              <a:gd name="connsiteX121" fmla="*/ 5040021 w 12192000"/>
              <a:gd name="connsiteY121" fmla="*/ 5050052 h 5096785"/>
              <a:gd name="connsiteX122" fmla="*/ 5025913 w 12192000"/>
              <a:gd name="connsiteY122" fmla="*/ 5046535 h 5096785"/>
              <a:gd name="connsiteX123" fmla="*/ 4998218 w 12192000"/>
              <a:gd name="connsiteY123" fmla="*/ 5048065 h 5096785"/>
              <a:gd name="connsiteX124" fmla="*/ 4991008 w 12192000"/>
              <a:gd name="connsiteY124" fmla="*/ 5050439 h 5096785"/>
              <a:gd name="connsiteX125" fmla="*/ 4963503 w 12192000"/>
              <a:gd name="connsiteY125" fmla="*/ 5047575 h 5096785"/>
              <a:gd name="connsiteX126" fmla="*/ 4921053 w 12192000"/>
              <a:gd name="connsiteY126" fmla="*/ 5048925 h 5096785"/>
              <a:gd name="connsiteX127" fmla="*/ 4873420 w 12192000"/>
              <a:gd name="connsiteY127" fmla="*/ 5054929 h 5096785"/>
              <a:gd name="connsiteX128" fmla="*/ 4858825 w 12192000"/>
              <a:gd name="connsiteY128" fmla="*/ 5051329 h 5096785"/>
              <a:gd name="connsiteX129" fmla="*/ 4769340 w 12192000"/>
              <a:gd name="connsiteY129" fmla="*/ 5053090 h 5096785"/>
              <a:gd name="connsiteX130" fmla="*/ 4744152 w 12192000"/>
              <a:gd name="connsiteY130" fmla="*/ 5053391 h 5096785"/>
              <a:gd name="connsiteX131" fmla="*/ 4723556 w 12192000"/>
              <a:gd name="connsiteY131" fmla="*/ 5059633 h 5096785"/>
              <a:gd name="connsiteX132" fmla="*/ 4719699 w 12192000"/>
              <a:gd name="connsiteY132" fmla="*/ 5066298 h 5096785"/>
              <a:gd name="connsiteX133" fmla="*/ 4706016 w 12192000"/>
              <a:gd name="connsiteY133" fmla="*/ 5067422 h 5096785"/>
              <a:gd name="connsiteX134" fmla="*/ 4702593 w 12192000"/>
              <a:gd name="connsiteY134" fmla="*/ 5068973 h 5096785"/>
              <a:gd name="connsiteX135" fmla="*/ 4682766 w 12192000"/>
              <a:gd name="connsiteY135" fmla="*/ 5076609 h 5096785"/>
              <a:gd name="connsiteX136" fmla="*/ 4634960 w 12192000"/>
              <a:gd name="connsiteY136" fmla="*/ 5061852 h 5096785"/>
              <a:gd name="connsiteX137" fmla="*/ 4580645 w 12192000"/>
              <a:gd name="connsiteY137" fmla="*/ 5069246 h 5096785"/>
              <a:gd name="connsiteX138" fmla="*/ 4368005 w 12192000"/>
              <a:gd name="connsiteY138" fmla="*/ 5057426 h 5096785"/>
              <a:gd name="connsiteX139" fmla="*/ 4339489 w 12192000"/>
              <a:gd name="connsiteY139" fmla="*/ 5080858 h 5096785"/>
              <a:gd name="connsiteX140" fmla="*/ 4253895 w 12192000"/>
              <a:gd name="connsiteY140" fmla="*/ 5085008 h 5096785"/>
              <a:gd name="connsiteX141" fmla="*/ 4117780 w 12192000"/>
              <a:gd name="connsiteY141" fmla="*/ 5045175 h 5096785"/>
              <a:gd name="connsiteX142" fmla="*/ 3960074 w 12192000"/>
              <a:gd name="connsiteY142" fmla="*/ 5050708 h 5096785"/>
              <a:gd name="connsiteX143" fmla="*/ 3947260 w 12192000"/>
              <a:gd name="connsiteY143" fmla="*/ 5041167 h 5096785"/>
              <a:gd name="connsiteX144" fmla="*/ 3931969 w 12192000"/>
              <a:gd name="connsiteY144" fmla="*/ 5035902 h 5096785"/>
              <a:gd name="connsiteX145" fmla="*/ 3929836 w 12192000"/>
              <a:gd name="connsiteY145" fmla="*/ 5036901 h 5096785"/>
              <a:gd name="connsiteX146" fmla="*/ 3911296 w 12192000"/>
              <a:gd name="connsiteY146" fmla="*/ 5035663 h 5096785"/>
              <a:gd name="connsiteX147" fmla="*/ 3907746 w 12192000"/>
              <a:gd name="connsiteY147" fmla="*/ 5032107 h 5096785"/>
              <a:gd name="connsiteX148" fmla="*/ 3895182 w 12192000"/>
              <a:gd name="connsiteY148" fmla="*/ 5030229 h 5096785"/>
              <a:gd name="connsiteX149" fmla="*/ 3870866 w 12192000"/>
              <a:gd name="connsiteY149" fmla="*/ 5023753 h 5096785"/>
              <a:gd name="connsiteX150" fmla="*/ 3865913 w 12192000"/>
              <a:gd name="connsiteY150" fmla="*/ 5025143 h 5096785"/>
              <a:gd name="connsiteX151" fmla="*/ 3828606 w 12192000"/>
              <a:gd name="connsiteY151" fmla="*/ 5019426 h 5096785"/>
              <a:gd name="connsiteX152" fmla="*/ 3827901 w 12192000"/>
              <a:gd name="connsiteY152" fmla="*/ 5020583 h 5096785"/>
              <a:gd name="connsiteX153" fmla="*/ 3816543 w 12192000"/>
              <a:gd name="connsiteY153" fmla="*/ 5024366 h 5096785"/>
              <a:gd name="connsiteX154" fmla="*/ 3795278 w 12192000"/>
              <a:gd name="connsiteY154" fmla="*/ 5028779 h 5096785"/>
              <a:gd name="connsiteX155" fmla="*/ 3743858 w 12192000"/>
              <a:gd name="connsiteY155" fmla="*/ 5054237 h 5096785"/>
              <a:gd name="connsiteX156" fmla="*/ 3704945 w 12192000"/>
              <a:gd name="connsiteY156" fmla="*/ 5048413 h 5096785"/>
              <a:gd name="connsiteX157" fmla="*/ 3696992 w 12192000"/>
              <a:gd name="connsiteY157" fmla="*/ 5047914 h 5096785"/>
              <a:gd name="connsiteX158" fmla="*/ 3696780 w 12192000"/>
              <a:gd name="connsiteY158" fmla="*/ 5048181 h 5096785"/>
              <a:gd name="connsiteX159" fmla="*/ 3688290 w 12192000"/>
              <a:gd name="connsiteY159" fmla="*/ 5048204 h 5096785"/>
              <a:gd name="connsiteX160" fmla="*/ 3682486 w 12192000"/>
              <a:gd name="connsiteY160" fmla="*/ 5047000 h 5096785"/>
              <a:gd name="connsiteX161" fmla="*/ 3667056 w 12192000"/>
              <a:gd name="connsiteY161" fmla="*/ 5046030 h 5096785"/>
              <a:gd name="connsiteX162" fmla="*/ 3661403 w 12192000"/>
              <a:gd name="connsiteY162" fmla="*/ 5047537 h 5096785"/>
              <a:gd name="connsiteX163" fmla="*/ 3658673 w 12192000"/>
              <a:gd name="connsiteY163" fmla="*/ 5050790 h 5096785"/>
              <a:gd name="connsiteX164" fmla="*/ 3657333 w 12192000"/>
              <a:gd name="connsiteY164" fmla="*/ 5050325 h 5096785"/>
              <a:gd name="connsiteX165" fmla="*/ 3626778 w 12192000"/>
              <a:gd name="connsiteY165" fmla="*/ 5057882 h 5096785"/>
              <a:gd name="connsiteX166" fmla="*/ 3560067 w 12192000"/>
              <a:gd name="connsiteY166" fmla="*/ 5064266 h 5096785"/>
              <a:gd name="connsiteX167" fmla="*/ 3522641 w 12192000"/>
              <a:gd name="connsiteY167" fmla="*/ 5063654 h 5096785"/>
              <a:gd name="connsiteX168" fmla="*/ 3419275 w 12192000"/>
              <a:gd name="connsiteY168" fmla="*/ 5066646 h 5096785"/>
              <a:gd name="connsiteX169" fmla="*/ 3314869 w 12192000"/>
              <a:gd name="connsiteY169" fmla="*/ 5073197 h 5096785"/>
              <a:gd name="connsiteX170" fmla="*/ 3259088 w 12192000"/>
              <a:gd name="connsiteY170" fmla="*/ 5096363 h 5096785"/>
              <a:gd name="connsiteX171" fmla="*/ 3253104 w 12192000"/>
              <a:gd name="connsiteY171" fmla="*/ 5096785 h 5096785"/>
              <a:gd name="connsiteX172" fmla="*/ 3238751 w 12192000"/>
              <a:gd name="connsiteY172" fmla="*/ 5092996 h 5096785"/>
              <a:gd name="connsiteX173" fmla="*/ 3233681 w 12192000"/>
              <a:gd name="connsiteY173" fmla="*/ 5090758 h 5096785"/>
              <a:gd name="connsiteX174" fmla="*/ 3225562 w 12192000"/>
              <a:gd name="connsiteY174" fmla="*/ 5089215 h 5096785"/>
              <a:gd name="connsiteX175" fmla="*/ 3225260 w 12192000"/>
              <a:gd name="connsiteY175" fmla="*/ 5089437 h 5096785"/>
              <a:gd name="connsiteX176" fmla="*/ 3217859 w 12192000"/>
              <a:gd name="connsiteY176" fmla="*/ 5087484 h 5096785"/>
              <a:gd name="connsiteX177" fmla="*/ 3182980 w 12192000"/>
              <a:gd name="connsiteY177" fmla="*/ 5074650 h 5096785"/>
              <a:gd name="connsiteX178" fmla="*/ 3123938 w 12192000"/>
              <a:gd name="connsiteY178" fmla="*/ 5089912 h 5096785"/>
              <a:gd name="connsiteX179" fmla="*/ 3101912 w 12192000"/>
              <a:gd name="connsiteY179" fmla="*/ 5090281 h 5096785"/>
              <a:gd name="connsiteX180" fmla="*/ 3089591 w 12192000"/>
              <a:gd name="connsiteY180" fmla="*/ 5091865 h 5096785"/>
              <a:gd name="connsiteX181" fmla="*/ 3088465 w 12192000"/>
              <a:gd name="connsiteY181" fmla="*/ 5092858 h 5096785"/>
              <a:gd name="connsiteX182" fmla="*/ 3055081 w 12192000"/>
              <a:gd name="connsiteY182" fmla="*/ 5080424 h 5096785"/>
              <a:gd name="connsiteX183" fmla="*/ 3049807 w 12192000"/>
              <a:gd name="connsiteY183" fmla="*/ 5080860 h 5096785"/>
              <a:gd name="connsiteX184" fmla="*/ 3029122 w 12192000"/>
              <a:gd name="connsiteY184" fmla="*/ 5070085 h 5096785"/>
              <a:gd name="connsiteX185" fmla="*/ 3017862 w 12192000"/>
              <a:gd name="connsiteY185" fmla="*/ 5065942 h 5096785"/>
              <a:gd name="connsiteX186" fmla="*/ 3015868 w 12192000"/>
              <a:gd name="connsiteY186" fmla="*/ 5061832 h 5096785"/>
              <a:gd name="connsiteX187" fmla="*/ 2998644 w 12192000"/>
              <a:gd name="connsiteY187" fmla="*/ 5057210 h 5096785"/>
              <a:gd name="connsiteX188" fmla="*/ 2996219 w 12192000"/>
              <a:gd name="connsiteY188" fmla="*/ 5057788 h 5096785"/>
              <a:gd name="connsiteX189" fmla="*/ 2983676 w 12192000"/>
              <a:gd name="connsiteY189" fmla="*/ 5049852 h 5096785"/>
              <a:gd name="connsiteX190" fmla="*/ 2903609 w 12192000"/>
              <a:gd name="connsiteY190" fmla="*/ 4998457 h 5096785"/>
              <a:gd name="connsiteX191" fmla="*/ 2758830 w 12192000"/>
              <a:gd name="connsiteY191" fmla="*/ 4974760 h 5096785"/>
              <a:gd name="connsiteX192" fmla="*/ 2532669 w 12192000"/>
              <a:gd name="connsiteY192" fmla="*/ 4940573 h 5096785"/>
              <a:gd name="connsiteX193" fmla="*/ 2389931 w 12192000"/>
              <a:gd name="connsiteY193" fmla="*/ 4905785 h 5096785"/>
              <a:gd name="connsiteX194" fmla="*/ 2335186 w 12192000"/>
              <a:gd name="connsiteY194" fmla="*/ 4902957 h 5096785"/>
              <a:gd name="connsiteX195" fmla="*/ 2295307 w 12192000"/>
              <a:gd name="connsiteY195" fmla="*/ 4879800 h 5096785"/>
              <a:gd name="connsiteX196" fmla="*/ 2273393 w 12192000"/>
              <a:gd name="connsiteY196" fmla="*/ 4883565 h 5096785"/>
              <a:gd name="connsiteX197" fmla="*/ 2269523 w 12192000"/>
              <a:gd name="connsiteY197" fmla="*/ 4884442 h 5096785"/>
              <a:gd name="connsiteX198" fmla="*/ 2256015 w 12192000"/>
              <a:gd name="connsiteY198" fmla="*/ 4883014 h 5096785"/>
              <a:gd name="connsiteX199" fmla="*/ 2249731 w 12192000"/>
              <a:gd name="connsiteY199" fmla="*/ 4888778 h 5096785"/>
              <a:gd name="connsiteX200" fmla="*/ 2227629 w 12192000"/>
              <a:gd name="connsiteY200" fmla="*/ 4891047 h 5096785"/>
              <a:gd name="connsiteX201" fmla="*/ 2203460 w 12192000"/>
              <a:gd name="connsiteY201" fmla="*/ 4886696 h 5096785"/>
              <a:gd name="connsiteX202" fmla="*/ 2091528 w 12192000"/>
              <a:gd name="connsiteY202" fmla="*/ 4859155 h 5096785"/>
              <a:gd name="connsiteX203" fmla="*/ 2022901 w 12192000"/>
              <a:gd name="connsiteY203" fmla="*/ 4846594 h 5096785"/>
              <a:gd name="connsiteX204" fmla="*/ 1994227 w 12192000"/>
              <a:gd name="connsiteY204" fmla="*/ 4847973 h 5096785"/>
              <a:gd name="connsiteX205" fmla="*/ 1955936 w 12192000"/>
              <a:gd name="connsiteY205" fmla="*/ 4845765 h 5096785"/>
              <a:gd name="connsiteX206" fmla="*/ 1741924 w 12192000"/>
              <a:gd name="connsiteY206" fmla="*/ 4808054 h 5096785"/>
              <a:gd name="connsiteX207" fmla="*/ 1734410 w 12192000"/>
              <a:gd name="connsiteY207" fmla="*/ 4811675 h 5096785"/>
              <a:gd name="connsiteX208" fmla="*/ 1691423 w 12192000"/>
              <a:gd name="connsiteY208" fmla="*/ 4802777 h 5096785"/>
              <a:gd name="connsiteX209" fmla="*/ 1554504 w 12192000"/>
              <a:gd name="connsiteY209" fmla="*/ 4739985 h 5096785"/>
              <a:gd name="connsiteX210" fmla="*/ 1470119 w 12192000"/>
              <a:gd name="connsiteY210" fmla="*/ 4723470 h 5096785"/>
              <a:gd name="connsiteX211" fmla="*/ 1437967 w 12192000"/>
              <a:gd name="connsiteY211" fmla="*/ 4722710 h 5096785"/>
              <a:gd name="connsiteX212" fmla="*/ 1384234 w 12192000"/>
              <a:gd name="connsiteY212" fmla="*/ 4721117 h 5096785"/>
              <a:gd name="connsiteX213" fmla="*/ 1338647 w 12192000"/>
              <a:gd name="connsiteY213" fmla="*/ 4732483 h 5096785"/>
              <a:gd name="connsiteX214" fmla="*/ 1295869 w 12192000"/>
              <a:gd name="connsiteY214" fmla="*/ 4726175 h 5096785"/>
              <a:gd name="connsiteX215" fmla="*/ 1292949 w 12192000"/>
              <a:gd name="connsiteY215" fmla="*/ 4708469 h 5096785"/>
              <a:gd name="connsiteX216" fmla="*/ 1244908 w 12192000"/>
              <a:gd name="connsiteY216" fmla="*/ 4706993 h 5096785"/>
              <a:gd name="connsiteX217" fmla="*/ 1171266 w 12192000"/>
              <a:gd name="connsiteY217" fmla="*/ 4706535 h 5096785"/>
              <a:gd name="connsiteX218" fmla="*/ 1160868 w 12192000"/>
              <a:gd name="connsiteY218" fmla="*/ 4701936 h 5096785"/>
              <a:gd name="connsiteX219" fmla="*/ 1147599 w 12192000"/>
              <a:gd name="connsiteY219" fmla="*/ 4714833 h 5096785"/>
              <a:gd name="connsiteX220" fmla="*/ 1119603 w 12192000"/>
              <a:gd name="connsiteY220" fmla="*/ 4721303 h 5096785"/>
              <a:gd name="connsiteX221" fmla="*/ 997851 w 12192000"/>
              <a:gd name="connsiteY221" fmla="*/ 4722336 h 5096785"/>
              <a:gd name="connsiteX222" fmla="*/ 976455 w 12192000"/>
              <a:gd name="connsiteY222" fmla="*/ 4726407 h 5096785"/>
              <a:gd name="connsiteX223" fmla="*/ 949939 w 12192000"/>
              <a:gd name="connsiteY223" fmla="*/ 4719699 h 5096785"/>
              <a:gd name="connsiteX224" fmla="*/ 894148 w 12192000"/>
              <a:gd name="connsiteY224" fmla="*/ 4710406 h 5096785"/>
              <a:gd name="connsiteX225" fmla="*/ 857990 w 12192000"/>
              <a:gd name="connsiteY225" fmla="*/ 4696844 h 5096785"/>
              <a:gd name="connsiteX226" fmla="*/ 848649 w 12192000"/>
              <a:gd name="connsiteY226" fmla="*/ 4704021 h 5096785"/>
              <a:gd name="connsiteX227" fmla="*/ 826436 w 12192000"/>
              <a:gd name="connsiteY227" fmla="*/ 4707421 h 5096785"/>
              <a:gd name="connsiteX228" fmla="*/ 733052 w 12192000"/>
              <a:gd name="connsiteY228" fmla="*/ 4701884 h 5096785"/>
              <a:gd name="connsiteX229" fmla="*/ 716185 w 12192000"/>
              <a:gd name="connsiteY229" fmla="*/ 4703827 h 5096785"/>
              <a:gd name="connsiteX230" fmla="*/ 696663 w 12192000"/>
              <a:gd name="connsiteY230" fmla="*/ 4697420 h 5096785"/>
              <a:gd name="connsiteX231" fmla="*/ 582722 w 12192000"/>
              <a:gd name="connsiteY231" fmla="*/ 4658637 h 5096785"/>
              <a:gd name="connsiteX232" fmla="*/ 581118 w 12192000"/>
              <a:gd name="connsiteY232" fmla="*/ 4654120 h 5096785"/>
              <a:gd name="connsiteX233" fmla="*/ 546453 w 12192000"/>
              <a:gd name="connsiteY233" fmla="*/ 4652542 h 5096785"/>
              <a:gd name="connsiteX234" fmla="*/ 536773 w 12192000"/>
              <a:gd name="connsiteY234" fmla="*/ 4644609 h 5096785"/>
              <a:gd name="connsiteX235" fmla="*/ 518899 w 12192000"/>
              <a:gd name="connsiteY235" fmla="*/ 4642839 h 5096785"/>
              <a:gd name="connsiteX236" fmla="*/ 388896 w 12192000"/>
              <a:gd name="connsiteY236" fmla="*/ 4619173 h 5096785"/>
              <a:gd name="connsiteX237" fmla="*/ 366479 w 12192000"/>
              <a:gd name="connsiteY237" fmla="*/ 4618896 h 5096785"/>
              <a:gd name="connsiteX238" fmla="*/ 342781 w 12192000"/>
              <a:gd name="connsiteY238" fmla="*/ 4601239 h 5096785"/>
              <a:gd name="connsiteX239" fmla="*/ 255925 w 12192000"/>
              <a:gd name="connsiteY239" fmla="*/ 4598685 h 5096785"/>
              <a:gd name="connsiteX240" fmla="*/ 226919 w 12192000"/>
              <a:gd name="connsiteY240" fmla="*/ 4598460 h 5096785"/>
              <a:gd name="connsiteX241" fmla="*/ 213925 w 12192000"/>
              <a:gd name="connsiteY241" fmla="*/ 4597783 h 5096785"/>
              <a:gd name="connsiteX242" fmla="*/ 215196 w 12192000"/>
              <a:gd name="connsiteY242" fmla="*/ 4588576 h 5096785"/>
              <a:gd name="connsiteX243" fmla="*/ 180214 w 12192000"/>
              <a:gd name="connsiteY243" fmla="*/ 4583701 h 5096785"/>
              <a:gd name="connsiteX244" fmla="*/ 83203 w 12192000"/>
              <a:gd name="connsiteY244" fmla="*/ 4531664 h 5096785"/>
              <a:gd name="connsiteX245" fmla="*/ 4106 w 12192000"/>
              <a:gd name="connsiteY245" fmla="*/ 4517202 h 5096785"/>
              <a:gd name="connsiteX246" fmla="*/ 0 w 12192000"/>
              <a:gd name="connsiteY246" fmla="*/ 4516084 h 5096785"/>
              <a:gd name="connsiteX247" fmla="*/ 0 w 12192000"/>
              <a:gd name="connsiteY24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574528 w 12192000"/>
              <a:gd name="connsiteY75" fmla="*/ 4641155 h 5096785"/>
              <a:gd name="connsiteX76" fmla="*/ 6573036 w 12192000"/>
              <a:gd name="connsiteY76" fmla="*/ 4641049 h 5096785"/>
              <a:gd name="connsiteX77" fmla="*/ 6571920 w 12192000"/>
              <a:gd name="connsiteY77" fmla="*/ 4644739 h 5096785"/>
              <a:gd name="connsiteX78" fmla="*/ 6552021 w 12192000"/>
              <a:gd name="connsiteY78" fmla="*/ 4650379 h 5096785"/>
              <a:gd name="connsiteX79" fmla="*/ 6545925 w 12192000"/>
              <a:gd name="connsiteY79" fmla="*/ 4650675 h 5096785"/>
              <a:gd name="connsiteX80" fmla="*/ 6537822 w 12192000"/>
              <a:gd name="connsiteY80" fmla="*/ 4652769 h 5096785"/>
              <a:gd name="connsiteX81" fmla="*/ 6537743 w 12192000"/>
              <a:gd name="connsiteY81" fmla="*/ 4653068 h 5096785"/>
              <a:gd name="connsiteX82" fmla="*/ 6490057 w 12192000"/>
              <a:gd name="connsiteY82" fmla="*/ 4658624 h 5096785"/>
              <a:gd name="connsiteX83" fmla="*/ 6386800 w 12192000"/>
              <a:gd name="connsiteY83" fmla="*/ 4715431 h 5096785"/>
              <a:gd name="connsiteX84" fmla="*/ 6382703 w 12192000"/>
              <a:gd name="connsiteY84" fmla="*/ 4717930 h 5096785"/>
              <a:gd name="connsiteX85" fmla="*/ 6356495 w 12192000"/>
              <a:gd name="connsiteY85" fmla="*/ 4717843 h 5096785"/>
              <a:gd name="connsiteX86" fmla="*/ 6343628 w 12192000"/>
              <a:gd name="connsiteY86" fmla="*/ 4719161 h 5096785"/>
              <a:gd name="connsiteX87" fmla="*/ 6338605 w 12192000"/>
              <a:gd name="connsiteY87" fmla="*/ 4716723 h 5096785"/>
              <a:gd name="connsiteX88" fmla="*/ 6320318 w 12192000"/>
              <a:gd name="connsiteY88" fmla="*/ 4720095 h 5096785"/>
              <a:gd name="connsiteX89" fmla="*/ 6318742 w 12192000"/>
              <a:gd name="connsiteY89" fmla="*/ 4721541 h 5096785"/>
              <a:gd name="connsiteX90" fmla="*/ 6301708 w 12192000"/>
              <a:gd name="connsiteY90" fmla="*/ 4720380 h 5096785"/>
              <a:gd name="connsiteX91" fmla="*/ 6285082 w 12192000"/>
              <a:gd name="connsiteY91" fmla="*/ 4714639 h 5096785"/>
              <a:gd name="connsiteX92" fmla="*/ 6136936 w 12192000"/>
              <a:gd name="connsiteY92" fmla="*/ 4758246 h 5096785"/>
              <a:gd name="connsiteX93" fmla="*/ 5988578 w 12192000"/>
              <a:gd name="connsiteY93" fmla="*/ 4754427 h 5096785"/>
              <a:gd name="connsiteX94" fmla="*/ 5908701 w 12192000"/>
              <a:gd name="connsiteY94" fmla="*/ 4779160 h 5096785"/>
              <a:gd name="connsiteX95" fmla="*/ 5892219 w 12192000"/>
              <a:gd name="connsiteY95" fmla="*/ 4807892 h 5096785"/>
              <a:gd name="connsiteX96" fmla="*/ 5683612 w 12192000"/>
              <a:gd name="connsiteY96" fmla="*/ 4848770 h 5096785"/>
              <a:gd name="connsiteX97" fmla="*/ 5635111 w 12192000"/>
              <a:gd name="connsiteY97" fmla="*/ 4868888 h 5096785"/>
              <a:gd name="connsiteX98" fmla="*/ 5582652 w 12192000"/>
              <a:gd name="connsiteY98" fmla="*/ 4866836 h 5096785"/>
              <a:gd name="connsiteX99" fmla="*/ 5567213 w 12192000"/>
              <a:gd name="connsiteY99" fmla="*/ 4878769 h 5096785"/>
              <a:gd name="connsiteX100" fmla="*/ 5564659 w 12192000"/>
              <a:gd name="connsiteY100" fmla="*/ 4881042 h 5096785"/>
              <a:gd name="connsiteX101" fmla="*/ 5552102 w 12192000"/>
              <a:gd name="connsiteY101" fmla="*/ 4885426 h 5096785"/>
              <a:gd name="connsiteX102" fmla="*/ 5551475 w 12192000"/>
              <a:gd name="connsiteY102" fmla="*/ 4892560 h 5096785"/>
              <a:gd name="connsiteX103" fmla="*/ 5534664 w 12192000"/>
              <a:gd name="connsiteY103" fmla="*/ 4903385 h 5096785"/>
              <a:gd name="connsiteX104" fmla="*/ 5510737 w 12192000"/>
              <a:gd name="connsiteY104" fmla="*/ 4909807 h 5096785"/>
              <a:gd name="connsiteX105" fmla="*/ 5393901 w 12192000"/>
              <a:gd name="connsiteY105" fmla="*/ 4933709 h 5096785"/>
              <a:gd name="connsiteX106" fmla="*/ 5325782 w 12192000"/>
              <a:gd name="connsiteY106" fmla="*/ 4951789 h 5096785"/>
              <a:gd name="connsiteX107" fmla="*/ 5302703 w 12192000"/>
              <a:gd name="connsiteY107" fmla="*/ 4964590 h 5096785"/>
              <a:gd name="connsiteX108" fmla="*/ 5268591 w 12192000"/>
              <a:gd name="connsiteY108" fmla="*/ 4978479 h 5096785"/>
              <a:gd name="connsiteX109" fmla="*/ 5210559 w 12192000"/>
              <a:gd name="connsiteY109" fmla="*/ 5007585 h 5096785"/>
              <a:gd name="connsiteX110" fmla="*/ 5177597 w 12192000"/>
              <a:gd name="connsiteY110" fmla="*/ 5015926 h 5096785"/>
              <a:gd name="connsiteX111" fmla="*/ 5160569 w 12192000"/>
              <a:gd name="connsiteY111" fmla="*/ 5025681 h 5096785"/>
              <a:gd name="connsiteX112" fmla="*/ 5152748 w 12192000"/>
              <a:gd name="connsiteY112" fmla="*/ 5026569 h 5096785"/>
              <a:gd name="connsiteX113" fmla="*/ 5127678 w 12192000"/>
              <a:gd name="connsiteY113" fmla="*/ 5032947 h 5096785"/>
              <a:gd name="connsiteX114" fmla="*/ 5113147 w 12192000"/>
              <a:gd name="connsiteY114" fmla="*/ 5035818 h 5096785"/>
              <a:gd name="connsiteX115" fmla="*/ 5107301 w 12192000"/>
              <a:gd name="connsiteY115" fmla="*/ 5036672 h 5096785"/>
              <a:gd name="connsiteX116" fmla="*/ 5093215 w 12192000"/>
              <a:gd name="connsiteY116" fmla="*/ 5032880 h 5096785"/>
              <a:gd name="connsiteX117" fmla="*/ 5077058 w 12192000"/>
              <a:gd name="connsiteY117" fmla="*/ 5038681 h 5096785"/>
              <a:gd name="connsiteX118" fmla="*/ 5057349 w 12192000"/>
              <a:gd name="connsiteY118" fmla="*/ 5036015 h 5096785"/>
              <a:gd name="connsiteX119" fmla="*/ 5053945 w 12192000"/>
              <a:gd name="connsiteY119" fmla="*/ 5041952 h 5096785"/>
              <a:gd name="connsiteX120" fmla="*/ 5040021 w 12192000"/>
              <a:gd name="connsiteY120" fmla="*/ 5050052 h 5096785"/>
              <a:gd name="connsiteX121" fmla="*/ 5025913 w 12192000"/>
              <a:gd name="connsiteY121" fmla="*/ 5046535 h 5096785"/>
              <a:gd name="connsiteX122" fmla="*/ 4998218 w 12192000"/>
              <a:gd name="connsiteY122" fmla="*/ 5048065 h 5096785"/>
              <a:gd name="connsiteX123" fmla="*/ 4991008 w 12192000"/>
              <a:gd name="connsiteY123" fmla="*/ 5050439 h 5096785"/>
              <a:gd name="connsiteX124" fmla="*/ 4963503 w 12192000"/>
              <a:gd name="connsiteY124" fmla="*/ 5047575 h 5096785"/>
              <a:gd name="connsiteX125" fmla="*/ 4921053 w 12192000"/>
              <a:gd name="connsiteY125" fmla="*/ 5048925 h 5096785"/>
              <a:gd name="connsiteX126" fmla="*/ 4873420 w 12192000"/>
              <a:gd name="connsiteY126" fmla="*/ 5054929 h 5096785"/>
              <a:gd name="connsiteX127" fmla="*/ 4858825 w 12192000"/>
              <a:gd name="connsiteY127" fmla="*/ 5051329 h 5096785"/>
              <a:gd name="connsiteX128" fmla="*/ 4769340 w 12192000"/>
              <a:gd name="connsiteY128" fmla="*/ 5053090 h 5096785"/>
              <a:gd name="connsiteX129" fmla="*/ 4744152 w 12192000"/>
              <a:gd name="connsiteY129" fmla="*/ 5053391 h 5096785"/>
              <a:gd name="connsiteX130" fmla="*/ 4723556 w 12192000"/>
              <a:gd name="connsiteY130" fmla="*/ 5059633 h 5096785"/>
              <a:gd name="connsiteX131" fmla="*/ 4719699 w 12192000"/>
              <a:gd name="connsiteY131" fmla="*/ 5066298 h 5096785"/>
              <a:gd name="connsiteX132" fmla="*/ 4706016 w 12192000"/>
              <a:gd name="connsiteY132" fmla="*/ 5067422 h 5096785"/>
              <a:gd name="connsiteX133" fmla="*/ 4702593 w 12192000"/>
              <a:gd name="connsiteY133" fmla="*/ 5068973 h 5096785"/>
              <a:gd name="connsiteX134" fmla="*/ 4682766 w 12192000"/>
              <a:gd name="connsiteY134" fmla="*/ 5076609 h 5096785"/>
              <a:gd name="connsiteX135" fmla="*/ 4634960 w 12192000"/>
              <a:gd name="connsiteY135" fmla="*/ 5061852 h 5096785"/>
              <a:gd name="connsiteX136" fmla="*/ 4580645 w 12192000"/>
              <a:gd name="connsiteY136" fmla="*/ 5069246 h 5096785"/>
              <a:gd name="connsiteX137" fmla="*/ 4368005 w 12192000"/>
              <a:gd name="connsiteY137" fmla="*/ 5057426 h 5096785"/>
              <a:gd name="connsiteX138" fmla="*/ 4339489 w 12192000"/>
              <a:gd name="connsiteY138" fmla="*/ 5080858 h 5096785"/>
              <a:gd name="connsiteX139" fmla="*/ 4253895 w 12192000"/>
              <a:gd name="connsiteY139" fmla="*/ 5085008 h 5096785"/>
              <a:gd name="connsiteX140" fmla="*/ 4117780 w 12192000"/>
              <a:gd name="connsiteY140" fmla="*/ 5045175 h 5096785"/>
              <a:gd name="connsiteX141" fmla="*/ 3960074 w 12192000"/>
              <a:gd name="connsiteY141" fmla="*/ 5050708 h 5096785"/>
              <a:gd name="connsiteX142" fmla="*/ 3947260 w 12192000"/>
              <a:gd name="connsiteY142" fmla="*/ 5041167 h 5096785"/>
              <a:gd name="connsiteX143" fmla="*/ 3931969 w 12192000"/>
              <a:gd name="connsiteY143" fmla="*/ 5035902 h 5096785"/>
              <a:gd name="connsiteX144" fmla="*/ 3929836 w 12192000"/>
              <a:gd name="connsiteY144" fmla="*/ 5036901 h 5096785"/>
              <a:gd name="connsiteX145" fmla="*/ 3911296 w 12192000"/>
              <a:gd name="connsiteY145" fmla="*/ 5035663 h 5096785"/>
              <a:gd name="connsiteX146" fmla="*/ 3907746 w 12192000"/>
              <a:gd name="connsiteY146" fmla="*/ 5032107 h 5096785"/>
              <a:gd name="connsiteX147" fmla="*/ 3895182 w 12192000"/>
              <a:gd name="connsiteY147" fmla="*/ 5030229 h 5096785"/>
              <a:gd name="connsiteX148" fmla="*/ 3870866 w 12192000"/>
              <a:gd name="connsiteY148" fmla="*/ 5023753 h 5096785"/>
              <a:gd name="connsiteX149" fmla="*/ 3865913 w 12192000"/>
              <a:gd name="connsiteY149" fmla="*/ 5025143 h 5096785"/>
              <a:gd name="connsiteX150" fmla="*/ 3828606 w 12192000"/>
              <a:gd name="connsiteY150" fmla="*/ 5019426 h 5096785"/>
              <a:gd name="connsiteX151" fmla="*/ 3827901 w 12192000"/>
              <a:gd name="connsiteY151" fmla="*/ 5020583 h 5096785"/>
              <a:gd name="connsiteX152" fmla="*/ 3816543 w 12192000"/>
              <a:gd name="connsiteY152" fmla="*/ 5024366 h 5096785"/>
              <a:gd name="connsiteX153" fmla="*/ 3795278 w 12192000"/>
              <a:gd name="connsiteY153" fmla="*/ 5028779 h 5096785"/>
              <a:gd name="connsiteX154" fmla="*/ 3743858 w 12192000"/>
              <a:gd name="connsiteY154" fmla="*/ 5054237 h 5096785"/>
              <a:gd name="connsiteX155" fmla="*/ 3704945 w 12192000"/>
              <a:gd name="connsiteY155" fmla="*/ 5048413 h 5096785"/>
              <a:gd name="connsiteX156" fmla="*/ 3696992 w 12192000"/>
              <a:gd name="connsiteY156" fmla="*/ 5047914 h 5096785"/>
              <a:gd name="connsiteX157" fmla="*/ 3696780 w 12192000"/>
              <a:gd name="connsiteY157" fmla="*/ 5048181 h 5096785"/>
              <a:gd name="connsiteX158" fmla="*/ 3688290 w 12192000"/>
              <a:gd name="connsiteY158" fmla="*/ 5048204 h 5096785"/>
              <a:gd name="connsiteX159" fmla="*/ 3682486 w 12192000"/>
              <a:gd name="connsiteY159" fmla="*/ 5047000 h 5096785"/>
              <a:gd name="connsiteX160" fmla="*/ 3667056 w 12192000"/>
              <a:gd name="connsiteY160" fmla="*/ 5046030 h 5096785"/>
              <a:gd name="connsiteX161" fmla="*/ 3661403 w 12192000"/>
              <a:gd name="connsiteY161" fmla="*/ 5047537 h 5096785"/>
              <a:gd name="connsiteX162" fmla="*/ 3658673 w 12192000"/>
              <a:gd name="connsiteY162" fmla="*/ 5050790 h 5096785"/>
              <a:gd name="connsiteX163" fmla="*/ 3657333 w 12192000"/>
              <a:gd name="connsiteY163" fmla="*/ 5050325 h 5096785"/>
              <a:gd name="connsiteX164" fmla="*/ 3626778 w 12192000"/>
              <a:gd name="connsiteY164" fmla="*/ 5057882 h 5096785"/>
              <a:gd name="connsiteX165" fmla="*/ 3560067 w 12192000"/>
              <a:gd name="connsiteY165" fmla="*/ 5064266 h 5096785"/>
              <a:gd name="connsiteX166" fmla="*/ 3522641 w 12192000"/>
              <a:gd name="connsiteY166" fmla="*/ 5063654 h 5096785"/>
              <a:gd name="connsiteX167" fmla="*/ 3419275 w 12192000"/>
              <a:gd name="connsiteY167" fmla="*/ 5066646 h 5096785"/>
              <a:gd name="connsiteX168" fmla="*/ 3314869 w 12192000"/>
              <a:gd name="connsiteY168" fmla="*/ 5073197 h 5096785"/>
              <a:gd name="connsiteX169" fmla="*/ 3259088 w 12192000"/>
              <a:gd name="connsiteY169" fmla="*/ 5096363 h 5096785"/>
              <a:gd name="connsiteX170" fmla="*/ 3253104 w 12192000"/>
              <a:gd name="connsiteY170" fmla="*/ 5096785 h 5096785"/>
              <a:gd name="connsiteX171" fmla="*/ 3238751 w 12192000"/>
              <a:gd name="connsiteY171" fmla="*/ 5092996 h 5096785"/>
              <a:gd name="connsiteX172" fmla="*/ 3233681 w 12192000"/>
              <a:gd name="connsiteY172" fmla="*/ 5090758 h 5096785"/>
              <a:gd name="connsiteX173" fmla="*/ 3225562 w 12192000"/>
              <a:gd name="connsiteY173" fmla="*/ 5089215 h 5096785"/>
              <a:gd name="connsiteX174" fmla="*/ 3225260 w 12192000"/>
              <a:gd name="connsiteY174" fmla="*/ 5089437 h 5096785"/>
              <a:gd name="connsiteX175" fmla="*/ 3217859 w 12192000"/>
              <a:gd name="connsiteY175" fmla="*/ 5087484 h 5096785"/>
              <a:gd name="connsiteX176" fmla="*/ 3182980 w 12192000"/>
              <a:gd name="connsiteY176" fmla="*/ 5074650 h 5096785"/>
              <a:gd name="connsiteX177" fmla="*/ 3123938 w 12192000"/>
              <a:gd name="connsiteY177" fmla="*/ 5089912 h 5096785"/>
              <a:gd name="connsiteX178" fmla="*/ 3101912 w 12192000"/>
              <a:gd name="connsiteY178" fmla="*/ 5090281 h 5096785"/>
              <a:gd name="connsiteX179" fmla="*/ 3089591 w 12192000"/>
              <a:gd name="connsiteY179" fmla="*/ 5091865 h 5096785"/>
              <a:gd name="connsiteX180" fmla="*/ 3088465 w 12192000"/>
              <a:gd name="connsiteY180" fmla="*/ 5092858 h 5096785"/>
              <a:gd name="connsiteX181" fmla="*/ 3055081 w 12192000"/>
              <a:gd name="connsiteY181" fmla="*/ 5080424 h 5096785"/>
              <a:gd name="connsiteX182" fmla="*/ 3049807 w 12192000"/>
              <a:gd name="connsiteY182" fmla="*/ 5080860 h 5096785"/>
              <a:gd name="connsiteX183" fmla="*/ 3029122 w 12192000"/>
              <a:gd name="connsiteY183" fmla="*/ 5070085 h 5096785"/>
              <a:gd name="connsiteX184" fmla="*/ 3017862 w 12192000"/>
              <a:gd name="connsiteY184" fmla="*/ 5065942 h 5096785"/>
              <a:gd name="connsiteX185" fmla="*/ 3015868 w 12192000"/>
              <a:gd name="connsiteY185" fmla="*/ 5061832 h 5096785"/>
              <a:gd name="connsiteX186" fmla="*/ 2998644 w 12192000"/>
              <a:gd name="connsiteY186" fmla="*/ 5057210 h 5096785"/>
              <a:gd name="connsiteX187" fmla="*/ 2996219 w 12192000"/>
              <a:gd name="connsiteY187" fmla="*/ 5057788 h 5096785"/>
              <a:gd name="connsiteX188" fmla="*/ 2983676 w 12192000"/>
              <a:gd name="connsiteY188" fmla="*/ 5049852 h 5096785"/>
              <a:gd name="connsiteX189" fmla="*/ 2903609 w 12192000"/>
              <a:gd name="connsiteY189" fmla="*/ 4998457 h 5096785"/>
              <a:gd name="connsiteX190" fmla="*/ 2758830 w 12192000"/>
              <a:gd name="connsiteY190" fmla="*/ 4974760 h 5096785"/>
              <a:gd name="connsiteX191" fmla="*/ 2532669 w 12192000"/>
              <a:gd name="connsiteY191" fmla="*/ 4940573 h 5096785"/>
              <a:gd name="connsiteX192" fmla="*/ 2389931 w 12192000"/>
              <a:gd name="connsiteY192" fmla="*/ 4905785 h 5096785"/>
              <a:gd name="connsiteX193" fmla="*/ 2335186 w 12192000"/>
              <a:gd name="connsiteY193" fmla="*/ 4902957 h 5096785"/>
              <a:gd name="connsiteX194" fmla="*/ 2295307 w 12192000"/>
              <a:gd name="connsiteY194" fmla="*/ 4879800 h 5096785"/>
              <a:gd name="connsiteX195" fmla="*/ 2273393 w 12192000"/>
              <a:gd name="connsiteY195" fmla="*/ 4883565 h 5096785"/>
              <a:gd name="connsiteX196" fmla="*/ 2269523 w 12192000"/>
              <a:gd name="connsiteY196" fmla="*/ 4884442 h 5096785"/>
              <a:gd name="connsiteX197" fmla="*/ 2256015 w 12192000"/>
              <a:gd name="connsiteY197" fmla="*/ 4883014 h 5096785"/>
              <a:gd name="connsiteX198" fmla="*/ 2249731 w 12192000"/>
              <a:gd name="connsiteY198" fmla="*/ 4888778 h 5096785"/>
              <a:gd name="connsiteX199" fmla="*/ 2227629 w 12192000"/>
              <a:gd name="connsiteY199" fmla="*/ 4891047 h 5096785"/>
              <a:gd name="connsiteX200" fmla="*/ 2203460 w 12192000"/>
              <a:gd name="connsiteY200" fmla="*/ 4886696 h 5096785"/>
              <a:gd name="connsiteX201" fmla="*/ 2091528 w 12192000"/>
              <a:gd name="connsiteY201" fmla="*/ 4859155 h 5096785"/>
              <a:gd name="connsiteX202" fmla="*/ 2022901 w 12192000"/>
              <a:gd name="connsiteY202" fmla="*/ 4846594 h 5096785"/>
              <a:gd name="connsiteX203" fmla="*/ 1994227 w 12192000"/>
              <a:gd name="connsiteY203" fmla="*/ 4847973 h 5096785"/>
              <a:gd name="connsiteX204" fmla="*/ 1955936 w 12192000"/>
              <a:gd name="connsiteY204" fmla="*/ 4845765 h 5096785"/>
              <a:gd name="connsiteX205" fmla="*/ 1741924 w 12192000"/>
              <a:gd name="connsiteY205" fmla="*/ 4808054 h 5096785"/>
              <a:gd name="connsiteX206" fmla="*/ 1734410 w 12192000"/>
              <a:gd name="connsiteY206" fmla="*/ 4811675 h 5096785"/>
              <a:gd name="connsiteX207" fmla="*/ 1691423 w 12192000"/>
              <a:gd name="connsiteY207" fmla="*/ 4802777 h 5096785"/>
              <a:gd name="connsiteX208" fmla="*/ 1554504 w 12192000"/>
              <a:gd name="connsiteY208" fmla="*/ 4739985 h 5096785"/>
              <a:gd name="connsiteX209" fmla="*/ 1470119 w 12192000"/>
              <a:gd name="connsiteY209" fmla="*/ 4723470 h 5096785"/>
              <a:gd name="connsiteX210" fmla="*/ 1437967 w 12192000"/>
              <a:gd name="connsiteY210" fmla="*/ 4722710 h 5096785"/>
              <a:gd name="connsiteX211" fmla="*/ 1384234 w 12192000"/>
              <a:gd name="connsiteY211" fmla="*/ 4721117 h 5096785"/>
              <a:gd name="connsiteX212" fmla="*/ 1338647 w 12192000"/>
              <a:gd name="connsiteY212" fmla="*/ 4732483 h 5096785"/>
              <a:gd name="connsiteX213" fmla="*/ 1295869 w 12192000"/>
              <a:gd name="connsiteY213" fmla="*/ 4726175 h 5096785"/>
              <a:gd name="connsiteX214" fmla="*/ 1292949 w 12192000"/>
              <a:gd name="connsiteY214" fmla="*/ 4708469 h 5096785"/>
              <a:gd name="connsiteX215" fmla="*/ 1244908 w 12192000"/>
              <a:gd name="connsiteY215" fmla="*/ 4706993 h 5096785"/>
              <a:gd name="connsiteX216" fmla="*/ 1171266 w 12192000"/>
              <a:gd name="connsiteY216" fmla="*/ 4706535 h 5096785"/>
              <a:gd name="connsiteX217" fmla="*/ 1160868 w 12192000"/>
              <a:gd name="connsiteY217" fmla="*/ 4701936 h 5096785"/>
              <a:gd name="connsiteX218" fmla="*/ 1147599 w 12192000"/>
              <a:gd name="connsiteY218" fmla="*/ 4714833 h 5096785"/>
              <a:gd name="connsiteX219" fmla="*/ 1119603 w 12192000"/>
              <a:gd name="connsiteY219" fmla="*/ 4721303 h 5096785"/>
              <a:gd name="connsiteX220" fmla="*/ 997851 w 12192000"/>
              <a:gd name="connsiteY220" fmla="*/ 4722336 h 5096785"/>
              <a:gd name="connsiteX221" fmla="*/ 976455 w 12192000"/>
              <a:gd name="connsiteY221" fmla="*/ 4726407 h 5096785"/>
              <a:gd name="connsiteX222" fmla="*/ 949939 w 12192000"/>
              <a:gd name="connsiteY222" fmla="*/ 4719699 h 5096785"/>
              <a:gd name="connsiteX223" fmla="*/ 894148 w 12192000"/>
              <a:gd name="connsiteY223" fmla="*/ 4710406 h 5096785"/>
              <a:gd name="connsiteX224" fmla="*/ 857990 w 12192000"/>
              <a:gd name="connsiteY224" fmla="*/ 4696844 h 5096785"/>
              <a:gd name="connsiteX225" fmla="*/ 848649 w 12192000"/>
              <a:gd name="connsiteY225" fmla="*/ 4704021 h 5096785"/>
              <a:gd name="connsiteX226" fmla="*/ 826436 w 12192000"/>
              <a:gd name="connsiteY226" fmla="*/ 4707421 h 5096785"/>
              <a:gd name="connsiteX227" fmla="*/ 733052 w 12192000"/>
              <a:gd name="connsiteY227" fmla="*/ 4701884 h 5096785"/>
              <a:gd name="connsiteX228" fmla="*/ 716185 w 12192000"/>
              <a:gd name="connsiteY228" fmla="*/ 4703827 h 5096785"/>
              <a:gd name="connsiteX229" fmla="*/ 696663 w 12192000"/>
              <a:gd name="connsiteY229" fmla="*/ 4697420 h 5096785"/>
              <a:gd name="connsiteX230" fmla="*/ 582722 w 12192000"/>
              <a:gd name="connsiteY230" fmla="*/ 4658637 h 5096785"/>
              <a:gd name="connsiteX231" fmla="*/ 581118 w 12192000"/>
              <a:gd name="connsiteY231" fmla="*/ 4654120 h 5096785"/>
              <a:gd name="connsiteX232" fmla="*/ 546453 w 12192000"/>
              <a:gd name="connsiteY232" fmla="*/ 4652542 h 5096785"/>
              <a:gd name="connsiteX233" fmla="*/ 536773 w 12192000"/>
              <a:gd name="connsiteY233" fmla="*/ 4644609 h 5096785"/>
              <a:gd name="connsiteX234" fmla="*/ 518899 w 12192000"/>
              <a:gd name="connsiteY234" fmla="*/ 4642839 h 5096785"/>
              <a:gd name="connsiteX235" fmla="*/ 388896 w 12192000"/>
              <a:gd name="connsiteY235" fmla="*/ 4619173 h 5096785"/>
              <a:gd name="connsiteX236" fmla="*/ 366479 w 12192000"/>
              <a:gd name="connsiteY236" fmla="*/ 4618896 h 5096785"/>
              <a:gd name="connsiteX237" fmla="*/ 342781 w 12192000"/>
              <a:gd name="connsiteY237" fmla="*/ 4601239 h 5096785"/>
              <a:gd name="connsiteX238" fmla="*/ 255925 w 12192000"/>
              <a:gd name="connsiteY238" fmla="*/ 4598685 h 5096785"/>
              <a:gd name="connsiteX239" fmla="*/ 226919 w 12192000"/>
              <a:gd name="connsiteY239" fmla="*/ 4598460 h 5096785"/>
              <a:gd name="connsiteX240" fmla="*/ 213925 w 12192000"/>
              <a:gd name="connsiteY240" fmla="*/ 4597783 h 5096785"/>
              <a:gd name="connsiteX241" fmla="*/ 215196 w 12192000"/>
              <a:gd name="connsiteY241" fmla="*/ 4588576 h 5096785"/>
              <a:gd name="connsiteX242" fmla="*/ 180214 w 12192000"/>
              <a:gd name="connsiteY242" fmla="*/ 4583701 h 5096785"/>
              <a:gd name="connsiteX243" fmla="*/ 83203 w 12192000"/>
              <a:gd name="connsiteY243" fmla="*/ 4531664 h 5096785"/>
              <a:gd name="connsiteX244" fmla="*/ 4106 w 12192000"/>
              <a:gd name="connsiteY244" fmla="*/ 4517202 h 5096785"/>
              <a:gd name="connsiteX245" fmla="*/ 0 w 12192000"/>
              <a:gd name="connsiteY245" fmla="*/ 4516084 h 5096785"/>
              <a:gd name="connsiteX246" fmla="*/ 0 w 12192000"/>
              <a:gd name="connsiteY24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720786 w 12192000"/>
              <a:gd name="connsiteY15" fmla="*/ 4265611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88465 w 12192000"/>
              <a:gd name="connsiteY178" fmla="*/ 5092858 h 5096785"/>
              <a:gd name="connsiteX179" fmla="*/ 3055081 w 12192000"/>
              <a:gd name="connsiteY179" fmla="*/ 5080424 h 5096785"/>
              <a:gd name="connsiteX180" fmla="*/ 3049807 w 12192000"/>
              <a:gd name="connsiteY180" fmla="*/ 5080860 h 5096785"/>
              <a:gd name="connsiteX181" fmla="*/ 3029122 w 12192000"/>
              <a:gd name="connsiteY181" fmla="*/ 5070085 h 5096785"/>
              <a:gd name="connsiteX182" fmla="*/ 3017862 w 12192000"/>
              <a:gd name="connsiteY182" fmla="*/ 5065942 h 5096785"/>
              <a:gd name="connsiteX183" fmla="*/ 3015868 w 12192000"/>
              <a:gd name="connsiteY183" fmla="*/ 5061832 h 5096785"/>
              <a:gd name="connsiteX184" fmla="*/ 2998644 w 12192000"/>
              <a:gd name="connsiteY184" fmla="*/ 5057210 h 5096785"/>
              <a:gd name="connsiteX185" fmla="*/ 2996219 w 12192000"/>
              <a:gd name="connsiteY185" fmla="*/ 5057788 h 5096785"/>
              <a:gd name="connsiteX186" fmla="*/ 2983676 w 12192000"/>
              <a:gd name="connsiteY186" fmla="*/ 5049852 h 5096785"/>
              <a:gd name="connsiteX187" fmla="*/ 2903609 w 12192000"/>
              <a:gd name="connsiteY187" fmla="*/ 4998457 h 5096785"/>
              <a:gd name="connsiteX188" fmla="*/ 2758830 w 12192000"/>
              <a:gd name="connsiteY188" fmla="*/ 4974760 h 5096785"/>
              <a:gd name="connsiteX189" fmla="*/ 2532669 w 12192000"/>
              <a:gd name="connsiteY189" fmla="*/ 4940573 h 5096785"/>
              <a:gd name="connsiteX190" fmla="*/ 2389931 w 12192000"/>
              <a:gd name="connsiteY190" fmla="*/ 4905785 h 5096785"/>
              <a:gd name="connsiteX191" fmla="*/ 2335186 w 12192000"/>
              <a:gd name="connsiteY191" fmla="*/ 4902957 h 5096785"/>
              <a:gd name="connsiteX192" fmla="*/ 2295307 w 12192000"/>
              <a:gd name="connsiteY192" fmla="*/ 4879800 h 5096785"/>
              <a:gd name="connsiteX193" fmla="*/ 2273393 w 12192000"/>
              <a:gd name="connsiteY193" fmla="*/ 4883565 h 5096785"/>
              <a:gd name="connsiteX194" fmla="*/ 2269523 w 12192000"/>
              <a:gd name="connsiteY194" fmla="*/ 4884442 h 5096785"/>
              <a:gd name="connsiteX195" fmla="*/ 2256015 w 12192000"/>
              <a:gd name="connsiteY195" fmla="*/ 4883014 h 5096785"/>
              <a:gd name="connsiteX196" fmla="*/ 2249731 w 12192000"/>
              <a:gd name="connsiteY196" fmla="*/ 4888778 h 5096785"/>
              <a:gd name="connsiteX197" fmla="*/ 2227629 w 12192000"/>
              <a:gd name="connsiteY197" fmla="*/ 4891047 h 5096785"/>
              <a:gd name="connsiteX198" fmla="*/ 2203460 w 12192000"/>
              <a:gd name="connsiteY198" fmla="*/ 4886696 h 5096785"/>
              <a:gd name="connsiteX199" fmla="*/ 2091528 w 12192000"/>
              <a:gd name="connsiteY199" fmla="*/ 4859155 h 5096785"/>
              <a:gd name="connsiteX200" fmla="*/ 2022901 w 12192000"/>
              <a:gd name="connsiteY200" fmla="*/ 4846594 h 5096785"/>
              <a:gd name="connsiteX201" fmla="*/ 1994227 w 12192000"/>
              <a:gd name="connsiteY201" fmla="*/ 4847973 h 5096785"/>
              <a:gd name="connsiteX202" fmla="*/ 1955936 w 12192000"/>
              <a:gd name="connsiteY202" fmla="*/ 4845765 h 5096785"/>
              <a:gd name="connsiteX203" fmla="*/ 1741924 w 12192000"/>
              <a:gd name="connsiteY203" fmla="*/ 4808054 h 5096785"/>
              <a:gd name="connsiteX204" fmla="*/ 1734410 w 12192000"/>
              <a:gd name="connsiteY204" fmla="*/ 4811675 h 5096785"/>
              <a:gd name="connsiteX205" fmla="*/ 1691423 w 12192000"/>
              <a:gd name="connsiteY205" fmla="*/ 4802777 h 5096785"/>
              <a:gd name="connsiteX206" fmla="*/ 1554504 w 12192000"/>
              <a:gd name="connsiteY206" fmla="*/ 4739985 h 5096785"/>
              <a:gd name="connsiteX207" fmla="*/ 1470119 w 12192000"/>
              <a:gd name="connsiteY207" fmla="*/ 4723470 h 5096785"/>
              <a:gd name="connsiteX208" fmla="*/ 1437967 w 12192000"/>
              <a:gd name="connsiteY208" fmla="*/ 4722710 h 5096785"/>
              <a:gd name="connsiteX209" fmla="*/ 1384234 w 12192000"/>
              <a:gd name="connsiteY209" fmla="*/ 4721117 h 5096785"/>
              <a:gd name="connsiteX210" fmla="*/ 1338647 w 12192000"/>
              <a:gd name="connsiteY210" fmla="*/ 4732483 h 5096785"/>
              <a:gd name="connsiteX211" fmla="*/ 1295869 w 12192000"/>
              <a:gd name="connsiteY211" fmla="*/ 4726175 h 5096785"/>
              <a:gd name="connsiteX212" fmla="*/ 1292949 w 12192000"/>
              <a:gd name="connsiteY212" fmla="*/ 4708469 h 5096785"/>
              <a:gd name="connsiteX213" fmla="*/ 1244908 w 12192000"/>
              <a:gd name="connsiteY213" fmla="*/ 4706993 h 5096785"/>
              <a:gd name="connsiteX214" fmla="*/ 1171266 w 12192000"/>
              <a:gd name="connsiteY214" fmla="*/ 4706535 h 5096785"/>
              <a:gd name="connsiteX215" fmla="*/ 1160868 w 12192000"/>
              <a:gd name="connsiteY215" fmla="*/ 4701936 h 5096785"/>
              <a:gd name="connsiteX216" fmla="*/ 1147599 w 12192000"/>
              <a:gd name="connsiteY216" fmla="*/ 4714833 h 5096785"/>
              <a:gd name="connsiteX217" fmla="*/ 1119603 w 12192000"/>
              <a:gd name="connsiteY217" fmla="*/ 4721303 h 5096785"/>
              <a:gd name="connsiteX218" fmla="*/ 997851 w 12192000"/>
              <a:gd name="connsiteY218" fmla="*/ 4722336 h 5096785"/>
              <a:gd name="connsiteX219" fmla="*/ 976455 w 12192000"/>
              <a:gd name="connsiteY219" fmla="*/ 4726407 h 5096785"/>
              <a:gd name="connsiteX220" fmla="*/ 949939 w 12192000"/>
              <a:gd name="connsiteY220" fmla="*/ 4719699 h 5096785"/>
              <a:gd name="connsiteX221" fmla="*/ 894148 w 12192000"/>
              <a:gd name="connsiteY221" fmla="*/ 4710406 h 5096785"/>
              <a:gd name="connsiteX222" fmla="*/ 857990 w 12192000"/>
              <a:gd name="connsiteY222" fmla="*/ 4696844 h 5096785"/>
              <a:gd name="connsiteX223" fmla="*/ 848649 w 12192000"/>
              <a:gd name="connsiteY223" fmla="*/ 4704021 h 5096785"/>
              <a:gd name="connsiteX224" fmla="*/ 826436 w 12192000"/>
              <a:gd name="connsiteY224" fmla="*/ 4707421 h 5096785"/>
              <a:gd name="connsiteX225" fmla="*/ 733052 w 12192000"/>
              <a:gd name="connsiteY225" fmla="*/ 4701884 h 5096785"/>
              <a:gd name="connsiteX226" fmla="*/ 716185 w 12192000"/>
              <a:gd name="connsiteY226" fmla="*/ 4703827 h 5096785"/>
              <a:gd name="connsiteX227" fmla="*/ 696663 w 12192000"/>
              <a:gd name="connsiteY227" fmla="*/ 4697420 h 5096785"/>
              <a:gd name="connsiteX228" fmla="*/ 582722 w 12192000"/>
              <a:gd name="connsiteY228" fmla="*/ 4658637 h 5096785"/>
              <a:gd name="connsiteX229" fmla="*/ 581118 w 12192000"/>
              <a:gd name="connsiteY229" fmla="*/ 4654120 h 5096785"/>
              <a:gd name="connsiteX230" fmla="*/ 546453 w 12192000"/>
              <a:gd name="connsiteY230" fmla="*/ 4652542 h 5096785"/>
              <a:gd name="connsiteX231" fmla="*/ 536773 w 12192000"/>
              <a:gd name="connsiteY231" fmla="*/ 4644609 h 5096785"/>
              <a:gd name="connsiteX232" fmla="*/ 518899 w 12192000"/>
              <a:gd name="connsiteY232" fmla="*/ 4642839 h 5096785"/>
              <a:gd name="connsiteX233" fmla="*/ 388896 w 12192000"/>
              <a:gd name="connsiteY233" fmla="*/ 4619173 h 5096785"/>
              <a:gd name="connsiteX234" fmla="*/ 366479 w 12192000"/>
              <a:gd name="connsiteY234" fmla="*/ 4618896 h 5096785"/>
              <a:gd name="connsiteX235" fmla="*/ 342781 w 12192000"/>
              <a:gd name="connsiteY235" fmla="*/ 4601239 h 5096785"/>
              <a:gd name="connsiteX236" fmla="*/ 255925 w 12192000"/>
              <a:gd name="connsiteY236" fmla="*/ 4598685 h 5096785"/>
              <a:gd name="connsiteX237" fmla="*/ 226919 w 12192000"/>
              <a:gd name="connsiteY237" fmla="*/ 4598460 h 5096785"/>
              <a:gd name="connsiteX238" fmla="*/ 213925 w 12192000"/>
              <a:gd name="connsiteY238" fmla="*/ 4597783 h 5096785"/>
              <a:gd name="connsiteX239" fmla="*/ 215196 w 12192000"/>
              <a:gd name="connsiteY239" fmla="*/ 4588576 h 5096785"/>
              <a:gd name="connsiteX240" fmla="*/ 180214 w 12192000"/>
              <a:gd name="connsiteY240" fmla="*/ 4583701 h 5096785"/>
              <a:gd name="connsiteX241" fmla="*/ 83203 w 12192000"/>
              <a:gd name="connsiteY241" fmla="*/ 4531664 h 5096785"/>
              <a:gd name="connsiteX242" fmla="*/ 4106 w 12192000"/>
              <a:gd name="connsiteY242" fmla="*/ 4517202 h 5096785"/>
              <a:gd name="connsiteX243" fmla="*/ 0 w 12192000"/>
              <a:gd name="connsiteY243" fmla="*/ 4516084 h 5096785"/>
              <a:gd name="connsiteX244" fmla="*/ 0 w 12192000"/>
              <a:gd name="connsiteY24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55081 w 12192000"/>
              <a:gd name="connsiteY178" fmla="*/ 5080424 h 5096785"/>
              <a:gd name="connsiteX179" fmla="*/ 3049807 w 12192000"/>
              <a:gd name="connsiteY179" fmla="*/ 5080860 h 5096785"/>
              <a:gd name="connsiteX180" fmla="*/ 3029122 w 12192000"/>
              <a:gd name="connsiteY180" fmla="*/ 5070085 h 5096785"/>
              <a:gd name="connsiteX181" fmla="*/ 3017862 w 12192000"/>
              <a:gd name="connsiteY181" fmla="*/ 5065942 h 5096785"/>
              <a:gd name="connsiteX182" fmla="*/ 3015868 w 12192000"/>
              <a:gd name="connsiteY182" fmla="*/ 5061832 h 5096785"/>
              <a:gd name="connsiteX183" fmla="*/ 2998644 w 12192000"/>
              <a:gd name="connsiteY183" fmla="*/ 5057210 h 5096785"/>
              <a:gd name="connsiteX184" fmla="*/ 2996219 w 12192000"/>
              <a:gd name="connsiteY184" fmla="*/ 5057788 h 5096785"/>
              <a:gd name="connsiteX185" fmla="*/ 2983676 w 12192000"/>
              <a:gd name="connsiteY185" fmla="*/ 5049852 h 5096785"/>
              <a:gd name="connsiteX186" fmla="*/ 2903609 w 12192000"/>
              <a:gd name="connsiteY186" fmla="*/ 4998457 h 5096785"/>
              <a:gd name="connsiteX187" fmla="*/ 2758830 w 12192000"/>
              <a:gd name="connsiteY187" fmla="*/ 4974760 h 5096785"/>
              <a:gd name="connsiteX188" fmla="*/ 2532669 w 12192000"/>
              <a:gd name="connsiteY188" fmla="*/ 4940573 h 5096785"/>
              <a:gd name="connsiteX189" fmla="*/ 2389931 w 12192000"/>
              <a:gd name="connsiteY189" fmla="*/ 4905785 h 5096785"/>
              <a:gd name="connsiteX190" fmla="*/ 2335186 w 12192000"/>
              <a:gd name="connsiteY190" fmla="*/ 4902957 h 5096785"/>
              <a:gd name="connsiteX191" fmla="*/ 2295307 w 12192000"/>
              <a:gd name="connsiteY191" fmla="*/ 4879800 h 5096785"/>
              <a:gd name="connsiteX192" fmla="*/ 2273393 w 12192000"/>
              <a:gd name="connsiteY192" fmla="*/ 4883565 h 5096785"/>
              <a:gd name="connsiteX193" fmla="*/ 2269523 w 12192000"/>
              <a:gd name="connsiteY193" fmla="*/ 4884442 h 5096785"/>
              <a:gd name="connsiteX194" fmla="*/ 2256015 w 12192000"/>
              <a:gd name="connsiteY194" fmla="*/ 4883014 h 5096785"/>
              <a:gd name="connsiteX195" fmla="*/ 2249731 w 12192000"/>
              <a:gd name="connsiteY195" fmla="*/ 4888778 h 5096785"/>
              <a:gd name="connsiteX196" fmla="*/ 2227629 w 12192000"/>
              <a:gd name="connsiteY196" fmla="*/ 4891047 h 5096785"/>
              <a:gd name="connsiteX197" fmla="*/ 2203460 w 12192000"/>
              <a:gd name="connsiteY197" fmla="*/ 4886696 h 5096785"/>
              <a:gd name="connsiteX198" fmla="*/ 2091528 w 12192000"/>
              <a:gd name="connsiteY198" fmla="*/ 4859155 h 5096785"/>
              <a:gd name="connsiteX199" fmla="*/ 2022901 w 12192000"/>
              <a:gd name="connsiteY199" fmla="*/ 4846594 h 5096785"/>
              <a:gd name="connsiteX200" fmla="*/ 1994227 w 12192000"/>
              <a:gd name="connsiteY200" fmla="*/ 4847973 h 5096785"/>
              <a:gd name="connsiteX201" fmla="*/ 1955936 w 12192000"/>
              <a:gd name="connsiteY201" fmla="*/ 4845765 h 5096785"/>
              <a:gd name="connsiteX202" fmla="*/ 1741924 w 12192000"/>
              <a:gd name="connsiteY202" fmla="*/ 4808054 h 5096785"/>
              <a:gd name="connsiteX203" fmla="*/ 1734410 w 12192000"/>
              <a:gd name="connsiteY203" fmla="*/ 4811675 h 5096785"/>
              <a:gd name="connsiteX204" fmla="*/ 1691423 w 12192000"/>
              <a:gd name="connsiteY204" fmla="*/ 4802777 h 5096785"/>
              <a:gd name="connsiteX205" fmla="*/ 1554504 w 12192000"/>
              <a:gd name="connsiteY205" fmla="*/ 4739985 h 5096785"/>
              <a:gd name="connsiteX206" fmla="*/ 1470119 w 12192000"/>
              <a:gd name="connsiteY206" fmla="*/ 4723470 h 5096785"/>
              <a:gd name="connsiteX207" fmla="*/ 1437967 w 12192000"/>
              <a:gd name="connsiteY207" fmla="*/ 4722710 h 5096785"/>
              <a:gd name="connsiteX208" fmla="*/ 1384234 w 12192000"/>
              <a:gd name="connsiteY208" fmla="*/ 4721117 h 5096785"/>
              <a:gd name="connsiteX209" fmla="*/ 1338647 w 12192000"/>
              <a:gd name="connsiteY209" fmla="*/ 4732483 h 5096785"/>
              <a:gd name="connsiteX210" fmla="*/ 1295869 w 12192000"/>
              <a:gd name="connsiteY210" fmla="*/ 4726175 h 5096785"/>
              <a:gd name="connsiteX211" fmla="*/ 1292949 w 12192000"/>
              <a:gd name="connsiteY211" fmla="*/ 4708469 h 5096785"/>
              <a:gd name="connsiteX212" fmla="*/ 1244908 w 12192000"/>
              <a:gd name="connsiteY212" fmla="*/ 4706993 h 5096785"/>
              <a:gd name="connsiteX213" fmla="*/ 1171266 w 12192000"/>
              <a:gd name="connsiteY213" fmla="*/ 4706535 h 5096785"/>
              <a:gd name="connsiteX214" fmla="*/ 1160868 w 12192000"/>
              <a:gd name="connsiteY214" fmla="*/ 4701936 h 5096785"/>
              <a:gd name="connsiteX215" fmla="*/ 1147599 w 12192000"/>
              <a:gd name="connsiteY215" fmla="*/ 4714833 h 5096785"/>
              <a:gd name="connsiteX216" fmla="*/ 1119603 w 12192000"/>
              <a:gd name="connsiteY216" fmla="*/ 4721303 h 5096785"/>
              <a:gd name="connsiteX217" fmla="*/ 997851 w 12192000"/>
              <a:gd name="connsiteY217" fmla="*/ 4722336 h 5096785"/>
              <a:gd name="connsiteX218" fmla="*/ 976455 w 12192000"/>
              <a:gd name="connsiteY218" fmla="*/ 4726407 h 5096785"/>
              <a:gd name="connsiteX219" fmla="*/ 949939 w 12192000"/>
              <a:gd name="connsiteY219" fmla="*/ 4719699 h 5096785"/>
              <a:gd name="connsiteX220" fmla="*/ 894148 w 12192000"/>
              <a:gd name="connsiteY220" fmla="*/ 4710406 h 5096785"/>
              <a:gd name="connsiteX221" fmla="*/ 857990 w 12192000"/>
              <a:gd name="connsiteY221" fmla="*/ 4696844 h 5096785"/>
              <a:gd name="connsiteX222" fmla="*/ 848649 w 12192000"/>
              <a:gd name="connsiteY222" fmla="*/ 4704021 h 5096785"/>
              <a:gd name="connsiteX223" fmla="*/ 826436 w 12192000"/>
              <a:gd name="connsiteY223" fmla="*/ 4707421 h 5096785"/>
              <a:gd name="connsiteX224" fmla="*/ 733052 w 12192000"/>
              <a:gd name="connsiteY224" fmla="*/ 4701884 h 5096785"/>
              <a:gd name="connsiteX225" fmla="*/ 716185 w 12192000"/>
              <a:gd name="connsiteY225" fmla="*/ 4703827 h 5096785"/>
              <a:gd name="connsiteX226" fmla="*/ 696663 w 12192000"/>
              <a:gd name="connsiteY226" fmla="*/ 4697420 h 5096785"/>
              <a:gd name="connsiteX227" fmla="*/ 582722 w 12192000"/>
              <a:gd name="connsiteY227" fmla="*/ 4658637 h 5096785"/>
              <a:gd name="connsiteX228" fmla="*/ 581118 w 12192000"/>
              <a:gd name="connsiteY228" fmla="*/ 4654120 h 5096785"/>
              <a:gd name="connsiteX229" fmla="*/ 546453 w 12192000"/>
              <a:gd name="connsiteY229" fmla="*/ 4652542 h 5096785"/>
              <a:gd name="connsiteX230" fmla="*/ 536773 w 12192000"/>
              <a:gd name="connsiteY230" fmla="*/ 4644609 h 5096785"/>
              <a:gd name="connsiteX231" fmla="*/ 518899 w 12192000"/>
              <a:gd name="connsiteY231" fmla="*/ 4642839 h 5096785"/>
              <a:gd name="connsiteX232" fmla="*/ 388896 w 12192000"/>
              <a:gd name="connsiteY232" fmla="*/ 4619173 h 5096785"/>
              <a:gd name="connsiteX233" fmla="*/ 366479 w 12192000"/>
              <a:gd name="connsiteY233" fmla="*/ 4618896 h 5096785"/>
              <a:gd name="connsiteX234" fmla="*/ 342781 w 12192000"/>
              <a:gd name="connsiteY234" fmla="*/ 4601239 h 5096785"/>
              <a:gd name="connsiteX235" fmla="*/ 255925 w 12192000"/>
              <a:gd name="connsiteY235" fmla="*/ 4598685 h 5096785"/>
              <a:gd name="connsiteX236" fmla="*/ 226919 w 12192000"/>
              <a:gd name="connsiteY236" fmla="*/ 4598460 h 5096785"/>
              <a:gd name="connsiteX237" fmla="*/ 213925 w 12192000"/>
              <a:gd name="connsiteY237" fmla="*/ 4597783 h 5096785"/>
              <a:gd name="connsiteX238" fmla="*/ 215196 w 12192000"/>
              <a:gd name="connsiteY238" fmla="*/ 4588576 h 5096785"/>
              <a:gd name="connsiteX239" fmla="*/ 180214 w 12192000"/>
              <a:gd name="connsiteY239" fmla="*/ 4583701 h 5096785"/>
              <a:gd name="connsiteX240" fmla="*/ 83203 w 12192000"/>
              <a:gd name="connsiteY240" fmla="*/ 4531664 h 5096785"/>
              <a:gd name="connsiteX241" fmla="*/ 4106 w 12192000"/>
              <a:gd name="connsiteY241" fmla="*/ 4517202 h 5096785"/>
              <a:gd name="connsiteX242" fmla="*/ 0 w 12192000"/>
              <a:gd name="connsiteY242" fmla="*/ 4516084 h 5096785"/>
              <a:gd name="connsiteX243" fmla="*/ 0 w 12192000"/>
              <a:gd name="connsiteY24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89591 w 12192000"/>
              <a:gd name="connsiteY176" fmla="*/ 5091865 h 5096785"/>
              <a:gd name="connsiteX177" fmla="*/ 3055081 w 12192000"/>
              <a:gd name="connsiteY177" fmla="*/ 5080424 h 5096785"/>
              <a:gd name="connsiteX178" fmla="*/ 3049807 w 12192000"/>
              <a:gd name="connsiteY178" fmla="*/ 5080860 h 5096785"/>
              <a:gd name="connsiteX179" fmla="*/ 3029122 w 12192000"/>
              <a:gd name="connsiteY179" fmla="*/ 5070085 h 5096785"/>
              <a:gd name="connsiteX180" fmla="*/ 3017862 w 12192000"/>
              <a:gd name="connsiteY180" fmla="*/ 5065942 h 5096785"/>
              <a:gd name="connsiteX181" fmla="*/ 3015868 w 12192000"/>
              <a:gd name="connsiteY181" fmla="*/ 5061832 h 5096785"/>
              <a:gd name="connsiteX182" fmla="*/ 2998644 w 12192000"/>
              <a:gd name="connsiteY182" fmla="*/ 5057210 h 5096785"/>
              <a:gd name="connsiteX183" fmla="*/ 2996219 w 12192000"/>
              <a:gd name="connsiteY183" fmla="*/ 5057788 h 5096785"/>
              <a:gd name="connsiteX184" fmla="*/ 2983676 w 12192000"/>
              <a:gd name="connsiteY184" fmla="*/ 5049852 h 5096785"/>
              <a:gd name="connsiteX185" fmla="*/ 2903609 w 12192000"/>
              <a:gd name="connsiteY185" fmla="*/ 4998457 h 5096785"/>
              <a:gd name="connsiteX186" fmla="*/ 2758830 w 12192000"/>
              <a:gd name="connsiteY186" fmla="*/ 4974760 h 5096785"/>
              <a:gd name="connsiteX187" fmla="*/ 2532669 w 12192000"/>
              <a:gd name="connsiteY187" fmla="*/ 4940573 h 5096785"/>
              <a:gd name="connsiteX188" fmla="*/ 2389931 w 12192000"/>
              <a:gd name="connsiteY188" fmla="*/ 4905785 h 5096785"/>
              <a:gd name="connsiteX189" fmla="*/ 2335186 w 12192000"/>
              <a:gd name="connsiteY189" fmla="*/ 4902957 h 5096785"/>
              <a:gd name="connsiteX190" fmla="*/ 2295307 w 12192000"/>
              <a:gd name="connsiteY190" fmla="*/ 4879800 h 5096785"/>
              <a:gd name="connsiteX191" fmla="*/ 2273393 w 12192000"/>
              <a:gd name="connsiteY191" fmla="*/ 4883565 h 5096785"/>
              <a:gd name="connsiteX192" fmla="*/ 2269523 w 12192000"/>
              <a:gd name="connsiteY192" fmla="*/ 4884442 h 5096785"/>
              <a:gd name="connsiteX193" fmla="*/ 2256015 w 12192000"/>
              <a:gd name="connsiteY193" fmla="*/ 4883014 h 5096785"/>
              <a:gd name="connsiteX194" fmla="*/ 2249731 w 12192000"/>
              <a:gd name="connsiteY194" fmla="*/ 4888778 h 5096785"/>
              <a:gd name="connsiteX195" fmla="*/ 2227629 w 12192000"/>
              <a:gd name="connsiteY195" fmla="*/ 4891047 h 5096785"/>
              <a:gd name="connsiteX196" fmla="*/ 2203460 w 12192000"/>
              <a:gd name="connsiteY196" fmla="*/ 4886696 h 5096785"/>
              <a:gd name="connsiteX197" fmla="*/ 2091528 w 12192000"/>
              <a:gd name="connsiteY197" fmla="*/ 4859155 h 5096785"/>
              <a:gd name="connsiteX198" fmla="*/ 2022901 w 12192000"/>
              <a:gd name="connsiteY198" fmla="*/ 4846594 h 5096785"/>
              <a:gd name="connsiteX199" fmla="*/ 1994227 w 12192000"/>
              <a:gd name="connsiteY199" fmla="*/ 4847973 h 5096785"/>
              <a:gd name="connsiteX200" fmla="*/ 1955936 w 12192000"/>
              <a:gd name="connsiteY200" fmla="*/ 4845765 h 5096785"/>
              <a:gd name="connsiteX201" fmla="*/ 1741924 w 12192000"/>
              <a:gd name="connsiteY201" fmla="*/ 4808054 h 5096785"/>
              <a:gd name="connsiteX202" fmla="*/ 1734410 w 12192000"/>
              <a:gd name="connsiteY202" fmla="*/ 4811675 h 5096785"/>
              <a:gd name="connsiteX203" fmla="*/ 1691423 w 12192000"/>
              <a:gd name="connsiteY203" fmla="*/ 4802777 h 5096785"/>
              <a:gd name="connsiteX204" fmla="*/ 1554504 w 12192000"/>
              <a:gd name="connsiteY204" fmla="*/ 4739985 h 5096785"/>
              <a:gd name="connsiteX205" fmla="*/ 1470119 w 12192000"/>
              <a:gd name="connsiteY205" fmla="*/ 4723470 h 5096785"/>
              <a:gd name="connsiteX206" fmla="*/ 1437967 w 12192000"/>
              <a:gd name="connsiteY206" fmla="*/ 4722710 h 5096785"/>
              <a:gd name="connsiteX207" fmla="*/ 1384234 w 12192000"/>
              <a:gd name="connsiteY207" fmla="*/ 4721117 h 5096785"/>
              <a:gd name="connsiteX208" fmla="*/ 1338647 w 12192000"/>
              <a:gd name="connsiteY208" fmla="*/ 4732483 h 5096785"/>
              <a:gd name="connsiteX209" fmla="*/ 1295869 w 12192000"/>
              <a:gd name="connsiteY209" fmla="*/ 4726175 h 5096785"/>
              <a:gd name="connsiteX210" fmla="*/ 1292949 w 12192000"/>
              <a:gd name="connsiteY210" fmla="*/ 4708469 h 5096785"/>
              <a:gd name="connsiteX211" fmla="*/ 1244908 w 12192000"/>
              <a:gd name="connsiteY211" fmla="*/ 4706993 h 5096785"/>
              <a:gd name="connsiteX212" fmla="*/ 1171266 w 12192000"/>
              <a:gd name="connsiteY212" fmla="*/ 4706535 h 5096785"/>
              <a:gd name="connsiteX213" fmla="*/ 1160868 w 12192000"/>
              <a:gd name="connsiteY213" fmla="*/ 4701936 h 5096785"/>
              <a:gd name="connsiteX214" fmla="*/ 1147599 w 12192000"/>
              <a:gd name="connsiteY214" fmla="*/ 4714833 h 5096785"/>
              <a:gd name="connsiteX215" fmla="*/ 1119603 w 12192000"/>
              <a:gd name="connsiteY215" fmla="*/ 4721303 h 5096785"/>
              <a:gd name="connsiteX216" fmla="*/ 997851 w 12192000"/>
              <a:gd name="connsiteY216" fmla="*/ 4722336 h 5096785"/>
              <a:gd name="connsiteX217" fmla="*/ 976455 w 12192000"/>
              <a:gd name="connsiteY217" fmla="*/ 4726407 h 5096785"/>
              <a:gd name="connsiteX218" fmla="*/ 949939 w 12192000"/>
              <a:gd name="connsiteY218" fmla="*/ 4719699 h 5096785"/>
              <a:gd name="connsiteX219" fmla="*/ 894148 w 12192000"/>
              <a:gd name="connsiteY219" fmla="*/ 4710406 h 5096785"/>
              <a:gd name="connsiteX220" fmla="*/ 857990 w 12192000"/>
              <a:gd name="connsiteY220" fmla="*/ 4696844 h 5096785"/>
              <a:gd name="connsiteX221" fmla="*/ 848649 w 12192000"/>
              <a:gd name="connsiteY221" fmla="*/ 4704021 h 5096785"/>
              <a:gd name="connsiteX222" fmla="*/ 826436 w 12192000"/>
              <a:gd name="connsiteY222" fmla="*/ 4707421 h 5096785"/>
              <a:gd name="connsiteX223" fmla="*/ 733052 w 12192000"/>
              <a:gd name="connsiteY223" fmla="*/ 4701884 h 5096785"/>
              <a:gd name="connsiteX224" fmla="*/ 716185 w 12192000"/>
              <a:gd name="connsiteY224" fmla="*/ 4703827 h 5096785"/>
              <a:gd name="connsiteX225" fmla="*/ 696663 w 12192000"/>
              <a:gd name="connsiteY225" fmla="*/ 4697420 h 5096785"/>
              <a:gd name="connsiteX226" fmla="*/ 582722 w 12192000"/>
              <a:gd name="connsiteY226" fmla="*/ 4658637 h 5096785"/>
              <a:gd name="connsiteX227" fmla="*/ 581118 w 12192000"/>
              <a:gd name="connsiteY227" fmla="*/ 4654120 h 5096785"/>
              <a:gd name="connsiteX228" fmla="*/ 546453 w 12192000"/>
              <a:gd name="connsiteY228" fmla="*/ 4652542 h 5096785"/>
              <a:gd name="connsiteX229" fmla="*/ 536773 w 12192000"/>
              <a:gd name="connsiteY229" fmla="*/ 4644609 h 5096785"/>
              <a:gd name="connsiteX230" fmla="*/ 518899 w 12192000"/>
              <a:gd name="connsiteY230" fmla="*/ 4642839 h 5096785"/>
              <a:gd name="connsiteX231" fmla="*/ 388896 w 12192000"/>
              <a:gd name="connsiteY231" fmla="*/ 4619173 h 5096785"/>
              <a:gd name="connsiteX232" fmla="*/ 366479 w 12192000"/>
              <a:gd name="connsiteY232" fmla="*/ 4618896 h 5096785"/>
              <a:gd name="connsiteX233" fmla="*/ 342781 w 12192000"/>
              <a:gd name="connsiteY233" fmla="*/ 4601239 h 5096785"/>
              <a:gd name="connsiteX234" fmla="*/ 255925 w 12192000"/>
              <a:gd name="connsiteY234" fmla="*/ 4598685 h 5096785"/>
              <a:gd name="connsiteX235" fmla="*/ 226919 w 12192000"/>
              <a:gd name="connsiteY235" fmla="*/ 4598460 h 5096785"/>
              <a:gd name="connsiteX236" fmla="*/ 213925 w 12192000"/>
              <a:gd name="connsiteY236" fmla="*/ 4597783 h 5096785"/>
              <a:gd name="connsiteX237" fmla="*/ 215196 w 12192000"/>
              <a:gd name="connsiteY237" fmla="*/ 4588576 h 5096785"/>
              <a:gd name="connsiteX238" fmla="*/ 180214 w 12192000"/>
              <a:gd name="connsiteY238" fmla="*/ 4583701 h 5096785"/>
              <a:gd name="connsiteX239" fmla="*/ 83203 w 12192000"/>
              <a:gd name="connsiteY239" fmla="*/ 4531664 h 5096785"/>
              <a:gd name="connsiteX240" fmla="*/ 4106 w 12192000"/>
              <a:gd name="connsiteY240" fmla="*/ 4517202 h 5096785"/>
              <a:gd name="connsiteX241" fmla="*/ 0 w 12192000"/>
              <a:gd name="connsiteY241" fmla="*/ 4516084 h 5096785"/>
              <a:gd name="connsiteX242" fmla="*/ 0 w 12192000"/>
              <a:gd name="connsiteY24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55081 w 12192000"/>
              <a:gd name="connsiteY176" fmla="*/ 5080424 h 5096785"/>
              <a:gd name="connsiteX177" fmla="*/ 3049807 w 12192000"/>
              <a:gd name="connsiteY177" fmla="*/ 5080860 h 5096785"/>
              <a:gd name="connsiteX178" fmla="*/ 3029122 w 12192000"/>
              <a:gd name="connsiteY178" fmla="*/ 5070085 h 5096785"/>
              <a:gd name="connsiteX179" fmla="*/ 3017862 w 12192000"/>
              <a:gd name="connsiteY179" fmla="*/ 5065942 h 5096785"/>
              <a:gd name="connsiteX180" fmla="*/ 3015868 w 12192000"/>
              <a:gd name="connsiteY180" fmla="*/ 5061832 h 5096785"/>
              <a:gd name="connsiteX181" fmla="*/ 2998644 w 12192000"/>
              <a:gd name="connsiteY181" fmla="*/ 5057210 h 5096785"/>
              <a:gd name="connsiteX182" fmla="*/ 2996219 w 12192000"/>
              <a:gd name="connsiteY182" fmla="*/ 5057788 h 5096785"/>
              <a:gd name="connsiteX183" fmla="*/ 2983676 w 12192000"/>
              <a:gd name="connsiteY183" fmla="*/ 5049852 h 5096785"/>
              <a:gd name="connsiteX184" fmla="*/ 2903609 w 12192000"/>
              <a:gd name="connsiteY184" fmla="*/ 4998457 h 5096785"/>
              <a:gd name="connsiteX185" fmla="*/ 2758830 w 12192000"/>
              <a:gd name="connsiteY185" fmla="*/ 4974760 h 5096785"/>
              <a:gd name="connsiteX186" fmla="*/ 2532669 w 12192000"/>
              <a:gd name="connsiteY186" fmla="*/ 4940573 h 5096785"/>
              <a:gd name="connsiteX187" fmla="*/ 2389931 w 12192000"/>
              <a:gd name="connsiteY187" fmla="*/ 4905785 h 5096785"/>
              <a:gd name="connsiteX188" fmla="*/ 2335186 w 12192000"/>
              <a:gd name="connsiteY188" fmla="*/ 4902957 h 5096785"/>
              <a:gd name="connsiteX189" fmla="*/ 2295307 w 12192000"/>
              <a:gd name="connsiteY189" fmla="*/ 4879800 h 5096785"/>
              <a:gd name="connsiteX190" fmla="*/ 2273393 w 12192000"/>
              <a:gd name="connsiteY190" fmla="*/ 4883565 h 5096785"/>
              <a:gd name="connsiteX191" fmla="*/ 2269523 w 12192000"/>
              <a:gd name="connsiteY191" fmla="*/ 4884442 h 5096785"/>
              <a:gd name="connsiteX192" fmla="*/ 2256015 w 12192000"/>
              <a:gd name="connsiteY192" fmla="*/ 4883014 h 5096785"/>
              <a:gd name="connsiteX193" fmla="*/ 2249731 w 12192000"/>
              <a:gd name="connsiteY193" fmla="*/ 4888778 h 5096785"/>
              <a:gd name="connsiteX194" fmla="*/ 2227629 w 12192000"/>
              <a:gd name="connsiteY194" fmla="*/ 4891047 h 5096785"/>
              <a:gd name="connsiteX195" fmla="*/ 2203460 w 12192000"/>
              <a:gd name="connsiteY195" fmla="*/ 4886696 h 5096785"/>
              <a:gd name="connsiteX196" fmla="*/ 2091528 w 12192000"/>
              <a:gd name="connsiteY196" fmla="*/ 4859155 h 5096785"/>
              <a:gd name="connsiteX197" fmla="*/ 2022901 w 12192000"/>
              <a:gd name="connsiteY197" fmla="*/ 4846594 h 5096785"/>
              <a:gd name="connsiteX198" fmla="*/ 1994227 w 12192000"/>
              <a:gd name="connsiteY198" fmla="*/ 4847973 h 5096785"/>
              <a:gd name="connsiteX199" fmla="*/ 1955936 w 12192000"/>
              <a:gd name="connsiteY199" fmla="*/ 4845765 h 5096785"/>
              <a:gd name="connsiteX200" fmla="*/ 1741924 w 12192000"/>
              <a:gd name="connsiteY200" fmla="*/ 4808054 h 5096785"/>
              <a:gd name="connsiteX201" fmla="*/ 1734410 w 12192000"/>
              <a:gd name="connsiteY201" fmla="*/ 4811675 h 5096785"/>
              <a:gd name="connsiteX202" fmla="*/ 1691423 w 12192000"/>
              <a:gd name="connsiteY202" fmla="*/ 4802777 h 5096785"/>
              <a:gd name="connsiteX203" fmla="*/ 1554504 w 12192000"/>
              <a:gd name="connsiteY203" fmla="*/ 4739985 h 5096785"/>
              <a:gd name="connsiteX204" fmla="*/ 1470119 w 12192000"/>
              <a:gd name="connsiteY204" fmla="*/ 4723470 h 5096785"/>
              <a:gd name="connsiteX205" fmla="*/ 1437967 w 12192000"/>
              <a:gd name="connsiteY205" fmla="*/ 4722710 h 5096785"/>
              <a:gd name="connsiteX206" fmla="*/ 1384234 w 12192000"/>
              <a:gd name="connsiteY206" fmla="*/ 4721117 h 5096785"/>
              <a:gd name="connsiteX207" fmla="*/ 1338647 w 12192000"/>
              <a:gd name="connsiteY207" fmla="*/ 4732483 h 5096785"/>
              <a:gd name="connsiteX208" fmla="*/ 1295869 w 12192000"/>
              <a:gd name="connsiteY208" fmla="*/ 4726175 h 5096785"/>
              <a:gd name="connsiteX209" fmla="*/ 1292949 w 12192000"/>
              <a:gd name="connsiteY209" fmla="*/ 4708469 h 5096785"/>
              <a:gd name="connsiteX210" fmla="*/ 1244908 w 12192000"/>
              <a:gd name="connsiteY210" fmla="*/ 4706993 h 5096785"/>
              <a:gd name="connsiteX211" fmla="*/ 1171266 w 12192000"/>
              <a:gd name="connsiteY211" fmla="*/ 4706535 h 5096785"/>
              <a:gd name="connsiteX212" fmla="*/ 1160868 w 12192000"/>
              <a:gd name="connsiteY212" fmla="*/ 4701936 h 5096785"/>
              <a:gd name="connsiteX213" fmla="*/ 1147599 w 12192000"/>
              <a:gd name="connsiteY213" fmla="*/ 4714833 h 5096785"/>
              <a:gd name="connsiteX214" fmla="*/ 1119603 w 12192000"/>
              <a:gd name="connsiteY214" fmla="*/ 4721303 h 5096785"/>
              <a:gd name="connsiteX215" fmla="*/ 997851 w 12192000"/>
              <a:gd name="connsiteY215" fmla="*/ 4722336 h 5096785"/>
              <a:gd name="connsiteX216" fmla="*/ 976455 w 12192000"/>
              <a:gd name="connsiteY216" fmla="*/ 4726407 h 5096785"/>
              <a:gd name="connsiteX217" fmla="*/ 949939 w 12192000"/>
              <a:gd name="connsiteY217" fmla="*/ 4719699 h 5096785"/>
              <a:gd name="connsiteX218" fmla="*/ 894148 w 12192000"/>
              <a:gd name="connsiteY218" fmla="*/ 4710406 h 5096785"/>
              <a:gd name="connsiteX219" fmla="*/ 857990 w 12192000"/>
              <a:gd name="connsiteY219" fmla="*/ 4696844 h 5096785"/>
              <a:gd name="connsiteX220" fmla="*/ 848649 w 12192000"/>
              <a:gd name="connsiteY220" fmla="*/ 4704021 h 5096785"/>
              <a:gd name="connsiteX221" fmla="*/ 826436 w 12192000"/>
              <a:gd name="connsiteY221" fmla="*/ 4707421 h 5096785"/>
              <a:gd name="connsiteX222" fmla="*/ 733052 w 12192000"/>
              <a:gd name="connsiteY222" fmla="*/ 4701884 h 5096785"/>
              <a:gd name="connsiteX223" fmla="*/ 716185 w 12192000"/>
              <a:gd name="connsiteY223" fmla="*/ 4703827 h 5096785"/>
              <a:gd name="connsiteX224" fmla="*/ 696663 w 12192000"/>
              <a:gd name="connsiteY224" fmla="*/ 4697420 h 5096785"/>
              <a:gd name="connsiteX225" fmla="*/ 582722 w 12192000"/>
              <a:gd name="connsiteY225" fmla="*/ 4658637 h 5096785"/>
              <a:gd name="connsiteX226" fmla="*/ 581118 w 12192000"/>
              <a:gd name="connsiteY226" fmla="*/ 4654120 h 5096785"/>
              <a:gd name="connsiteX227" fmla="*/ 546453 w 12192000"/>
              <a:gd name="connsiteY227" fmla="*/ 4652542 h 5096785"/>
              <a:gd name="connsiteX228" fmla="*/ 536773 w 12192000"/>
              <a:gd name="connsiteY228" fmla="*/ 4644609 h 5096785"/>
              <a:gd name="connsiteX229" fmla="*/ 518899 w 12192000"/>
              <a:gd name="connsiteY229" fmla="*/ 4642839 h 5096785"/>
              <a:gd name="connsiteX230" fmla="*/ 388896 w 12192000"/>
              <a:gd name="connsiteY230" fmla="*/ 4619173 h 5096785"/>
              <a:gd name="connsiteX231" fmla="*/ 366479 w 12192000"/>
              <a:gd name="connsiteY231" fmla="*/ 4618896 h 5096785"/>
              <a:gd name="connsiteX232" fmla="*/ 342781 w 12192000"/>
              <a:gd name="connsiteY232" fmla="*/ 4601239 h 5096785"/>
              <a:gd name="connsiteX233" fmla="*/ 255925 w 12192000"/>
              <a:gd name="connsiteY233" fmla="*/ 4598685 h 5096785"/>
              <a:gd name="connsiteX234" fmla="*/ 226919 w 12192000"/>
              <a:gd name="connsiteY234" fmla="*/ 4598460 h 5096785"/>
              <a:gd name="connsiteX235" fmla="*/ 213925 w 12192000"/>
              <a:gd name="connsiteY235" fmla="*/ 4597783 h 5096785"/>
              <a:gd name="connsiteX236" fmla="*/ 215196 w 12192000"/>
              <a:gd name="connsiteY236" fmla="*/ 4588576 h 5096785"/>
              <a:gd name="connsiteX237" fmla="*/ 180214 w 12192000"/>
              <a:gd name="connsiteY237" fmla="*/ 4583701 h 5096785"/>
              <a:gd name="connsiteX238" fmla="*/ 83203 w 12192000"/>
              <a:gd name="connsiteY238" fmla="*/ 4531664 h 5096785"/>
              <a:gd name="connsiteX239" fmla="*/ 4106 w 12192000"/>
              <a:gd name="connsiteY239" fmla="*/ 4517202 h 5096785"/>
              <a:gd name="connsiteX240" fmla="*/ 0 w 12192000"/>
              <a:gd name="connsiteY240" fmla="*/ 4516084 h 5096785"/>
              <a:gd name="connsiteX241" fmla="*/ 0 w 12192000"/>
              <a:gd name="connsiteY24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95307 w 12192000"/>
              <a:gd name="connsiteY188" fmla="*/ 4879800 h 5096785"/>
              <a:gd name="connsiteX189" fmla="*/ 2273393 w 12192000"/>
              <a:gd name="connsiteY189" fmla="*/ 4883565 h 5096785"/>
              <a:gd name="connsiteX190" fmla="*/ 2269523 w 12192000"/>
              <a:gd name="connsiteY190" fmla="*/ 4884442 h 5096785"/>
              <a:gd name="connsiteX191" fmla="*/ 2256015 w 12192000"/>
              <a:gd name="connsiteY191" fmla="*/ 4883014 h 5096785"/>
              <a:gd name="connsiteX192" fmla="*/ 2249731 w 12192000"/>
              <a:gd name="connsiteY192" fmla="*/ 4888778 h 5096785"/>
              <a:gd name="connsiteX193" fmla="*/ 2227629 w 12192000"/>
              <a:gd name="connsiteY193" fmla="*/ 4891047 h 5096785"/>
              <a:gd name="connsiteX194" fmla="*/ 2203460 w 12192000"/>
              <a:gd name="connsiteY194" fmla="*/ 4886696 h 5096785"/>
              <a:gd name="connsiteX195" fmla="*/ 2091528 w 12192000"/>
              <a:gd name="connsiteY195" fmla="*/ 4859155 h 5096785"/>
              <a:gd name="connsiteX196" fmla="*/ 2022901 w 12192000"/>
              <a:gd name="connsiteY196" fmla="*/ 4846594 h 5096785"/>
              <a:gd name="connsiteX197" fmla="*/ 1994227 w 12192000"/>
              <a:gd name="connsiteY197" fmla="*/ 4847973 h 5096785"/>
              <a:gd name="connsiteX198" fmla="*/ 1955936 w 12192000"/>
              <a:gd name="connsiteY198" fmla="*/ 4845765 h 5096785"/>
              <a:gd name="connsiteX199" fmla="*/ 1741924 w 12192000"/>
              <a:gd name="connsiteY199" fmla="*/ 4808054 h 5096785"/>
              <a:gd name="connsiteX200" fmla="*/ 1734410 w 12192000"/>
              <a:gd name="connsiteY200" fmla="*/ 4811675 h 5096785"/>
              <a:gd name="connsiteX201" fmla="*/ 1691423 w 12192000"/>
              <a:gd name="connsiteY201" fmla="*/ 4802777 h 5096785"/>
              <a:gd name="connsiteX202" fmla="*/ 1554504 w 12192000"/>
              <a:gd name="connsiteY202" fmla="*/ 4739985 h 5096785"/>
              <a:gd name="connsiteX203" fmla="*/ 1470119 w 12192000"/>
              <a:gd name="connsiteY203" fmla="*/ 4723470 h 5096785"/>
              <a:gd name="connsiteX204" fmla="*/ 1437967 w 12192000"/>
              <a:gd name="connsiteY204" fmla="*/ 4722710 h 5096785"/>
              <a:gd name="connsiteX205" fmla="*/ 1384234 w 12192000"/>
              <a:gd name="connsiteY205" fmla="*/ 4721117 h 5096785"/>
              <a:gd name="connsiteX206" fmla="*/ 1338647 w 12192000"/>
              <a:gd name="connsiteY206" fmla="*/ 4732483 h 5096785"/>
              <a:gd name="connsiteX207" fmla="*/ 1295869 w 12192000"/>
              <a:gd name="connsiteY207" fmla="*/ 4726175 h 5096785"/>
              <a:gd name="connsiteX208" fmla="*/ 1292949 w 12192000"/>
              <a:gd name="connsiteY208" fmla="*/ 4708469 h 5096785"/>
              <a:gd name="connsiteX209" fmla="*/ 1244908 w 12192000"/>
              <a:gd name="connsiteY209" fmla="*/ 4706993 h 5096785"/>
              <a:gd name="connsiteX210" fmla="*/ 1171266 w 12192000"/>
              <a:gd name="connsiteY210" fmla="*/ 4706535 h 5096785"/>
              <a:gd name="connsiteX211" fmla="*/ 1160868 w 12192000"/>
              <a:gd name="connsiteY211" fmla="*/ 4701936 h 5096785"/>
              <a:gd name="connsiteX212" fmla="*/ 1147599 w 12192000"/>
              <a:gd name="connsiteY212" fmla="*/ 4714833 h 5096785"/>
              <a:gd name="connsiteX213" fmla="*/ 1119603 w 12192000"/>
              <a:gd name="connsiteY213" fmla="*/ 4721303 h 5096785"/>
              <a:gd name="connsiteX214" fmla="*/ 997851 w 12192000"/>
              <a:gd name="connsiteY214" fmla="*/ 4722336 h 5096785"/>
              <a:gd name="connsiteX215" fmla="*/ 976455 w 12192000"/>
              <a:gd name="connsiteY215" fmla="*/ 4726407 h 5096785"/>
              <a:gd name="connsiteX216" fmla="*/ 949939 w 12192000"/>
              <a:gd name="connsiteY216" fmla="*/ 4719699 h 5096785"/>
              <a:gd name="connsiteX217" fmla="*/ 894148 w 12192000"/>
              <a:gd name="connsiteY217" fmla="*/ 4710406 h 5096785"/>
              <a:gd name="connsiteX218" fmla="*/ 857990 w 12192000"/>
              <a:gd name="connsiteY218" fmla="*/ 4696844 h 5096785"/>
              <a:gd name="connsiteX219" fmla="*/ 848649 w 12192000"/>
              <a:gd name="connsiteY219" fmla="*/ 4704021 h 5096785"/>
              <a:gd name="connsiteX220" fmla="*/ 826436 w 12192000"/>
              <a:gd name="connsiteY220" fmla="*/ 4707421 h 5096785"/>
              <a:gd name="connsiteX221" fmla="*/ 733052 w 12192000"/>
              <a:gd name="connsiteY221" fmla="*/ 4701884 h 5096785"/>
              <a:gd name="connsiteX222" fmla="*/ 716185 w 12192000"/>
              <a:gd name="connsiteY222" fmla="*/ 4703827 h 5096785"/>
              <a:gd name="connsiteX223" fmla="*/ 696663 w 12192000"/>
              <a:gd name="connsiteY223" fmla="*/ 4697420 h 5096785"/>
              <a:gd name="connsiteX224" fmla="*/ 582722 w 12192000"/>
              <a:gd name="connsiteY224" fmla="*/ 4658637 h 5096785"/>
              <a:gd name="connsiteX225" fmla="*/ 581118 w 12192000"/>
              <a:gd name="connsiteY225" fmla="*/ 4654120 h 5096785"/>
              <a:gd name="connsiteX226" fmla="*/ 546453 w 12192000"/>
              <a:gd name="connsiteY226" fmla="*/ 4652542 h 5096785"/>
              <a:gd name="connsiteX227" fmla="*/ 536773 w 12192000"/>
              <a:gd name="connsiteY227" fmla="*/ 4644609 h 5096785"/>
              <a:gd name="connsiteX228" fmla="*/ 518899 w 12192000"/>
              <a:gd name="connsiteY228" fmla="*/ 4642839 h 5096785"/>
              <a:gd name="connsiteX229" fmla="*/ 388896 w 12192000"/>
              <a:gd name="connsiteY229" fmla="*/ 4619173 h 5096785"/>
              <a:gd name="connsiteX230" fmla="*/ 366479 w 12192000"/>
              <a:gd name="connsiteY230" fmla="*/ 4618896 h 5096785"/>
              <a:gd name="connsiteX231" fmla="*/ 342781 w 12192000"/>
              <a:gd name="connsiteY231" fmla="*/ 4601239 h 5096785"/>
              <a:gd name="connsiteX232" fmla="*/ 255925 w 12192000"/>
              <a:gd name="connsiteY232" fmla="*/ 4598685 h 5096785"/>
              <a:gd name="connsiteX233" fmla="*/ 226919 w 12192000"/>
              <a:gd name="connsiteY233" fmla="*/ 4598460 h 5096785"/>
              <a:gd name="connsiteX234" fmla="*/ 213925 w 12192000"/>
              <a:gd name="connsiteY234" fmla="*/ 4597783 h 5096785"/>
              <a:gd name="connsiteX235" fmla="*/ 215196 w 12192000"/>
              <a:gd name="connsiteY235" fmla="*/ 4588576 h 5096785"/>
              <a:gd name="connsiteX236" fmla="*/ 180214 w 12192000"/>
              <a:gd name="connsiteY236" fmla="*/ 4583701 h 5096785"/>
              <a:gd name="connsiteX237" fmla="*/ 83203 w 12192000"/>
              <a:gd name="connsiteY237" fmla="*/ 4531664 h 5096785"/>
              <a:gd name="connsiteX238" fmla="*/ 4106 w 12192000"/>
              <a:gd name="connsiteY238" fmla="*/ 4517202 h 5096785"/>
              <a:gd name="connsiteX239" fmla="*/ 0 w 12192000"/>
              <a:gd name="connsiteY239" fmla="*/ 4516084 h 5096785"/>
              <a:gd name="connsiteX240" fmla="*/ 0 w 12192000"/>
              <a:gd name="connsiteY24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518899 w 12192000"/>
              <a:gd name="connsiteY227" fmla="*/ 4642839 h 5096785"/>
              <a:gd name="connsiteX228" fmla="*/ 388896 w 12192000"/>
              <a:gd name="connsiteY228" fmla="*/ 4619173 h 5096785"/>
              <a:gd name="connsiteX229" fmla="*/ 366479 w 12192000"/>
              <a:gd name="connsiteY229" fmla="*/ 4618896 h 5096785"/>
              <a:gd name="connsiteX230" fmla="*/ 342781 w 12192000"/>
              <a:gd name="connsiteY230" fmla="*/ 4601239 h 5096785"/>
              <a:gd name="connsiteX231" fmla="*/ 255925 w 12192000"/>
              <a:gd name="connsiteY231" fmla="*/ 4598685 h 5096785"/>
              <a:gd name="connsiteX232" fmla="*/ 226919 w 12192000"/>
              <a:gd name="connsiteY232" fmla="*/ 4598460 h 5096785"/>
              <a:gd name="connsiteX233" fmla="*/ 213925 w 12192000"/>
              <a:gd name="connsiteY233" fmla="*/ 4597783 h 5096785"/>
              <a:gd name="connsiteX234" fmla="*/ 215196 w 12192000"/>
              <a:gd name="connsiteY234" fmla="*/ 4588576 h 5096785"/>
              <a:gd name="connsiteX235" fmla="*/ 180214 w 12192000"/>
              <a:gd name="connsiteY235" fmla="*/ 4583701 h 5096785"/>
              <a:gd name="connsiteX236" fmla="*/ 83203 w 12192000"/>
              <a:gd name="connsiteY236" fmla="*/ 4531664 h 5096785"/>
              <a:gd name="connsiteX237" fmla="*/ 4106 w 12192000"/>
              <a:gd name="connsiteY237" fmla="*/ 4517202 h 5096785"/>
              <a:gd name="connsiteX238" fmla="*/ 0 w 12192000"/>
              <a:gd name="connsiteY238" fmla="*/ 4516084 h 5096785"/>
              <a:gd name="connsiteX239" fmla="*/ 0 w 12192000"/>
              <a:gd name="connsiteY23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388896 w 12192000"/>
              <a:gd name="connsiteY227" fmla="*/ 4619173 h 5096785"/>
              <a:gd name="connsiteX228" fmla="*/ 366479 w 12192000"/>
              <a:gd name="connsiteY228" fmla="*/ 4618896 h 5096785"/>
              <a:gd name="connsiteX229" fmla="*/ 342781 w 12192000"/>
              <a:gd name="connsiteY229" fmla="*/ 4601239 h 5096785"/>
              <a:gd name="connsiteX230" fmla="*/ 255925 w 12192000"/>
              <a:gd name="connsiteY230" fmla="*/ 4598685 h 5096785"/>
              <a:gd name="connsiteX231" fmla="*/ 226919 w 12192000"/>
              <a:gd name="connsiteY231" fmla="*/ 4598460 h 5096785"/>
              <a:gd name="connsiteX232" fmla="*/ 213925 w 12192000"/>
              <a:gd name="connsiteY232" fmla="*/ 4597783 h 5096785"/>
              <a:gd name="connsiteX233" fmla="*/ 215196 w 12192000"/>
              <a:gd name="connsiteY233" fmla="*/ 4588576 h 5096785"/>
              <a:gd name="connsiteX234" fmla="*/ 180214 w 12192000"/>
              <a:gd name="connsiteY234" fmla="*/ 4583701 h 5096785"/>
              <a:gd name="connsiteX235" fmla="*/ 83203 w 12192000"/>
              <a:gd name="connsiteY235" fmla="*/ 4531664 h 5096785"/>
              <a:gd name="connsiteX236" fmla="*/ 4106 w 12192000"/>
              <a:gd name="connsiteY236" fmla="*/ 4517202 h 5096785"/>
              <a:gd name="connsiteX237" fmla="*/ 0 w 12192000"/>
              <a:gd name="connsiteY237" fmla="*/ 4516084 h 5096785"/>
              <a:gd name="connsiteX238" fmla="*/ 0 w 12192000"/>
              <a:gd name="connsiteY23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648168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708469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684615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295869 w 12192000"/>
              <a:gd name="connsiteY204" fmla="*/ 4726175 h 5096785"/>
              <a:gd name="connsiteX205" fmla="*/ 1292949 w 12192000"/>
              <a:gd name="connsiteY205" fmla="*/ 4684615 h 5096785"/>
              <a:gd name="connsiteX206" fmla="*/ 1244908 w 12192000"/>
              <a:gd name="connsiteY206" fmla="*/ 4706993 h 5096785"/>
              <a:gd name="connsiteX207" fmla="*/ 1171266 w 12192000"/>
              <a:gd name="connsiteY207" fmla="*/ 4706535 h 5096785"/>
              <a:gd name="connsiteX208" fmla="*/ 1160868 w 12192000"/>
              <a:gd name="connsiteY208" fmla="*/ 4701936 h 5096785"/>
              <a:gd name="connsiteX209" fmla="*/ 1147599 w 12192000"/>
              <a:gd name="connsiteY209" fmla="*/ 4714833 h 5096785"/>
              <a:gd name="connsiteX210" fmla="*/ 1119603 w 12192000"/>
              <a:gd name="connsiteY210" fmla="*/ 4721303 h 5096785"/>
              <a:gd name="connsiteX211" fmla="*/ 997851 w 12192000"/>
              <a:gd name="connsiteY211" fmla="*/ 4722336 h 5096785"/>
              <a:gd name="connsiteX212" fmla="*/ 976455 w 12192000"/>
              <a:gd name="connsiteY212" fmla="*/ 4726407 h 5096785"/>
              <a:gd name="connsiteX213" fmla="*/ 949939 w 12192000"/>
              <a:gd name="connsiteY213" fmla="*/ 4719699 h 5096785"/>
              <a:gd name="connsiteX214" fmla="*/ 894148 w 12192000"/>
              <a:gd name="connsiteY214" fmla="*/ 4710406 h 5096785"/>
              <a:gd name="connsiteX215" fmla="*/ 857990 w 12192000"/>
              <a:gd name="connsiteY215" fmla="*/ 4696844 h 5096785"/>
              <a:gd name="connsiteX216" fmla="*/ 848649 w 12192000"/>
              <a:gd name="connsiteY216" fmla="*/ 4704021 h 5096785"/>
              <a:gd name="connsiteX217" fmla="*/ 826436 w 12192000"/>
              <a:gd name="connsiteY217" fmla="*/ 4707421 h 5096785"/>
              <a:gd name="connsiteX218" fmla="*/ 733052 w 12192000"/>
              <a:gd name="connsiteY218" fmla="*/ 4701884 h 5096785"/>
              <a:gd name="connsiteX219" fmla="*/ 716185 w 12192000"/>
              <a:gd name="connsiteY219" fmla="*/ 4648168 h 5096785"/>
              <a:gd name="connsiteX220" fmla="*/ 582722 w 12192000"/>
              <a:gd name="connsiteY220" fmla="*/ 4658637 h 5096785"/>
              <a:gd name="connsiteX221" fmla="*/ 581118 w 12192000"/>
              <a:gd name="connsiteY221" fmla="*/ 4654120 h 5096785"/>
              <a:gd name="connsiteX222" fmla="*/ 546453 w 12192000"/>
              <a:gd name="connsiteY222" fmla="*/ 4652542 h 5096785"/>
              <a:gd name="connsiteX223" fmla="*/ 536773 w 12192000"/>
              <a:gd name="connsiteY223" fmla="*/ 4644609 h 5096785"/>
              <a:gd name="connsiteX224" fmla="*/ 388896 w 12192000"/>
              <a:gd name="connsiteY224" fmla="*/ 4619173 h 5096785"/>
              <a:gd name="connsiteX225" fmla="*/ 366479 w 12192000"/>
              <a:gd name="connsiteY225" fmla="*/ 4618896 h 5096785"/>
              <a:gd name="connsiteX226" fmla="*/ 342781 w 12192000"/>
              <a:gd name="connsiteY226" fmla="*/ 4601239 h 5096785"/>
              <a:gd name="connsiteX227" fmla="*/ 255925 w 12192000"/>
              <a:gd name="connsiteY227" fmla="*/ 4598685 h 5096785"/>
              <a:gd name="connsiteX228" fmla="*/ 226919 w 12192000"/>
              <a:gd name="connsiteY228" fmla="*/ 4598460 h 5096785"/>
              <a:gd name="connsiteX229" fmla="*/ 213925 w 12192000"/>
              <a:gd name="connsiteY229" fmla="*/ 4597783 h 5096785"/>
              <a:gd name="connsiteX230" fmla="*/ 215196 w 12192000"/>
              <a:gd name="connsiteY230" fmla="*/ 4588576 h 5096785"/>
              <a:gd name="connsiteX231" fmla="*/ 180214 w 12192000"/>
              <a:gd name="connsiteY231" fmla="*/ 4583701 h 5096785"/>
              <a:gd name="connsiteX232" fmla="*/ 83203 w 12192000"/>
              <a:gd name="connsiteY232" fmla="*/ 4531664 h 5096785"/>
              <a:gd name="connsiteX233" fmla="*/ 4106 w 12192000"/>
              <a:gd name="connsiteY233" fmla="*/ 4517202 h 5096785"/>
              <a:gd name="connsiteX234" fmla="*/ 0 w 12192000"/>
              <a:gd name="connsiteY234" fmla="*/ 4516084 h 5096785"/>
              <a:gd name="connsiteX235" fmla="*/ 0 w 12192000"/>
              <a:gd name="connsiteY23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60074 w 12192000"/>
              <a:gd name="connsiteY138" fmla="*/ 5050708 h 5096785"/>
              <a:gd name="connsiteX139" fmla="*/ 3947260 w 12192000"/>
              <a:gd name="connsiteY139" fmla="*/ 5041167 h 5096785"/>
              <a:gd name="connsiteX140" fmla="*/ 3931969 w 12192000"/>
              <a:gd name="connsiteY140" fmla="*/ 5035902 h 5096785"/>
              <a:gd name="connsiteX141" fmla="*/ 3929836 w 12192000"/>
              <a:gd name="connsiteY141" fmla="*/ 5036901 h 5096785"/>
              <a:gd name="connsiteX142" fmla="*/ 3911296 w 12192000"/>
              <a:gd name="connsiteY142" fmla="*/ 5035663 h 5096785"/>
              <a:gd name="connsiteX143" fmla="*/ 3907746 w 12192000"/>
              <a:gd name="connsiteY143" fmla="*/ 5032107 h 5096785"/>
              <a:gd name="connsiteX144" fmla="*/ 3895182 w 12192000"/>
              <a:gd name="connsiteY144" fmla="*/ 5030229 h 5096785"/>
              <a:gd name="connsiteX145" fmla="*/ 3870866 w 12192000"/>
              <a:gd name="connsiteY145" fmla="*/ 5023753 h 5096785"/>
              <a:gd name="connsiteX146" fmla="*/ 3865913 w 12192000"/>
              <a:gd name="connsiteY146" fmla="*/ 5025143 h 5096785"/>
              <a:gd name="connsiteX147" fmla="*/ 3828606 w 12192000"/>
              <a:gd name="connsiteY147" fmla="*/ 5019426 h 5096785"/>
              <a:gd name="connsiteX148" fmla="*/ 3827901 w 12192000"/>
              <a:gd name="connsiteY148" fmla="*/ 5020583 h 5096785"/>
              <a:gd name="connsiteX149" fmla="*/ 3816543 w 12192000"/>
              <a:gd name="connsiteY149" fmla="*/ 5024366 h 5096785"/>
              <a:gd name="connsiteX150" fmla="*/ 3795278 w 12192000"/>
              <a:gd name="connsiteY150" fmla="*/ 5028779 h 5096785"/>
              <a:gd name="connsiteX151" fmla="*/ 3743858 w 12192000"/>
              <a:gd name="connsiteY151" fmla="*/ 5054237 h 5096785"/>
              <a:gd name="connsiteX152" fmla="*/ 3704945 w 12192000"/>
              <a:gd name="connsiteY152" fmla="*/ 5048413 h 5096785"/>
              <a:gd name="connsiteX153" fmla="*/ 3696992 w 12192000"/>
              <a:gd name="connsiteY153" fmla="*/ 5047914 h 5096785"/>
              <a:gd name="connsiteX154" fmla="*/ 3696780 w 12192000"/>
              <a:gd name="connsiteY154" fmla="*/ 5048181 h 5096785"/>
              <a:gd name="connsiteX155" fmla="*/ 3688290 w 12192000"/>
              <a:gd name="connsiteY155" fmla="*/ 5048204 h 5096785"/>
              <a:gd name="connsiteX156" fmla="*/ 3682486 w 12192000"/>
              <a:gd name="connsiteY156" fmla="*/ 5047000 h 5096785"/>
              <a:gd name="connsiteX157" fmla="*/ 3667056 w 12192000"/>
              <a:gd name="connsiteY157" fmla="*/ 5046030 h 5096785"/>
              <a:gd name="connsiteX158" fmla="*/ 3661403 w 12192000"/>
              <a:gd name="connsiteY158" fmla="*/ 5047537 h 5096785"/>
              <a:gd name="connsiteX159" fmla="*/ 3658673 w 12192000"/>
              <a:gd name="connsiteY159" fmla="*/ 5050790 h 5096785"/>
              <a:gd name="connsiteX160" fmla="*/ 3657333 w 12192000"/>
              <a:gd name="connsiteY160" fmla="*/ 5050325 h 5096785"/>
              <a:gd name="connsiteX161" fmla="*/ 3626778 w 12192000"/>
              <a:gd name="connsiteY161" fmla="*/ 5057882 h 5096785"/>
              <a:gd name="connsiteX162" fmla="*/ 3560067 w 12192000"/>
              <a:gd name="connsiteY162" fmla="*/ 5064266 h 5096785"/>
              <a:gd name="connsiteX163" fmla="*/ 3522641 w 12192000"/>
              <a:gd name="connsiteY163" fmla="*/ 5063654 h 5096785"/>
              <a:gd name="connsiteX164" fmla="*/ 3419275 w 12192000"/>
              <a:gd name="connsiteY164" fmla="*/ 5066646 h 5096785"/>
              <a:gd name="connsiteX165" fmla="*/ 3314869 w 12192000"/>
              <a:gd name="connsiteY165" fmla="*/ 5073197 h 5096785"/>
              <a:gd name="connsiteX166" fmla="*/ 3259088 w 12192000"/>
              <a:gd name="connsiteY166" fmla="*/ 5096363 h 5096785"/>
              <a:gd name="connsiteX167" fmla="*/ 3253104 w 12192000"/>
              <a:gd name="connsiteY167" fmla="*/ 5096785 h 5096785"/>
              <a:gd name="connsiteX168" fmla="*/ 3238751 w 12192000"/>
              <a:gd name="connsiteY168" fmla="*/ 5092996 h 5096785"/>
              <a:gd name="connsiteX169" fmla="*/ 3233681 w 12192000"/>
              <a:gd name="connsiteY169" fmla="*/ 5090758 h 5096785"/>
              <a:gd name="connsiteX170" fmla="*/ 3225562 w 12192000"/>
              <a:gd name="connsiteY170" fmla="*/ 5089215 h 5096785"/>
              <a:gd name="connsiteX171" fmla="*/ 3225260 w 12192000"/>
              <a:gd name="connsiteY171" fmla="*/ 5089437 h 5096785"/>
              <a:gd name="connsiteX172" fmla="*/ 3217859 w 12192000"/>
              <a:gd name="connsiteY172" fmla="*/ 5087484 h 5096785"/>
              <a:gd name="connsiteX173" fmla="*/ 3182980 w 12192000"/>
              <a:gd name="connsiteY173" fmla="*/ 5074650 h 5096785"/>
              <a:gd name="connsiteX174" fmla="*/ 3055081 w 12192000"/>
              <a:gd name="connsiteY174" fmla="*/ 5080424 h 5096785"/>
              <a:gd name="connsiteX175" fmla="*/ 3049807 w 12192000"/>
              <a:gd name="connsiteY175" fmla="*/ 5080860 h 5096785"/>
              <a:gd name="connsiteX176" fmla="*/ 3029122 w 12192000"/>
              <a:gd name="connsiteY176" fmla="*/ 5070085 h 5096785"/>
              <a:gd name="connsiteX177" fmla="*/ 3017862 w 12192000"/>
              <a:gd name="connsiteY177" fmla="*/ 5065942 h 5096785"/>
              <a:gd name="connsiteX178" fmla="*/ 3015868 w 12192000"/>
              <a:gd name="connsiteY178" fmla="*/ 5061832 h 5096785"/>
              <a:gd name="connsiteX179" fmla="*/ 2998644 w 12192000"/>
              <a:gd name="connsiteY179" fmla="*/ 5057210 h 5096785"/>
              <a:gd name="connsiteX180" fmla="*/ 2996219 w 12192000"/>
              <a:gd name="connsiteY180" fmla="*/ 5057788 h 5096785"/>
              <a:gd name="connsiteX181" fmla="*/ 2983676 w 12192000"/>
              <a:gd name="connsiteY181" fmla="*/ 5049852 h 5096785"/>
              <a:gd name="connsiteX182" fmla="*/ 2903609 w 12192000"/>
              <a:gd name="connsiteY182" fmla="*/ 4998457 h 5096785"/>
              <a:gd name="connsiteX183" fmla="*/ 2758830 w 12192000"/>
              <a:gd name="connsiteY183" fmla="*/ 4974760 h 5096785"/>
              <a:gd name="connsiteX184" fmla="*/ 2532669 w 12192000"/>
              <a:gd name="connsiteY184" fmla="*/ 4940573 h 5096785"/>
              <a:gd name="connsiteX185" fmla="*/ 2389931 w 12192000"/>
              <a:gd name="connsiteY185" fmla="*/ 4905785 h 5096785"/>
              <a:gd name="connsiteX186" fmla="*/ 2335186 w 12192000"/>
              <a:gd name="connsiteY186" fmla="*/ 4902957 h 5096785"/>
              <a:gd name="connsiteX187" fmla="*/ 2273393 w 12192000"/>
              <a:gd name="connsiteY187" fmla="*/ 4883565 h 5096785"/>
              <a:gd name="connsiteX188" fmla="*/ 2269523 w 12192000"/>
              <a:gd name="connsiteY188" fmla="*/ 4884442 h 5096785"/>
              <a:gd name="connsiteX189" fmla="*/ 2256015 w 12192000"/>
              <a:gd name="connsiteY189" fmla="*/ 4883014 h 5096785"/>
              <a:gd name="connsiteX190" fmla="*/ 2249731 w 12192000"/>
              <a:gd name="connsiteY190" fmla="*/ 4888778 h 5096785"/>
              <a:gd name="connsiteX191" fmla="*/ 2227629 w 12192000"/>
              <a:gd name="connsiteY191" fmla="*/ 4891047 h 5096785"/>
              <a:gd name="connsiteX192" fmla="*/ 2203460 w 12192000"/>
              <a:gd name="connsiteY192" fmla="*/ 4886696 h 5096785"/>
              <a:gd name="connsiteX193" fmla="*/ 2091528 w 12192000"/>
              <a:gd name="connsiteY193" fmla="*/ 4859155 h 5096785"/>
              <a:gd name="connsiteX194" fmla="*/ 2022901 w 12192000"/>
              <a:gd name="connsiteY194" fmla="*/ 4846594 h 5096785"/>
              <a:gd name="connsiteX195" fmla="*/ 1994227 w 12192000"/>
              <a:gd name="connsiteY195" fmla="*/ 4847973 h 5096785"/>
              <a:gd name="connsiteX196" fmla="*/ 1955936 w 12192000"/>
              <a:gd name="connsiteY196" fmla="*/ 4845765 h 5096785"/>
              <a:gd name="connsiteX197" fmla="*/ 1741924 w 12192000"/>
              <a:gd name="connsiteY197" fmla="*/ 4808054 h 5096785"/>
              <a:gd name="connsiteX198" fmla="*/ 1734410 w 12192000"/>
              <a:gd name="connsiteY198" fmla="*/ 4811675 h 5096785"/>
              <a:gd name="connsiteX199" fmla="*/ 1691423 w 12192000"/>
              <a:gd name="connsiteY199" fmla="*/ 4802777 h 5096785"/>
              <a:gd name="connsiteX200" fmla="*/ 1554504 w 12192000"/>
              <a:gd name="connsiteY200" fmla="*/ 4739985 h 5096785"/>
              <a:gd name="connsiteX201" fmla="*/ 1470119 w 12192000"/>
              <a:gd name="connsiteY201" fmla="*/ 4723470 h 5096785"/>
              <a:gd name="connsiteX202" fmla="*/ 1437967 w 12192000"/>
              <a:gd name="connsiteY202" fmla="*/ 4722710 h 5096785"/>
              <a:gd name="connsiteX203" fmla="*/ 1295869 w 12192000"/>
              <a:gd name="connsiteY203" fmla="*/ 4726175 h 5096785"/>
              <a:gd name="connsiteX204" fmla="*/ 1292949 w 12192000"/>
              <a:gd name="connsiteY204" fmla="*/ 4684615 h 5096785"/>
              <a:gd name="connsiteX205" fmla="*/ 1244908 w 12192000"/>
              <a:gd name="connsiteY205" fmla="*/ 4706993 h 5096785"/>
              <a:gd name="connsiteX206" fmla="*/ 1171266 w 12192000"/>
              <a:gd name="connsiteY206" fmla="*/ 4706535 h 5096785"/>
              <a:gd name="connsiteX207" fmla="*/ 1160868 w 12192000"/>
              <a:gd name="connsiteY207" fmla="*/ 4701936 h 5096785"/>
              <a:gd name="connsiteX208" fmla="*/ 1147599 w 12192000"/>
              <a:gd name="connsiteY208" fmla="*/ 4714833 h 5096785"/>
              <a:gd name="connsiteX209" fmla="*/ 1119603 w 12192000"/>
              <a:gd name="connsiteY209" fmla="*/ 4721303 h 5096785"/>
              <a:gd name="connsiteX210" fmla="*/ 997851 w 12192000"/>
              <a:gd name="connsiteY210" fmla="*/ 4722336 h 5096785"/>
              <a:gd name="connsiteX211" fmla="*/ 976455 w 12192000"/>
              <a:gd name="connsiteY211" fmla="*/ 4726407 h 5096785"/>
              <a:gd name="connsiteX212" fmla="*/ 949939 w 12192000"/>
              <a:gd name="connsiteY212" fmla="*/ 4719699 h 5096785"/>
              <a:gd name="connsiteX213" fmla="*/ 894148 w 12192000"/>
              <a:gd name="connsiteY213" fmla="*/ 4710406 h 5096785"/>
              <a:gd name="connsiteX214" fmla="*/ 857990 w 12192000"/>
              <a:gd name="connsiteY214" fmla="*/ 4696844 h 5096785"/>
              <a:gd name="connsiteX215" fmla="*/ 848649 w 12192000"/>
              <a:gd name="connsiteY215" fmla="*/ 4704021 h 5096785"/>
              <a:gd name="connsiteX216" fmla="*/ 826436 w 12192000"/>
              <a:gd name="connsiteY216" fmla="*/ 4707421 h 5096785"/>
              <a:gd name="connsiteX217" fmla="*/ 733052 w 12192000"/>
              <a:gd name="connsiteY217" fmla="*/ 4701884 h 5096785"/>
              <a:gd name="connsiteX218" fmla="*/ 716185 w 12192000"/>
              <a:gd name="connsiteY218" fmla="*/ 4648168 h 5096785"/>
              <a:gd name="connsiteX219" fmla="*/ 582722 w 12192000"/>
              <a:gd name="connsiteY219" fmla="*/ 4658637 h 5096785"/>
              <a:gd name="connsiteX220" fmla="*/ 581118 w 12192000"/>
              <a:gd name="connsiteY220" fmla="*/ 4654120 h 5096785"/>
              <a:gd name="connsiteX221" fmla="*/ 546453 w 12192000"/>
              <a:gd name="connsiteY221" fmla="*/ 4652542 h 5096785"/>
              <a:gd name="connsiteX222" fmla="*/ 536773 w 12192000"/>
              <a:gd name="connsiteY222" fmla="*/ 4644609 h 5096785"/>
              <a:gd name="connsiteX223" fmla="*/ 388896 w 12192000"/>
              <a:gd name="connsiteY223" fmla="*/ 4619173 h 5096785"/>
              <a:gd name="connsiteX224" fmla="*/ 366479 w 12192000"/>
              <a:gd name="connsiteY224" fmla="*/ 4618896 h 5096785"/>
              <a:gd name="connsiteX225" fmla="*/ 342781 w 12192000"/>
              <a:gd name="connsiteY225" fmla="*/ 4601239 h 5096785"/>
              <a:gd name="connsiteX226" fmla="*/ 255925 w 12192000"/>
              <a:gd name="connsiteY226" fmla="*/ 4598685 h 5096785"/>
              <a:gd name="connsiteX227" fmla="*/ 226919 w 12192000"/>
              <a:gd name="connsiteY227" fmla="*/ 4598460 h 5096785"/>
              <a:gd name="connsiteX228" fmla="*/ 213925 w 12192000"/>
              <a:gd name="connsiteY228" fmla="*/ 4597783 h 5096785"/>
              <a:gd name="connsiteX229" fmla="*/ 215196 w 12192000"/>
              <a:gd name="connsiteY229" fmla="*/ 4588576 h 5096785"/>
              <a:gd name="connsiteX230" fmla="*/ 180214 w 12192000"/>
              <a:gd name="connsiteY230" fmla="*/ 4583701 h 5096785"/>
              <a:gd name="connsiteX231" fmla="*/ 83203 w 12192000"/>
              <a:gd name="connsiteY231" fmla="*/ 4531664 h 5096785"/>
              <a:gd name="connsiteX232" fmla="*/ 4106 w 12192000"/>
              <a:gd name="connsiteY232" fmla="*/ 4517202 h 5096785"/>
              <a:gd name="connsiteX233" fmla="*/ 0 w 12192000"/>
              <a:gd name="connsiteY233" fmla="*/ 4516084 h 5096785"/>
              <a:gd name="connsiteX234" fmla="*/ 0 w 12192000"/>
              <a:gd name="connsiteY23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47260 w 12192000"/>
              <a:gd name="connsiteY138" fmla="*/ 5041167 h 5096785"/>
              <a:gd name="connsiteX139" fmla="*/ 3931969 w 12192000"/>
              <a:gd name="connsiteY139" fmla="*/ 5035902 h 5096785"/>
              <a:gd name="connsiteX140" fmla="*/ 3929836 w 12192000"/>
              <a:gd name="connsiteY140" fmla="*/ 5036901 h 5096785"/>
              <a:gd name="connsiteX141" fmla="*/ 3911296 w 12192000"/>
              <a:gd name="connsiteY141" fmla="*/ 5035663 h 5096785"/>
              <a:gd name="connsiteX142" fmla="*/ 3907746 w 12192000"/>
              <a:gd name="connsiteY142" fmla="*/ 5032107 h 5096785"/>
              <a:gd name="connsiteX143" fmla="*/ 3895182 w 12192000"/>
              <a:gd name="connsiteY143" fmla="*/ 5030229 h 5096785"/>
              <a:gd name="connsiteX144" fmla="*/ 3870866 w 12192000"/>
              <a:gd name="connsiteY144" fmla="*/ 5023753 h 5096785"/>
              <a:gd name="connsiteX145" fmla="*/ 3865913 w 12192000"/>
              <a:gd name="connsiteY145" fmla="*/ 5025143 h 5096785"/>
              <a:gd name="connsiteX146" fmla="*/ 3828606 w 12192000"/>
              <a:gd name="connsiteY146" fmla="*/ 5019426 h 5096785"/>
              <a:gd name="connsiteX147" fmla="*/ 3827901 w 12192000"/>
              <a:gd name="connsiteY147" fmla="*/ 5020583 h 5096785"/>
              <a:gd name="connsiteX148" fmla="*/ 3816543 w 12192000"/>
              <a:gd name="connsiteY148" fmla="*/ 5024366 h 5096785"/>
              <a:gd name="connsiteX149" fmla="*/ 3795278 w 12192000"/>
              <a:gd name="connsiteY149" fmla="*/ 5028779 h 5096785"/>
              <a:gd name="connsiteX150" fmla="*/ 3743858 w 12192000"/>
              <a:gd name="connsiteY150" fmla="*/ 5054237 h 5096785"/>
              <a:gd name="connsiteX151" fmla="*/ 3704945 w 12192000"/>
              <a:gd name="connsiteY151" fmla="*/ 5048413 h 5096785"/>
              <a:gd name="connsiteX152" fmla="*/ 3696992 w 12192000"/>
              <a:gd name="connsiteY152" fmla="*/ 5047914 h 5096785"/>
              <a:gd name="connsiteX153" fmla="*/ 3696780 w 12192000"/>
              <a:gd name="connsiteY153" fmla="*/ 5048181 h 5096785"/>
              <a:gd name="connsiteX154" fmla="*/ 3688290 w 12192000"/>
              <a:gd name="connsiteY154" fmla="*/ 5048204 h 5096785"/>
              <a:gd name="connsiteX155" fmla="*/ 3682486 w 12192000"/>
              <a:gd name="connsiteY155" fmla="*/ 5047000 h 5096785"/>
              <a:gd name="connsiteX156" fmla="*/ 3667056 w 12192000"/>
              <a:gd name="connsiteY156" fmla="*/ 5046030 h 5096785"/>
              <a:gd name="connsiteX157" fmla="*/ 3661403 w 12192000"/>
              <a:gd name="connsiteY157" fmla="*/ 5047537 h 5096785"/>
              <a:gd name="connsiteX158" fmla="*/ 3658673 w 12192000"/>
              <a:gd name="connsiteY158" fmla="*/ 5050790 h 5096785"/>
              <a:gd name="connsiteX159" fmla="*/ 3657333 w 12192000"/>
              <a:gd name="connsiteY159" fmla="*/ 5050325 h 5096785"/>
              <a:gd name="connsiteX160" fmla="*/ 3626778 w 12192000"/>
              <a:gd name="connsiteY160" fmla="*/ 5057882 h 5096785"/>
              <a:gd name="connsiteX161" fmla="*/ 3560067 w 12192000"/>
              <a:gd name="connsiteY161" fmla="*/ 5064266 h 5096785"/>
              <a:gd name="connsiteX162" fmla="*/ 3522641 w 12192000"/>
              <a:gd name="connsiteY162" fmla="*/ 5063654 h 5096785"/>
              <a:gd name="connsiteX163" fmla="*/ 3419275 w 12192000"/>
              <a:gd name="connsiteY163" fmla="*/ 5066646 h 5096785"/>
              <a:gd name="connsiteX164" fmla="*/ 3314869 w 12192000"/>
              <a:gd name="connsiteY164" fmla="*/ 5073197 h 5096785"/>
              <a:gd name="connsiteX165" fmla="*/ 3259088 w 12192000"/>
              <a:gd name="connsiteY165" fmla="*/ 5096363 h 5096785"/>
              <a:gd name="connsiteX166" fmla="*/ 3253104 w 12192000"/>
              <a:gd name="connsiteY166" fmla="*/ 5096785 h 5096785"/>
              <a:gd name="connsiteX167" fmla="*/ 3238751 w 12192000"/>
              <a:gd name="connsiteY167" fmla="*/ 5092996 h 5096785"/>
              <a:gd name="connsiteX168" fmla="*/ 3233681 w 12192000"/>
              <a:gd name="connsiteY168" fmla="*/ 5090758 h 5096785"/>
              <a:gd name="connsiteX169" fmla="*/ 3225562 w 12192000"/>
              <a:gd name="connsiteY169" fmla="*/ 5089215 h 5096785"/>
              <a:gd name="connsiteX170" fmla="*/ 3225260 w 12192000"/>
              <a:gd name="connsiteY170" fmla="*/ 5089437 h 5096785"/>
              <a:gd name="connsiteX171" fmla="*/ 3217859 w 12192000"/>
              <a:gd name="connsiteY171" fmla="*/ 5087484 h 5096785"/>
              <a:gd name="connsiteX172" fmla="*/ 3182980 w 12192000"/>
              <a:gd name="connsiteY172" fmla="*/ 5074650 h 5096785"/>
              <a:gd name="connsiteX173" fmla="*/ 3055081 w 12192000"/>
              <a:gd name="connsiteY173" fmla="*/ 5080424 h 5096785"/>
              <a:gd name="connsiteX174" fmla="*/ 3049807 w 12192000"/>
              <a:gd name="connsiteY174" fmla="*/ 5080860 h 5096785"/>
              <a:gd name="connsiteX175" fmla="*/ 3029122 w 12192000"/>
              <a:gd name="connsiteY175" fmla="*/ 5070085 h 5096785"/>
              <a:gd name="connsiteX176" fmla="*/ 3017862 w 12192000"/>
              <a:gd name="connsiteY176" fmla="*/ 5065942 h 5096785"/>
              <a:gd name="connsiteX177" fmla="*/ 3015868 w 12192000"/>
              <a:gd name="connsiteY177" fmla="*/ 5061832 h 5096785"/>
              <a:gd name="connsiteX178" fmla="*/ 2998644 w 12192000"/>
              <a:gd name="connsiteY178" fmla="*/ 5057210 h 5096785"/>
              <a:gd name="connsiteX179" fmla="*/ 2996219 w 12192000"/>
              <a:gd name="connsiteY179" fmla="*/ 5057788 h 5096785"/>
              <a:gd name="connsiteX180" fmla="*/ 2983676 w 12192000"/>
              <a:gd name="connsiteY180" fmla="*/ 5049852 h 5096785"/>
              <a:gd name="connsiteX181" fmla="*/ 2903609 w 12192000"/>
              <a:gd name="connsiteY181" fmla="*/ 4998457 h 5096785"/>
              <a:gd name="connsiteX182" fmla="*/ 2758830 w 12192000"/>
              <a:gd name="connsiteY182" fmla="*/ 4974760 h 5096785"/>
              <a:gd name="connsiteX183" fmla="*/ 2532669 w 12192000"/>
              <a:gd name="connsiteY183" fmla="*/ 4940573 h 5096785"/>
              <a:gd name="connsiteX184" fmla="*/ 2389931 w 12192000"/>
              <a:gd name="connsiteY184" fmla="*/ 4905785 h 5096785"/>
              <a:gd name="connsiteX185" fmla="*/ 2335186 w 12192000"/>
              <a:gd name="connsiteY185" fmla="*/ 4902957 h 5096785"/>
              <a:gd name="connsiteX186" fmla="*/ 2273393 w 12192000"/>
              <a:gd name="connsiteY186" fmla="*/ 4883565 h 5096785"/>
              <a:gd name="connsiteX187" fmla="*/ 2269523 w 12192000"/>
              <a:gd name="connsiteY187" fmla="*/ 4884442 h 5096785"/>
              <a:gd name="connsiteX188" fmla="*/ 2256015 w 12192000"/>
              <a:gd name="connsiteY188" fmla="*/ 4883014 h 5096785"/>
              <a:gd name="connsiteX189" fmla="*/ 2249731 w 12192000"/>
              <a:gd name="connsiteY189" fmla="*/ 4888778 h 5096785"/>
              <a:gd name="connsiteX190" fmla="*/ 2227629 w 12192000"/>
              <a:gd name="connsiteY190" fmla="*/ 4891047 h 5096785"/>
              <a:gd name="connsiteX191" fmla="*/ 2203460 w 12192000"/>
              <a:gd name="connsiteY191" fmla="*/ 4886696 h 5096785"/>
              <a:gd name="connsiteX192" fmla="*/ 2091528 w 12192000"/>
              <a:gd name="connsiteY192" fmla="*/ 4859155 h 5096785"/>
              <a:gd name="connsiteX193" fmla="*/ 2022901 w 12192000"/>
              <a:gd name="connsiteY193" fmla="*/ 4846594 h 5096785"/>
              <a:gd name="connsiteX194" fmla="*/ 1994227 w 12192000"/>
              <a:gd name="connsiteY194" fmla="*/ 4847973 h 5096785"/>
              <a:gd name="connsiteX195" fmla="*/ 1955936 w 12192000"/>
              <a:gd name="connsiteY195" fmla="*/ 4845765 h 5096785"/>
              <a:gd name="connsiteX196" fmla="*/ 1741924 w 12192000"/>
              <a:gd name="connsiteY196" fmla="*/ 4808054 h 5096785"/>
              <a:gd name="connsiteX197" fmla="*/ 1734410 w 12192000"/>
              <a:gd name="connsiteY197" fmla="*/ 4811675 h 5096785"/>
              <a:gd name="connsiteX198" fmla="*/ 1691423 w 12192000"/>
              <a:gd name="connsiteY198" fmla="*/ 4802777 h 5096785"/>
              <a:gd name="connsiteX199" fmla="*/ 1554504 w 12192000"/>
              <a:gd name="connsiteY199" fmla="*/ 4739985 h 5096785"/>
              <a:gd name="connsiteX200" fmla="*/ 1470119 w 12192000"/>
              <a:gd name="connsiteY200" fmla="*/ 4723470 h 5096785"/>
              <a:gd name="connsiteX201" fmla="*/ 1437967 w 12192000"/>
              <a:gd name="connsiteY201" fmla="*/ 4722710 h 5096785"/>
              <a:gd name="connsiteX202" fmla="*/ 1295869 w 12192000"/>
              <a:gd name="connsiteY202" fmla="*/ 4726175 h 5096785"/>
              <a:gd name="connsiteX203" fmla="*/ 1292949 w 12192000"/>
              <a:gd name="connsiteY203" fmla="*/ 4684615 h 5096785"/>
              <a:gd name="connsiteX204" fmla="*/ 1244908 w 12192000"/>
              <a:gd name="connsiteY204" fmla="*/ 4706993 h 5096785"/>
              <a:gd name="connsiteX205" fmla="*/ 1171266 w 12192000"/>
              <a:gd name="connsiteY205" fmla="*/ 4706535 h 5096785"/>
              <a:gd name="connsiteX206" fmla="*/ 1160868 w 12192000"/>
              <a:gd name="connsiteY206" fmla="*/ 4701936 h 5096785"/>
              <a:gd name="connsiteX207" fmla="*/ 1147599 w 12192000"/>
              <a:gd name="connsiteY207" fmla="*/ 4714833 h 5096785"/>
              <a:gd name="connsiteX208" fmla="*/ 1119603 w 12192000"/>
              <a:gd name="connsiteY208" fmla="*/ 4721303 h 5096785"/>
              <a:gd name="connsiteX209" fmla="*/ 997851 w 12192000"/>
              <a:gd name="connsiteY209" fmla="*/ 4722336 h 5096785"/>
              <a:gd name="connsiteX210" fmla="*/ 976455 w 12192000"/>
              <a:gd name="connsiteY210" fmla="*/ 4726407 h 5096785"/>
              <a:gd name="connsiteX211" fmla="*/ 949939 w 12192000"/>
              <a:gd name="connsiteY211" fmla="*/ 4719699 h 5096785"/>
              <a:gd name="connsiteX212" fmla="*/ 894148 w 12192000"/>
              <a:gd name="connsiteY212" fmla="*/ 4710406 h 5096785"/>
              <a:gd name="connsiteX213" fmla="*/ 857990 w 12192000"/>
              <a:gd name="connsiteY213" fmla="*/ 4696844 h 5096785"/>
              <a:gd name="connsiteX214" fmla="*/ 848649 w 12192000"/>
              <a:gd name="connsiteY214" fmla="*/ 4704021 h 5096785"/>
              <a:gd name="connsiteX215" fmla="*/ 826436 w 12192000"/>
              <a:gd name="connsiteY215" fmla="*/ 4707421 h 5096785"/>
              <a:gd name="connsiteX216" fmla="*/ 733052 w 12192000"/>
              <a:gd name="connsiteY216" fmla="*/ 4701884 h 5096785"/>
              <a:gd name="connsiteX217" fmla="*/ 716185 w 12192000"/>
              <a:gd name="connsiteY217" fmla="*/ 4648168 h 5096785"/>
              <a:gd name="connsiteX218" fmla="*/ 582722 w 12192000"/>
              <a:gd name="connsiteY218" fmla="*/ 4658637 h 5096785"/>
              <a:gd name="connsiteX219" fmla="*/ 581118 w 12192000"/>
              <a:gd name="connsiteY219" fmla="*/ 4654120 h 5096785"/>
              <a:gd name="connsiteX220" fmla="*/ 546453 w 12192000"/>
              <a:gd name="connsiteY220" fmla="*/ 4652542 h 5096785"/>
              <a:gd name="connsiteX221" fmla="*/ 536773 w 12192000"/>
              <a:gd name="connsiteY221" fmla="*/ 4644609 h 5096785"/>
              <a:gd name="connsiteX222" fmla="*/ 388896 w 12192000"/>
              <a:gd name="connsiteY222" fmla="*/ 4619173 h 5096785"/>
              <a:gd name="connsiteX223" fmla="*/ 366479 w 12192000"/>
              <a:gd name="connsiteY223" fmla="*/ 4618896 h 5096785"/>
              <a:gd name="connsiteX224" fmla="*/ 342781 w 12192000"/>
              <a:gd name="connsiteY224" fmla="*/ 4601239 h 5096785"/>
              <a:gd name="connsiteX225" fmla="*/ 255925 w 12192000"/>
              <a:gd name="connsiteY225" fmla="*/ 4598685 h 5096785"/>
              <a:gd name="connsiteX226" fmla="*/ 226919 w 12192000"/>
              <a:gd name="connsiteY226" fmla="*/ 4598460 h 5096785"/>
              <a:gd name="connsiteX227" fmla="*/ 213925 w 12192000"/>
              <a:gd name="connsiteY227" fmla="*/ 4597783 h 5096785"/>
              <a:gd name="connsiteX228" fmla="*/ 215196 w 12192000"/>
              <a:gd name="connsiteY228" fmla="*/ 4588576 h 5096785"/>
              <a:gd name="connsiteX229" fmla="*/ 180214 w 12192000"/>
              <a:gd name="connsiteY229" fmla="*/ 4583701 h 5096785"/>
              <a:gd name="connsiteX230" fmla="*/ 83203 w 12192000"/>
              <a:gd name="connsiteY230" fmla="*/ 4531664 h 5096785"/>
              <a:gd name="connsiteX231" fmla="*/ 4106 w 12192000"/>
              <a:gd name="connsiteY231" fmla="*/ 4517202 h 5096785"/>
              <a:gd name="connsiteX232" fmla="*/ 0 w 12192000"/>
              <a:gd name="connsiteY232" fmla="*/ 4516084 h 5096785"/>
              <a:gd name="connsiteX233" fmla="*/ 0 w 12192000"/>
              <a:gd name="connsiteY233" fmla="*/ 0 h 5096785"/>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29836 w 12192000"/>
              <a:gd name="connsiteY140" fmla="*/ 5036901 h 5238841"/>
              <a:gd name="connsiteX141" fmla="*/ 3911296 w 12192000"/>
              <a:gd name="connsiteY141" fmla="*/ 5035663 h 5238841"/>
              <a:gd name="connsiteX142" fmla="*/ 3955454 w 12192000"/>
              <a:gd name="connsiteY142" fmla="*/ 5238841 h 5238841"/>
              <a:gd name="connsiteX143" fmla="*/ 3895182 w 12192000"/>
              <a:gd name="connsiteY143" fmla="*/ 5030229 h 5238841"/>
              <a:gd name="connsiteX144" fmla="*/ 3870866 w 12192000"/>
              <a:gd name="connsiteY144" fmla="*/ 5023753 h 5238841"/>
              <a:gd name="connsiteX145" fmla="*/ 3865913 w 12192000"/>
              <a:gd name="connsiteY145" fmla="*/ 5025143 h 5238841"/>
              <a:gd name="connsiteX146" fmla="*/ 3828606 w 12192000"/>
              <a:gd name="connsiteY146" fmla="*/ 5019426 h 5238841"/>
              <a:gd name="connsiteX147" fmla="*/ 3827901 w 12192000"/>
              <a:gd name="connsiteY147" fmla="*/ 5020583 h 5238841"/>
              <a:gd name="connsiteX148" fmla="*/ 3816543 w 12192000"/>
              <a:gd name="connsiteY148" fmla="*/ 5024366 h 5238841"/>
              <a:gd name="connsiteX149" fmla="*/ 3795278 w 12192000"/>
              <a:gd name="connsiteY149" fmla="*/ 5028779 h 5238841"/>
              <a:gd name="connsiteX150" fmla="*/ 3743858 w 12192000"/>
              <a:gd name="connsiteY150" fmla="*/ 5054237 h 5238841"/>
              <a:gd name="connsiteX151" fmla="*/ 3704945 w 12192000"/>
              <a:gd name="connsiteY151" fmla="*/ 5048413 h 5238841"/>
              <a:gd name="connsiteX152" fmla="*/ 3696992 w 12192000"/>
              <a:gd name="connsiteY152" fmla="*/ 5047914 h 5238841"/>
              <a:gd name="connsiteX153" fmla="*/ 3696780 w 12192000"/>
              <a:gd name="connsiteY153" fmla="*/ 5048181 h 5238841"/>
              <a:gd name="connsiteX154" fmla="*/ 3688290 w 12192000"/>
              <a:gd name="connsiteY154" fmla="*/ 5048204 h 5238841"/>
              <a:gd name="connsiteX155" fmla="*/ 3682486 w 12192000"/>
              <a:gd name="connsiteY155" fmla="*/ 5047000 h 5238841"/>
              <a:gd name="connsiteX156" fmla="*/ 3667056 w 12192000"/>
              <a:gd name="connsiteY156" fmla="*/ 5046030 h 5238841"/>
              <a:gd name="connsiteX157" fmla="*/ 3661403 w 12192000"/>
              <a:gd name="connsiteY157" fmla="*/ 5047537 h 5238841"/>
              <a:gd name="connsiteX158" fmla="*/ 3658673 w 12192000"/>
              <a:gd name="connsiteY158" fmla="*/ 5050790 h 5238841"/>
              <a:gd name="connsiteX159" fmla="*/ 3657333 w 12192000"/>
              <a:gd name="connsiteY159" fmla="*/ 5050325 h 5238841"/>
              <a:gd name="connsiteX160" fmla="*/ 3626778 w 12192000"/>
              <a:gd name="connsiteY160" fmla="*/ 5057882 h 5238841"/>
              <a:gd name="connsiteX161" fmla="*/ 3560067 w 12192000"/>
              <a:gd name="connsiteY161" fmla="*/ 5064266 h 5238841"/>
              <a:gd name="connsiteX162" fmla="*/ 3522641 w 12192000"/>
              <a:gd name="connsiteY162" fmla="*/ 5063654 h 5238841"/>
              <a:gd name="connsiteX163" fmla="*/ 3419275 w 12192000"/>
              <a:gd name="connsiteY163" fmla="*/ 5066646 h 5238841"/>
              <a:gd name="connsiteX164" fmla="*/ 3314869 w 12192000"/>
              <a:gd name="connsiteY164" fmla="*/ 5073197 h 5238841"/>
              <a:gd name="connsiteX165" fmla="*/ 3259088 w 12192000"/>
              <a:gd name="connsiteY165" fmla="*/ 5096363 h 5238841"/>
              <a:gd name="connsiteX166" fmla="*/ 3253104 w 12192000"/>
              <a:gd name="connsiteY166" fmla="*/ 5096785 h 5238841"/>
              <a:gd name="connsiteX167" fmla="*/ 3238751 w 12192000"/>
              <a:gd name="connsiteY167" fmla="*/ 5092996 h 5238841"/>
              <a:gd name="connsiteX168" fmla="*/ 3233681 w 12192000"/>
              <a:gd name="connsiteY168" fmla="*/ 5090758 h 5238841"/>
              <a:gd name="connsiteX169" fmla="*/ 3225562 w 12192000"/>
              <a:gd name="connsiteY169" fmla="*/ 5089215 h 5238841"/>
              <a:gd name="connsiteX170" fmla="*/ 3225260 w 12192000"/>
              <a:gd name="connsiteY170" fmla="*/ 5089437 h 5238841"/>
              <a:gd name="connsiteX171" fmla="*/ 3217859 w 12192000"/>
              <a:gd name="connsiteY171" fmla="*/ 5087484 h 5238841"/>
              <a:gd name="connsiteX172" fmla="*/ 3182980 w 12192000"/>
              <a:gd name="connsiteY172" fmla="*/ 5074650 h 5238841"/>
              <a:gd name="connsiteX173" fmla="*/ 3055081 w 12192000"/>
              <a:gd name="connsiteY173" fmla="*/ 5080424 h 5238841"/>
              <a:gd name="connsiteX174" fmla="*/ 3049807 w 12192000"/>
              <a:gd name="connsiteY174" fmla="*/ 5080860 h 5238841"/>
              <a:gd name="connsiteX175" fmla="*/ 3029122 w 12192000"/>
              <a:gd name="connsiteY175" fmla="*/ 5070085 h 5238841"/>
              <a:gd name="connsiteX176" fmla="*/ 3017862 w 12192000"/>
              <a:gd name="connsiteY176" fmla="*/ 5065942 h 5238841"/>
              <a:gd name="connsiteX177" fmla="*/ 3015868 w 12192000"/>
              <a:gd name="connsiteY177" fmla="*/ 5061832 h 5238841"/>
              <a:gd name="connsiteX178" fmla="*/ 2998644 w 12192000"/>
              <a:gd name="connsiteY178" fmla="*/ 5057210 h 5238841"/>
              <a:gd name="connsiteX179" fmla="*/ 2996219 w 12192000"/>
              <a:gd name="connsiteY179" fmla="*/ 5057788 h 5238841"/>
              <a:gd name="connsiteX180" fmla="*/ 2983676 w 12192000"/>
              <a:gd name="connsiteY180" fmla="*/ 5049852 h 5238841"/>
              <a:gd name="connsiteX181" fmla="*/ 2903609 w 12192000"/>
              <a:gd name="connsiteY181" fmla="*/ 4998457 h 5238841"/>
              <a:gd name="connsiteX182" fmla="*/ 2758830 w 12192000"/>
              <a:gd name="connsiteY182" fmla="*/ 4974760 h 5238841"/>
              <a:gd name="connsiteX183" fmla="*/ 2532669 w 12192000"/>
              <a:gd name="connsiteY183" fmla="*/ 4940573 h 5238841"/>
              <a:gd name="connsiteX184" fmla="*/ 2389931 w 12192000"/>
              <a:gd name="connsiteY184" fmla="*/ 4905785 h 5238841"/>
              <a:gd name="connsiteX185" fmla="*/ 2335186 w 12192000"/>
              <a:gd name="connsiteY185" fmla="*/ 4902957 h 5238841"/>
              <a:gd name="connsiteX186" fmla="*/ 2273393 w 12192000"/>
              <a:gd name="connsiteY186" fmla="*/ 4883565 h 5238841"/>
              <a:gd name="connsiteX187" fmla="*/ 2269523 w 12192000"/>
              <a:gd name="connsiteY187" fmla="*/ 4884442 h 5238841"/>
              <a:gd name="connsiteX188" fmla="*/ 2256015 w 12192000"/>
              <a:gd name="connsiteY188" fmla="*/ 4883014 h 5238841"/>
              <a:gd name="connsiteX189" fmla="*/ 2249731 w 12192000"/>
              <a:gd name="connsiteY189" fmla="*/ 4888778 h 5238841"/>
              <a:gd name="connsiteX190" fmla="*/ 2227629 w 12192000"/>
              <a:gd name="connsiteY190" fmla="*/ 4891047 h 5238841"/>
              <a:gd name="connsiteX191" fmla="*/ 2203460 w 12192000"/>
              <a:gd name="connsiteY191" fmla="*/ 4886696 h 5238841"/>
              <a:gd name="connsiteX192" fmla="*/ 2091528 w 12192000"/>
              <a:gd name="connsiteY192" fmla="*/ 4859155 h 5238841"/>
              <a:gd name="connsiteX193" fmla="*/ 2022901 w 12192000"/>
              <a:gd name="connsiteY193" fmla="*/ 4846594 h 5238841"/>
              <a:gd name="connsiteX194" fmla="*/ 1994227 w 12192000"/>
              <a:gd name="connsiteY194" fmla="*/ 4847973 h 5238841"/>
              <a:gd name="connsiteX195" fmla="*/ 1955936 w 12192000"/>
              <a:gd name="connsiteY195" fmla="*/ 4845765 h 5238841"/>
              <a:gd name="connsiteX196" fmla="*/ 1741924 w 12192000"/>
              <a:gd name="connsiteY196" fmla="*/ 4808054 h 5238841"/>
              <a:gd name="connsiteX197" fmla="*/ 1734410 w 12192000"/>
              <a:gd name="connsiteY197" fmla="*/ 4811675 h 5238841"/>
              <a:gd name="connsiteX198" fmla="*/ 1691423 w 12192000"/>
              <a:gd name="connsiteY198" fmla="*/ 4802777 h 5238841"/>
              <a:gd name="connsiteX199" fmla="*/ 1554504 w 12192000"/>
              <a:gd name="connsiteY199" fmla="*/ 4739985 h 5238841"/>
              <a:gd name="connsiteX200" fmla="*/ 1470119 w 12192000"/>
              <a:gd name="connsiteY200" fmla="*/ 4723470 h 5238841"/>
              <a:gd name="connsiteX201" fmla="*/ 1437967 w 12192000"/>
              <a:gd name="connsiteY201" fmla="*/ 4722710 h 5238841"/>
              <a:gd name="connsiteX202" fmla="*/ 1295869 w 12192000"/>
              <a:gd name="connsiteY202" fmla="*/ 4726175 h 5238841"/>
              <a:gd name="connsiteX203" fmla="*/ 1292949 w 12192000"/>
              <a:gd name="connsiteY203" fmla="*/ 4684615 h 5238841"/>
              <a:gd name="connsiteX204" fmla="*/ 1244908 w 12192000"/>
              <a:gd name="connsiteY204" fmla="*/ 4706993 h 5238841"/>
              <a:gd name="connsiteX205" fmla="*/ 1171266 w 12192000"/>
              <a:gd name="connsiteY205" fmla="*/ 4706535 h 5238841"/>
              <a:gd name="connsiteX206" fmla="*/ 1160868 w 12192000"/>
              <a:gd name="connsiteY206" fmla="*/ 4701936 h 5238841"/>
              <a:gd name="connsiteX207" fmla="*/ 1147599 w 12192000"/>
              <a:gd name="connsiteY207" fmla="*/ 4714833 h 5238841"/>
              <a:gd name="connsiteX208" fmla="*/ 1119603 w 12192000"/>
              <a:gd name="connsiteY208" fmla="*/ 4721303 h 5238841"/>
              <a:gd name="connsiteX209" fmla="*/ 997851 w 12192000"/>
              <a:gd name="connsiteY209" fmla="*/ 4722336 h 5238841"/>
              <a:gd name="connsiteX210" fmla="*/ 976455 w 12192000"/>
              <a:gd name="connsiteY210" fmla="*/ 4726407 h 5238841"/>
              <a:gd name="connsiteX211" fmla="*/ 949939 w 12192000"/>
              <a:gd name="connsiteY211" fmla="*/ 4719699 h 5238841"/>
              <a:gd name="connsiteX212" fmla="*/ 894148 w 12192000"/>
              <a:gd name="connsiteY212" fmla="*/ 4710406 h 5238841"/>
              <a:gd name="connsiteX213" fmla="*/ 857990 w 12192000"/>
              <a:gd name="connsiteY213" fmla="*/ 4696844 h 5238841"/>
              <a:gd name="connsiteX214" fmla="*/ 848649 w 12192000"/>
              <a:gd name="connsiteY214" fmla="*/ 4704021 h 5238841"/>
              <a:gd name="connsiteX215" fmla="*/ 826436 w 12192000"/>
              <a:gd name="connsiteY215" fmla="*/ 4707421 h 5238841"/>
              <a:gd name="connsiteX216" fmla="*/ 733052 w 12192000"/>
              <a:gd name="connsiteY216" fmla="*/ 4701884 h 5238841"/>
              <a:gd name="connsiteX217" fmla="*/ 716185 w 12192000"/>
              <a:gd name="connsiteY217" fmla="*/ 4648168 h 5238841"/>
              <a:gd name="connsiteX218" fmla="*/ 582722 w 12192000"/>
              <a:gd name="connsiteY218" fmla="*/ 4658637 h 5238841"/>
              <a:gd name="connsiteX219" fmla="*/ 581118 w 12192000"/>
              <a:gd name="connsiteY219" fmla="*/ 4654120 h 5238841"/>
              <a:gd name="connsiteX220" fmla="*/ 546453 w 12192000"/>
              <a:gd name="connsiteY220" fmla="*/ 4652542 h 5238841"/>
              <a:gd name="connsiteX221" fmla="*/ 536773 w 12192000"/>
              <a:gd name="connsiteY221" fmla="*/ 4644609 h 5238841"/>
              <a:gd name="connsiteX222" fmla="*/ 388896 w 12192000"/>
              <a:gd name="connsiteY222" fmla="*/ 4619173 h 5238841"/>
              <a:gd name="connsiteX223" fmla="*/ 366479 w 12192000"/>
              <a:gd name="connsiteY223" fmla="*/ 4618896 h 5238841"/>
              <a:gd name="connsiteX224" fmla="*/ 342781 w 12192000"/>
              <a:gd name="connsiteY224" fmla="*/ 4601239 h 5238841"/>
              <a:gd name="connsiteX225" fmla="*/ 255925 w 12192000"/>
              <a:gd name="connsiteY225" fmla="*/ 4598685 h 5238841"/>
              <a:gd name="connsiteX226" fmla="*/ 226919 w 12192000"/>
              <a:gd name="connsiteY226" fmla="*/ 4598460 h 5238841"/>
              <a:gd name="connsiteX227" fmla="*/ 213925 w 12192000"/>
              <a:gd name="connsiteY227" fmla="*/ 4597783 h 5238841"/>
              <a:gd name="connsiteX228" fmla="*/ 215196 w 12192000"/>
              <a:gd name="connsiteY228" fmla="*/ 4588576 h 5238841"/>
              <a:gd name="connsiteX229" fmla="*/ 180214 w 12192000"/>
              <a:gd name="connsiteY229" fmla="*/ 4583701 h 5238841"/>
              <a:gd name="connsiteX230" fmla="*/ 83203 w 12192000"/>
              <a:gd name="connsiteY230" fmla="*/ 4531664 h 5238841"/>
              <a:gd name="connsiteX231" fmla="*/ 4106 w 12192000"/>
              <a:gd name="connsiteY231" fmla="*/ 4517202 h 5238841"/>
              <a:gd name="connsiteX232" fmla="*/ 0 w 12192000"/>
              <a:gd name="connsiteY232" fmla="*/ 4516084 h 5238841"/>
              <a:gd name="connsiteX233" fmla="*/ 0 w 12192000"/>
              <a:gd name="connsiteY233"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11296 w 12192000"/>
              <a:gd name="connsiteY140" fmla="*/ 5035663 h 5238841"/>
              <a:gd name="connsiteX141" fmla="*/ 3955454 w 12192000"/>
              <a:gd name="connsiteY141" fmla="*/ 5238841 h 5238841"/>
              <a:gd name="connsiteX142" fmla="*/ 3895182 w 12192000"/>
              <a:gd name="connsiteY142" fmla="*/ 5030229 h 5238841"/>
              <a:gd name="connsiteX143" fmla="*/ 3870866 w 12192000"/>
              <a:gd name="connsiteY143" fmla="*/ 5023753 h 5238841"/>
              <a:gd name="connsiteX144" fmla="*/ 3865913 w 12192000"/>
              <a:gd name="connsiteY144" fmla="*/ 5025143 h 5238841"/>
              <a:gd name="connsiteX145" fmla="*/ 3828606 w 12192000"/>
              <a:gd name="connsiteY145" fmla="*/ 5019426 h 5238841"/>
              <a:gd name="connsiteX146" fmla="*/ 3827901 w 12192000"/>
              <a:gd name="connsiteY146" fmla="*/ 5020583 h 5238841"/>
              <a:gd name="connsiteX147" fmla="*/ 3816543 w 12192000"/>
              <a:gd name="connsiteY147" fmla="*/ 5024366 h 5238841"/>
              <a:gd name="connsiteX148" fmla="*/ 3795278 w 12192000"/>
              <a:gd name="connsiteY148" fmla="*/ 5028779 h 5238841"/>
              <a:gd name="connsiteX149" fmla="*/ 3743858 w 12192000"/>
              <a:gd name="connsiteY149" fmla="*/ 5054237 h 5238841"/>
              <a:gd name="connsiteX150" fmla="*/ 3704945 w 12192000"/>
              <a:gd name="connsiteY150" fmla="*/ 5048413 h 5238841"/>
              <a:gd name="connsiteX151" fmla="*/ 3696992 w 12192000"/>
              <a:gd name="connsiteY151" fmla="*/ 5047914 h 5238841"/>
              <a:gd name="connsiteX152" fmla="*/ 3696780 w 12192000"/>
              <a:gd name="connsiteY152" fmla="*/ 5048181 h 5238841"/>
              <a:gd name="connsiteX153" fmla="*/ 3688290 w 12192000"/>
              <a:gd name="connsiteY153" fmla="*/ 5048204 h 5238841"/>
              <a:gd name="connsiteX154" fmla="*/ 3682486 w 12192000"/>
              <a:gd name="connsiteY154" fmla="*/ 5047000 h 5238841"/>
              <a:gd name="connsiteX155" fmla="*/ 3667056 w 12192000"/>
              <a:gd name="connsiteY155" fmla="*/ 5046030 h 5238841"/>
              <a:gd name="connsiteX156" fmla="*/ 3661403 w 12192000"/>
              <a:gd name="connsiteY156" fmla="*/ 5047537 h 5238841"/>
              <a:gd name="connsiteX157" fmla="*/ 3658673 w 12192000"/>
              <a:gd name="connsiteY157" fmla="*/ 5050790 h 5238841"/>
              <a:gd name="connsiteX158" fmla="*/ 3657333 w 12192000"/>
              <a:gd name="connsiteY158" fmla="*/ 5050325 h 5238841"/>
              <a:gd name="connsiteX159" fmla="*/ 3626778 w 12192000"/>
              <a:gd name="connsiteY159" fmla="*/ 5057882 h 5238841"/>
              <a:gd name="connsiteX160" fmla="*/ 3560067 w 12192000"/>
              <a:gd name="connsiteY160" fmla="*/ 5064266 h 5238841"/>
              <a:gd name="connsiteX161" fmla="*/ 3522641 w 12192000"/>
              <a:gd name="connsiteY161" fmla="*/ 5063654 h 5238841"/>
              <a:gd name="connsiteX162" fmla="*/ 3419275 w 12192000"/>
              <a:gd name="connsiteY162" fmla="*/ 5066646 h 5238841"/>
              <a:gd name="connsiteX163" fmla="*/ 3314869 w 12192000"/>
              <a:gd name="connsiteY163" fmla="*/ 5073197 h 5238841"/>
              <a:gd name="connsiteX164" fmla="*/ 3259088 w 12192000"/>
              <a:gd name="connsiteY164" fmla="*/ 5096363 h 5238841"/>
              <a:gd name="connsiteX165" fmla="*/ 3253104 w 12192000"/>
              <a:gd name="connsiteY165" fmla="*/ 5096785 h 5238841"/>
              <a:gd name="connsiteX166" fmla="*/ 3238751 w 12192000"/>
              <a:gd name="connsiteY166" fmla="*/ 5092996 h 5238841"/>
              <a:gd name="connsiteX167" fmla="*/ 3233681 w 12192000"/>
              <a:gd name="connsiteY167" fmla="*/ 5090758 h 5238841"/>
              <a:gd name="connsiteX168" fmla="*/ 3225562 w 12192000"/>
              <a:gd name="connsiteY168" fmla="*/ 5089215 h 5238841"/>
              <a:gd name="connsiteX169" fmla="*/ 3225260 w 12192000"/>
              <a:gd name="connsiteY169" fmla="*/ 5089437 h 5238841"/>
              <a:gd name="connsiteX170" fmla="*/ 3217859 w 12192000"/>
              <a:gd name="connsiteY170" fmla="*/ 5087484 h 5238841"/>
              <a:gd name="connsiteX171" fmla="*/ 3182980 w 12192000"/>
              <a:gd name="connsiteY171" fmla="*/ 5074650 h 5238841"/>
              <a:gd name="connsiteX172" fmla="*/ 3055081 w 12192000"/>
              <a:gd name="connsiteY172" fmla="*/ 5080424 h 5238841"/>
              <a:gd name="connsiteX173" fmla="*/ 3049807 w 12192000"/>
              <a:gd name="connsiteY173" fmla="*/ 5080860 h 5238841"/>
              <a:gd name="connsiteX174" fmla="*/ 3029122 w 12192000"/>
              <a:gd name="connsiteY174" fmla="*/ 5070085 h 5238841"/>
              <a:gd name="connsiteX175" fmla="*/ 3017862 w 12192000"/>
              <a:gd name="connsiteY175" fmla="*/ 5065942 h 5238841"/>
              <a:gd name="connsiteX176" fmla="*/ 3015868 w 12192000"/>
              <a:gd name="connsiteY176" fmla="*/ 5061832 h 5238841"/>
              <a:gd name="connsiteX177" fmla="*/ 2998644 w 12192000"/>
              <a:gd name="connsiteY177" fmla="*/ 5057210 h 5238841"/>
              <a:gd name="connsiteX178" fmla="*/ 2996219 w 12192000"/>
              <a:gd name="connsiteY178" fmla="*/ 5057788 h 5238841"/>
              <a:gd name="connsiteX179" fmla="*/ 2983676 w 12192000"/>
              <a:gd name="connsiteY179" fmla="*/ 5049852 h 5238841"/>
              <a:gd name="connsiteX180" fmla="*/ 2903609 w 12192000"/>
              <a:gd name="connsiteY180" fmla="*/ 4998457 h 5238841"/>
              <a:gd name="connsiteX181" fmla="*/ 2758830 w 12192000"/>
              <a:gd name="connsiteY181" fmla="*/ 4974760 h 5238841"/>
              <a:gd name="connsiteX182" fmla="*/ 2532669 w 12192000"/>
              <a:gd name="connsiteY182" fmla="*/ 4940573 h 5238841"/>
              <a:gd name="connsiteX183" fmla="*/ 2389931 w 12192000"/>
              <a:gd name="connsiteY183" fmla="*/ 4905785 h 5238841"/>
              <a:gd name="connsiteX184" fmla="*/ 2335186 w 12192000"/>
              <a:gd name="connsiteY184" fmla="*/ 4902957 h 5238841"/>
              <a:gd name="connsiteX185" fmla="*/ 2273393 w 12192000"/>
              <a:gd name="connsiteY185" fmla="*/ 4883565 h 5238841"/>
              <a:gd name="connsiteX186" fmla="*/ 2269523 w 12192000"/>
              <a:gd name="connsiteY186" fmla="*/ 4884442 h 5238841"/>
              <a:gd name="connsiteX187" fmla="*/ 2256015 w 12192000"/>
              <a:gd name="connsiteY187" fmla="*/ 4883014 h 5238841"/>
              <a:gd name="connsiteX188" fmla="*/ 2249731 w 12192000"/>
              <a:gd name="connsiteY188" fmla="*/ 4888778 h 5238841"/>
              <a:gd name="connsiteX189" fmla="*/ 2227629 w 12192000"/>
              <a:gd name="connsiteY189" fmla="*/ 4891047 h 5238841"/>
              <a:gd name="connsiteX190" fmla="*/ 2203460 w 12192000"/>
              <a:gd name="connsiteY190" fmla="*/ 4886696 h 5238841"/>
              <a:gd name="connsiteX191" fmla="*/ 2091528 w 12192000"/>
              <a:gd name="connsiteY191" fmla="*/ 4859155 h 5238841"/>
              <a:gd name="connsiteX192" fmla="*/ 2022901 w 12192000"/>
              <a:gd name="connsiteY192" fmla="*/ 4846594 h 5238841"/>
              <a:gd name="connsiteX193" fmla="*/ 1994227 w 12192000"/>
              <a:gd name="connsiteY193" fmla="*/ 4847973 h 5238841"/>
              <a:gd name="connsiteX194" fmla="*/ 1955936 w 12192000"/>
              <a:gd name="connsiteY194" fmla="*/ 4845765 h 5238841"/>
              <a:gd name="connsiteX195" fmla="*/ 1741924 w 12192000"/>
              <a:gd name="connsiteY195" fmla="*/ 4808054 h 5238841"/>
              <a:gd name="connsiteX196" fmla="*/ 1734410 w 12192000"/>
              <a:gd name="connsiteY196" fmla="*/ 4811675 h 5238841"/>
              <a:gd name="connsiteX197" fmla="*/ 1691423 w 12192000"/>
              <a:gd name="connsiteY197" fmla="*/ 4802777 h 5238841"/>
              <a:gd name="connsiteX198" fmla="*/ 1554504 w 12192000"/>
              <a:gd name="connsiteY198" fmla="*/ 4739985 h 5238841"/>
              <a:gd name="connsiteX199" fmla="*/ 1470119 w 12192000"/>
              <a:gd name="connsiteY199" fmla="*/ 4723470 h 5238841"/>
              <a:gd name="connsiteX200" fmla="*/ 1437967 w 12192000"/>
              <a:gd name="connsiteY200" fmla="*/ 4722710 h 5238841"/>
              <a:gd name="connsiteX201" fmla="*/ 1295869 w 12192000"/>
              <a:gd name="connsiteY201" fmla="*/ 4726175 h 5238841"/>
              <a:gd name="connsiteX202" fmla="*/ 1292949 w 12192000"/>
              <a:gd name="connsiteY202" fmla="*/ 4684615 h 5238841"/>
              <a:gd name="connsiteX203" fmla="*/ 1244908 w 12192000"/>
              <a:gd name="connsiteY203" fmla="*/ 4706993 h 5238841"/>
              <a:gd name="connsiteX204" fmla="*/ 1171266 w 12192000"/>
              <a:gd name="connsiteY204" fmla="*/ 4706535 h 5238841"/>
              <a:gd name="connsiteX205" fmla="*/ 1160868 w 12192000"/>
              <a:gd name="connsiteY205" fmla="*/ 4701936 h 5238841"/>
              <a:gd name="connsiteX206" fmla="*/ 1147599 w 12192000"/>
              <a:gd name="connsiteY206" fmla="*/ 4714833 h 5238841"/>
              <a:gd name="connsiteX207" fmla="*/ 1119603 w 12192000"/>
              <a:gd name="connsiteY207" fmla="*/ 4721303 h 5238841"/>
              <a:gd name="connsiteX208" fmla="*/ 997851 w 12192000"/>
              <a:gd name="connsiteY208" fmla="*/ 4722336 h 5238841"/>
              <a:gd name="connsiteX209" fmla="*/ 976455 w 12192000"/>
              <a:gd name="connsiteY209" fmla="*/ 4726407 h 5238841"/>
              <a:gd name="connsiteX210" fmla="*/ 949939 w 12192000"/>
              <a:gd name="connsiteY210" fmla="*/ 4719699 h 5238841"/>
              <a:gd name="connsiteX211" fmla="*/ 894148 w 12192000"/>
              <a:gd name="connsiteY211" fmla="*/ 4710406 h 5238841"/>
              <a:gd name="connsiteX212" fmla="*/ 857990 w 12192000"/>
              <a:gd name="connsiteY212" fmla="*/ 4696844 h 5238841"/>
              <a:gd name="connsiteX213" fmla="*/ 848649 w 12192000"/>
              <a:gd name="connsiteY213" fmla="*/ 4704021 h 5238841"/>
              <a:gd name="connsiteX214" fmla="*/ 826436 w 12192000"/>
              <a:gd name="connsiteY214" fmla="*/ 4707421 h 5238841"/>
              <a:gd name="connsiteX215" fmla="*/ 733052 w 12192000"/>
              <a:gd name="connsiteY215" fmla="*/ 4701884 h 5238841"/>
              <a:gd name="connsiteX216" fmla="*/ 716185 w 12192000"/>
              <a:gd name="connsiteY216" fmla="*/ 4648168 h 5238841"/>
              <a:gd name="connsiteX217" fmla="*/ 582722 w 12192000"/>
              <a:gd name="connsiteY217" fmla="*/ 4658637 h 5238841"/>
              <a:gd name="connsiteX218" fmla="*/ 581118 w 12192000"/>
              <a:gd name="connsiteY218" fmla="*/ 4654120 h 5238841"/>
              <a:gd name="connsiteX219" fmla="*/ 546453 w 12192000"/>
              <a:gd name="connsiteY219" fmla="*/ 4652542 h 5238841"/>
              <a:gd name="connsiteX220" fmla="*/ 536773 w 12192000"/>
              <a:gd name="connsiteY220" fmla="*/ 4644609 h 5238841"/>
              <a:gd name="connsiteX221" fmla="*/ 388896 w 12192000"/>
              <a:gd name="connsiteY221" fmla="*/ 4619173 h 5238841"/>
              <a:gd name="connsiteX222" fmla="*/ 366479 w 12192000"/>
              <a:gd name="connsiteY222" fmla="*/ 4618896 h 5238841"/>
              <a:gd name="connsiteX223" fmla="*/ 342781 w 12192000"/>
              <a:gd name="connsiteY223" fmla="*/ 4601239 h 5238841"/>
              <a:gd name="connsiteX224" fmla="*/ 255925 w 12192000"/>
              <a:gd name="connsiteY224" fmla="*/ 4598685 h 5238841"/>
              <a:gd name="connsiteX225" fmla="*/ 226919 w 12192000"/>
              <a:gd name="connsiteY225" fmla="*/ 4598460 h 5238841"/>
              <a:gd name="connsiteX226" fmla="*/ 213925 w 12192000"/>
              <a:gd name="connsiteY226" fmla="*/ 4597783 h 5238841"/>
              <a:gd name="connsiteX227" fmla="*/ 215196 w 12192000"/>
              <a:gd name="connsiteY227" fmla="*/ 4588576 h 5238841"/>
              <a:gd name="connsiteX228" fmla="*/ 180214 w 12192000"/>
              <a:gd name="connsiteY228" fmla="*/ 4583701 h 5238841"/>
              <a:gd name="connsiteX229" fmla="*/ 83203 w 12192000"/>
              <a:gd name="connsiteY229" fmla="*/ 4531664 h 5238841"/>
              <a:gd name="connsiteX230" fmla="*/ 4106 w 12192000"/>
              <a:gd name="connsiteY230" fmla="*/ 4517202 h 5238841"/>
              <a:gd name="connsiteX231" fmla="*/ 0 w 12192000"/>
              <a:gd name="connsiteY231" fmla="*/ 4516084 h 5238841"/>
              <a:gd name="connsiteX232" fmla="*/ 0 w 12192000"/>
              <a:gd name="connsiteY232"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4082432 w 12192000"/>
              <a:gd name="connsiteY138" fmla="*/ 5176339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176789"/>
              <a:gd name="connsiteX1" fmla="*/ 12192000 w 12192000"/>
              <a:gd name="connsiteY1" fmla="*/ 0 h 5176789"/>
              <a:gd name="connsiteX2" fmla="*/ 12192000 w 12192000"/>
              <a:gd name="connsiteY2" fmla="*/ 3809005 h 5176789"/>
              <a:gd name="connsiteX3" fmla="*/ 12142543 w 12192000"/>
              <a:gd name="connsiteY3" fmla="*/ 3817043 h 5176789"/>
              <a:gd name="connsiteX4" fmla="*/ 12109241 w 12192000"/>
              <a:gd name="connsiteY4" fmla="*/ 3824228 h 5176789"/>
              <a:gd name="connsiteX5" fmla="*/ 11668991 w 12192000"/>
              <a:gd name="connsiteY5" fmla="*/ 3788038 h 5176789"/>
              <a:gd name="connsiteX6" fmla="*/ 11476952 w 12192000"/>
              <a:gd name="connsiteY6" fmla="*/ 3866786 h 5176789"/>
              <a:gd name="connsiteX7" fmla="*/ 11336487 w 12192000"/>
              <a:gd name="connsiteY7" fmla="*/ 3971513 h 5176789"/>
              <a:gd name="connsiteX8" fmla="*/ 11214181 w 12192000"/>
              <a:gd name="connsiteY8" fmla="*/ 4004215 h 5176789"/>
              <a:gd name="connsiteX9" fmla="*/ 11042540 w 12192000"/>
              <a:gd name="connsiteY9" fmla="*/ 4002613 h 5176789"/>
              <a:gd name="connsiteX10" fmla="*/ 10833086 w 12192000"/>
              <a:gd name="connsiteY10" fmla="*/ 3997707 h 5176789"/>
              <a:gd name="connsiteX11" fmla="*/ 10599680 w 12192000"/>
              <a:gd name="connsiteY11" fmla="*/ 3982661 h 5176789"/>
              <a:gd name="connsiteX12" fmla="*/ 10519971 w 12192000"/>
              <a:gd name="connsiteY12" fmla="*/ 3975018 h 5176789"/>
              <a:gd name="connsiteX13" fmla="*/ 10217282 w 12192000"/>
              <a:gd name="connsiteY13" fmla="*/ 4020809 h 5176789"/>
              <a:gd name="connsiteX14" fmla="*/ 9936427 w 12192000"/>
              <a:gd name="connsiteY14" fmla="*/ 4137843 h 5176789"/>
              <a:gd name="connsiteX15" fmla="*/ 9800299 w 12192000"/>
              <a:gd name="connsiteY15" fmla="*/ 4186098 h 5176789"/>
              <a:gd name="connsiteX16" fmla="*/ 9707822 w 12192000"/>
              <a:gd name="connsiteY16" fmla="*/ 4189102 h 5176789"/>
              <a:gd name="connsiteX17" fmla="*/ 9543973 w 12192000"/>
              <a:gd name="connsiteY17" fmla="*/ 4245802 h 5176789"/>
              <a:gd name="connsiteX18" fmla="*/ 9528747 w 12192000"/>
              <a:gd name="connsiteY18" fmla="*/ 4251724 h 5176789"/>
              <a:gd name="connsiteX19" fmla="*/ 9436976 w 12192000"/>
              <a:gd name="connsiteY19" fmla="*/ 4269351 h 5176789"/>
              <a:gd name="connsiteX20" fmla="*/ 9371827 w 12192000"/>
              <a:gd name="connsiteY20" fmla="*/ 4303912 h 5176789"/>
              <a:gd name="connsiteX21" fmla="*/ 9260304 w 12192000"/>
              <a:gd name="connsiteY21" fmla="*/ 4328021 h 5176789"/>
              <a:gd name="connsiteX22" fmla="*/ 9148799 w 12192000"/>
              <a:gd name="connsiteY22" fmla="*/ 4348506 h 5176789"/>
              <a:gd name="connsiteX23" fmla="*/ 9107898 w 12192000"/>
              <a:gd name="connsiteY23" fmla="*/ 4354282 h 5176789"/>
              <a:gd name="connsiteX24" fmla="*/ 8990743 w 12192000"/>
              <a:gd name="connsiteY24" fmla="*/ 4382161 h 5176789"/>
              <a:gd name="connsiteX25" fmla="*/ 8979819 w 12192000"/>
              <a:gd name="connsiteY25" fmla="*/ 4366419 h 5176789"/>
              <a:gd name="connsiteX26" fmla="*/ 8936044 w 12192000"/>
              <a:gd name="connsiteY26" fmla="*/ 4370992 h 5176789"/>
              <a:gd name="connsiteX27" fmla="*/ 8897707 w 12192000"/>
              <a:gd name="connsiteY27" fmla="*/ 4392673 h 5176789"/>
              <a:gd name="connsiteX28" fmla="*/ 8845635 w 12192000"/>
              <a:gd name="connsiteY28" fmla="*/ 4404300 h 5176789"/>
              <a:gd name="connsiteX29" fmla="*/ 8814562 w 12192000"/>
              <a:gd name="connsiteY29" fmla="*/ 4411434 h 5176789"/>
              <a:gd name="connsiteX30" fmla="*/ 8726349 w 12192000"/>
              <a:gd name="connsiteY30" fmla="*/ 4416668 h 5176789"/>
              <a:gd name="connsiteX31" fmla="*/ 8566678 w 12192000"/>
              <a:gd name="connsiteY31" fmla="*/ 4391711 h 5176789"/>
              <a:gd name="connsiteX32" fmla="*/ 8521516 w 12192000"/>
              <a:gd name="connsiteY32" fmla="*/ 4393927 h 5176789"/>
              <a:gd name="connsiteX33" fmla="*/ 8515998 w 12192000"/>
              <a:gd name="connsiteY33" fmla="*/ 4399124 h 5176789"/>
              <a:gd name="connsiteX34" fmla="*/ 8449547 w 12192000"/>
              <a:gd name="connsiteY34" fmla="*/ 4383170 h 5176789"/>
              <a:gd name="connsiteX35" fmla="*/ 8360285 w 12192000"/>
              <a:gd name="connsiteY35" fmla="*/ 4398502 h 5176789"/>
              <a:gd name="connsiteX36" fmla="*/ 8256584 w 12192000"/>
              <a:gd name="connsiteY36" fmla="*/ 4423564 h 5176789"/>
              <a:gd name="connsiteX37" fmla="*/ 8229821 w 12192000"/>
              <a:gd name="connsiteY37" fmla="*/ 4431840 h 5176789"/>
              <a:gd name="connsiteX38" fmla="*/ 8158476 w 12192000"/>
              <a:gd name="connsiteY38" fmla="*/ 4436904 h 5176789"/>
              <a:gd name="connsiteX39" fmla="*/ 7993707 w 12192000"/>
              <a:gd name="connsiteY39" fmla="*/ 4447962 h 5176789"/>
              <a:gd name="connsiteX40" fmla="*/ 7990346 w 12192000"/>
              <a:gd name="connsiteY40" fmla="*/ 4454853 h 5176789"/>
              <a:gd name="connsiteX41" fmla="*/ 7976786 w 12192000"/>
              <a:gd name="connsiteY41" fmla="*/ 4456820 h 5176789"/>
              <a:gd name="connsiteX42" fmla="*/ 7973491 w 12192000"/>
              <a:gd name="connsiteY42" fmla="*/ 4458577 h 5176789"/>
              <a:gd name="connsiteX43" fmla="*/ 7954281 w 12192000"/>
              <a:gd name="connsiteY43" fmla="*/ 4467421 h 5176789"/>
              <a:gd name="connsiteX44" fmla="*/ 7905540 w 12192000"/>
              <a:gd name="connsiteY44" fmla="*/ 4455628 h 5176789"/>
              <a:gd name="connsiteX45" fmla="*/ 7851932 w 12192000"/>
              <a:gd name="connsiteY45" fmla="*/ 4466353 h 5176789"/>
              <a:gd name="connsiteX46" fmla="*/ 7639078 w 12192000"/>
              <a:gd name="connsiteY46" fmla="*/ 4467635 h 5176789"/>
              <a:gd name="connsiteX47" fmla="*/ 7612359 w 12192000"/>
              <a:gd name="connsiteY47" fmla="*/ 4492789 h 5176789"/>
              <a:gd name="connsiteX48" fmla="*/ 7527328 w 12192000"/>
              <a:gd name="connsiteY48" fmla="*/ 4502199 h 5176789"/>
              <a:gd name="connsiteX49" fmla="*/ 7388717 w 12192000"/>
              <a:gd name="connsiteY49" fmla="*/ 4470799 h 5176789"/>
              <a:gd name="connsiteX50" fmla="*/ 7231898 w 12192000"/>
              <a:gd name="connsiteY50" fmla="*/ 4486028 h 5176789"/>
              <a:gd name="connsiteX51" fmla="*/ 7218425 w 12192000"/>
              <a:gd name="connsiteY51" fmla="*/ 4477288 h 5176789"/>
              <a:gd name="connsiteX52" fmla="*/ 7202795 w 12192000"/>
              <a:gd name="connsiteY52" fmla="*/ 4472972 h 5176789"/>
              <a:gd name="connsiteX53" fmla="*/ 7200744 w 12192000"/>
              <a:gd name="connsiteY53" fmla="*/ 4474099 h 5176789"/>
              <a:gd name="connsiteX54" fmla="*/ 7182163 w 12192000"/>
              <a:gd name="connsiteY54" fmla="*/ 4474005 h 5176789"/>
              <a:gd name="connsiteX55" fmla="*/ 7178368 w 12192000"/>
              <a:gd name="connsiteY55" fmla="*/ 4470673 h 5176789"/>
              <a:gd name="connsiteX56" fmla="*/ 7165705 w 12192000"/>
              <a:gd name="connsiteY56" fmla="*/ 4469569 h 5176789"/>
              <a:gd name="connsiteX57" fmla="*/ 7140991 w 12192000"/>
              <a:gd name="connsiteY57" fmla="*/ 4464599 h 5176789"/>
              <a:gd name="connsiteX58" fmla="*/ 7136152 w 12192000"/>
              <a:gd name="connsiteY58" fmla="*/ 4466292 h 5176789"/>
              <a:gd name="connsiteX59" fmla="*/ 7098544 w 12192000"/>
              <a:gd name="connsiteY59" fmla="*/ 4462879 h 5176789"/>
              <a:gd name="connsiteX60" fmla="*/ 7097922 w 12192000"/>
              <a:gd name="connsiteY60" fmla="*/ 4464077 h 5176789"/>
              <a:gd name="connsiteX61" fmla="*/ 7086877 w 12192000"/>
              <a:gd name="connsiteY61" fmla="*/ 4468554 h 5176789"/>
              <a:gd name="connsiteX62" fmla="*/ 7065999 w 12192000"/>
              <a:gd name="connsiteY62" fmla="*/ 4474270 h 5176789"/>
              <a:gd name="connsiteX63" fmla="*/ 7016598 w 12192000"/>
              <a:gd name="connsiteY63" fmla="*/ 4502855 h 5176789"/>
              <a:gd name="connsiteX64" fmla="*/ 6977375 w 12192000"/>
              <a:gd name="connsiteY64" fmla="*/ 4499434 h 5176789"/>
              <a:gd name="connsiteX65" fmla="*/ 6969409 w 12192000"/>
              <a:gd name="connsiteY65" fmla="*/ 4499424 h 5176789"/>
              <a:gd name="connsiteX66" fmla="*/ 6969218 w 12192000"/>
              <a:gd name="connsiteY66" fmla="*/ 4499704 h 5176789"/>
              <a:gd name="connsiteX67" fmla="*/ 6960755 w 12192000"/>
              <a:gd name="connsiteY67" fmla="*/ 4500249 h 5176789"/>
              <a:gd name="connsiteX68" fmla="*/ 6954882 w 12192000"/>
              <a:gd name="connsiteY68" fmla="*/ 4499405 h 5176789"/>
              <a:gd name="connsiteX69" fmla="*/ 6939428 w 12192000"/>
              <a:gd name="connsiteY69" fmla="*/ 4499385 h 5176789"/>
              <a:gd name="connsiteX70" fmla="*/ 6933902 w 12192000"/>
              <a:gd name="connsiteY70" fmla="*/ 4501239 h 5176789"/>
              <a:gd name="connsiteX71" fmla="*/ 6891244 w 12192000"/>
              <a:gd name="connsiteY71" fmla="*/ 4536371 h 5176789"/>
              <a:gd name="connsiteX72" fmla="*/ 6794496 w 12192000"/>
              <a:gd name="connsiteY72" fmla="*/ 4567924 h 5176789"/>
              <a:gd name="connsiteX73" fmla="*/ 6574528 w 12192000"/>
              <a:gd name="connsiteY73" fmla="*/ 4641155 h 5176789"/>
              <a:gd name="connsiteX74" fmla="*/ 6573036 w 12192000"/>
              <a:gd name="connsiteY74" fmla="*/ 4641049 h 5176789"/>
              <a:gd name="connsiteX75" fmla="*/ 6571920 w 12192000"/>
              <a:gd name="connsiteY75" fmla="*/ 4644739 h 5176789"/>
              <a:gd name="connsiteX76" fmla="*/ 6552021 w 12192000"/>
              <a:gd name="connsiteY76" fmla="*/ 4650379 h 5176789"/>
              <a:gd name="connsiteX77" fmla="*/ 6545925 w 12192000"/>
              <a:gd name="connsiteY77" fmla="*/ 4650675 h 5176789"/>
              <a:gd name="connsiteX78" fmla="*/ 6537822 w 12192000"/>
              <a:gd name="connsiteY78" fmla="*/ 4652769 h 5176789"/>
              <a:gd name="connsiteX79" fmla="*/ 6537743 w 12192000"/>
              <a:gd name="connsiteY79" fmla="*/ 4653068 h 5176789"/>
              <a:gd name="connsiteX80" fmla="*/ 6490057 w 12192000"/>
              <a:gd name="connsiteY80" fmla="*/ 4658624 h 5176789"/>
              <a:gd name="connsiteX81" fmla="*/ 6386800 w 12192000"/>
              <a:gd name="connsiteY81" fmla="*/ 4715431 h 5176789"/>
              <a:gd name="connsiteX82" fmla="*/ 6382703 w 12192000"/>
              <a:gd name="connsiteY82" fmla="*/ 4717930 h 5176789"/>
              <a:gd name="connsiteX83" fmla="*/ 6356495 w 12192000"/>
              <a:gd name="connsiteY83" fmla="*/ 4717843 h 5176789"/>
              <a:gd name="connsiteX84" fmla="*/ 6343628 w 12192000"/>
              <a:gd name="connsiteY84" fmla="*/ 4719161 h 5176789"/>
              <a:gd name="connsiteX85" fmla="*/ 6338605 w 12192000"/>
              <a:gd name="connsiteY85" fmla="*/ 4716723 h 5176789"/>
              <a:gd name="connsiteX86" fmla="*/ 6320318 w 12192000"/>
              <a:gd name="connsiteY86" fmla="*/ 4720095 h 5176789"/>
              <a:gd name="connsiteX87" fmla="*/ 6318742 w 12192000"/>
              <a:gd name="connsiteY87" fmla="*/ 4721541 h 5176789"/>
              <a:gd name="connsiteX88" fmla="*/ 6301708 w 12192000"/>
              <a:gd name="connsiteY88" fmla="*/ 4720380 h 5176789"/>
              <a:gd name="connsiteX89" fmla="*/ 6285082 w 12192000"/>
              <a:gd name="connsiteY89" fmla="*/ 4714639 h 5176789"/>
              <a:gd name="connsiteX90" fmla="*/ 6136936 w 12192000"/>
              <a:gd name="connsiteY90" fmla="*/ 4758246 h 5176789"/>
              <a:gd name="connsiteX91" fmla="*/ 5988578 w 12192000"/>
              <a:gd name="connsiteY91" fmla="*/ 4754427 h 5176789"/>
              <a:gd name="connsiteX92" fmla="*/ 5908701 w 12192000"/>
              <a:gd name="connsiteY92" fmla="*/ 4779160 h 5176789"/>
              <a:gd name="connsiteX93" fmla="*/ 5892219 w 12192000"/>
              <a:gd name="connsiteY93" fmla="*/ 4807892 h 5176789"/>
              <a:gd name="connsiteX94" fmla="*/ 5683612 w 12192000"/>
              <a:gd name="connsiteY94" fmla="*/ 4848770 h 5176789"/>
              <a:gd name="connsiteX95" fmla="*/ 5635111 w 12192000"/>
              <a:gd name="connsiteY95" fmla="*/ 4868888 h 5176789"/>
              <a:gd name="connsiteX96" fmla="*/ 5582652 w 12192000"/>
              <a:gd name="connsiteY96" fmla="*/ 4866836 h 5176789"/>
              <a:gd name="connsiteX97" fmla="*/ 5567213 w 12192000"/>
              <a:gd name="connsiteY97" fmla="*/ 4878769 h 5176789"/>
              <a:gd name="connsiteX98" fmla="*/ 5564659 w 12192000"/>
              <a:gd name="connsiteY98" fmla="*/ 4881042 h 5176789"/>
              <a:gd name="connsiteX99" fmla="*/ 5552102 w 12192000"/>
              <a:gd name="connsiteY99" fmla="*/ 4885426 h 5176789"/>
              <a:gd name="connsiteX100" fmla="*/ 5551475 w 12192000"/>
              <a:gd name="connsiteY100" fmla="*/ 4892560 h 5176789"/>
              <a:gd name="connsiteX101" fmla="*/ 5534664 w 12192000"/>
              <a:gd name="connsiteY101" fmla="*/ 4903385 h 5176789"/>
              <a:gd name="connsiteX102" fmla="*/ 5510737 w 12192000"/>
              <a:gd name="connsiteY102" fmla="*/ 4909807 h 5176789"/>
              <a:gd name="connsiteX103" fmla="*/ 5393901 w 12192000"/>
              <a:gd name="connsiteY103" fmla="*/ 4933709 h 5176789"/>
              <a:gd name="connsiteX104" fmla="*/ 5325782 w 12192000"/>
              <a:gd name="connsiteY104" fmla="*/ 4951789 h 5176789"/>
              <a:gd name="connsiteX105" fmla="*/ 5302703 w 12192000"/>
              <a:gd name="connsiteY105" fmla="*/ 4964590 h 5176789"/>
              <a:gd name="connsiteX106" fmla="*/ 5268591 w 12192000"/>
              <a:gd name="connsiteY106" fmla="*/ 4978479 h 5176789"/>
              <a:gd name="connsiteX107" fmla="*/ 5210559 w 12192000"/>
              <a:gd name="connsiteY107" fmla="*/ 5007585 h 5176789"/>
              <a:gd name="connsiteX108" fmla="*/ 5177597 w 12192000"/>
              <a:gd name="connsiteY108" fmla="*/ 5015926 h 5176789"/>
              <a:gd name="connsiteX109" fmla="*/ 5160569 w 12192000"/>
              <a:gd name="connsiteY109" fmla="*/ 5025681 h 5176789"/>
              <a:gd name="connsiteX110" fmla="*/ 5152748 w 12192000"/>
              <a:gd name="connsiteY110" fmla="*/ 5026569 h 5176789"/>
              <a:gd name="connsiteX111" fmla="*/ 5127678 w 12192000"/>
              <a:gd name="connsiteY111" fmla="*/ 5032947 h 5176789"/>
              <a:gd name="connsiteX112" fmla="*/ 5113147 w 12192000"/>
              <a:gd name="connsiteY112" fmla="*/ 5035818 h 5176789"/>
              <a:gd name="connsiteX113" fmla="*/ 5107301 w 12192000"/>
              <a:gd name="connsiteY113" fmla="*/ 5036672 h 5176789"/>
              <a:gd name="connsiteX114" fmla="*/ 5093215 w 12192000"/>
              <a:gd name="connsiteY114" fmla="*/ 5032880 h 5176789"/>
              <a:gd name="connsiteX115" fmla="*/ 5077058 w 12192000"/>
              <a:gd name="connsiteY115" fmla="*/ 5038681 h 5176789"/>
              <a:gd name="connsiteX116" fmla="*/ 5057349 w 12192000"/>
              <a:gd name="connsiteY116" fmla="*/ 5036015 h 5176789"/>
              <a:gd name="connsiteX117" fmla="*/ 5053945 w 12192000"/>
              <a:gd name="connsiteY117" fmla="*/ 5041952 h 5176789"/>
              <a:gd name="connsiteX118" fmla="*/ 5040021 w 12192000"/>
              <a:gd name="connsiteY118" fmla="*/ 5050052 h 5176789"/>
              <a:gd name="connsiteX119" fmla="*/ 5025913 w 12192000"/>
              <a:gd name="connsiteY119" fmla="*/ 5046535 h 5176789"/>
              <a:gd name="connsiteX120" fmla="*/ 4998218 w 12192000"/>
              <a:gd name="connsiteY120" fmla="*/ 5048065 h 5176789"/>
              <a:gd name="connsiteX121" fmla="*/ 4991008 w 12192000"/>
              <a:gd name="connsiteY121" fmla="*/ 5050439 h 5176789"/>
              <a:gd name="connsiteX122" fmla="*/ 4963503 w 12192000"/>
              <a:gd name="connsiteY122" fmla="*/ 5047575 h 5176789"/>
              <a:gd name="connsiteX123" fmla="*/ 4921053 w 12192000"/>
              <a:gd name="connsiteY123" fmla="*/ 5048925 h 5176789"/>
              <a:gd name="connsiteX124" fmla="*/ 4873420 w 12192000"/>
              <a:gd name="connsiteY124" fmla="*/ 5054929 h 5176789"/>
              <a:gd name="connsiteX125" fmla="*/ 4858825 w 12192000"/>
              <a:gd name="connsiteY125" fmla="*/ 5051329 h 5176789"/>
              <a:gd name="connsiteX126" fmla="*/ 4769340 w 12192000"/>
              <a:gd name="connsiteY126" fmla="*/ 5053090 h 5176789"/>
              <a:gd name="connsiteX127" fmla="*/ 4744152 w 12192000"/>
              <a:gd name="connsiteY127" fmla="*/ 5053391 h 5176789"/>
              <a:gd name="connsiteX128" fmla="*/ 4723556 w 12192000"/>
              <a:gd name="connsiteY128" fmla="*/ 5059633 h 5176789"/>
              <a:gd name="connsiteX129" fmla="*/ 4719699 w 12192000"/>
              <a:gd name="connsiteY129" fmla="*/ 5066298 h 5176789"/>
              <a:gd name="connsiteX130" fmla="*/ 4706016 w 12192000"/>
              <a:gd name="connsiteY130" fmla="*/ 5067422 h 5176789"/>
              <a:gd name="connsiteX131" fmla="*/ 4702593 w 12192000"/>
              <a:gd name="connsiteY131" fmla="*/ 5068973 h 5176789"/>
              <a:gd name="connsiteX132" fmla="*/ 4682766 w 12192000"/>
              <a:gd name="connsiteY132" fmla="*/ 5076609 h 5176789"/>
              <a:gd name="connsiteX133" fmla="*/ 4634960 w 12192000"/>
              <a:gd name="connsiteY133" fmla="*/ 5061852 h 5176789"/>
              <a:gd name="connsiteX134" fmla="*/ 4580645 w 12192000"/>
              <a:gd name="connsiteY134" fmla="*/ 5069246 h 5176789"/>
              <a:gd name="connsiteX135" fmla="*/ 4368005 w 12192000"/>
              <a:gd name="connsiteY135" fmla="*/ 5057426 h 5176789"/>
              <a:gd name="connsiteX136" fmla="*/ 4339489 w 12192000"/>
              <a:gd name="connsiteY136" fmla="*/ 5080858 h 5176789"/>
              <a:gd name="connsiteX137" fmla="*/ 4253895 w 12192000"/>
              <a:gd name="connsiteY137" fmla="*/ 5085008 h 5176789"/>
              <a:gd name="connsiteX138" fmla="*/ 4082432 w 12192000"/>
              <a:gd name="connsiteY138" fmla="*/ 5176339 h 5176789"/>
              <a:gd name="connsiteX139" fmla="*/ 3911296 w 12192000"/>
              <a:gd name="connsiteY139" fmla="*/ 5035663 h 5176789"/>
              <a:gd name="connsiteX140" fmla="*/ 3895182 w 12192000"/>
              <a:gd name="connsiteY140" fmla="*/ 5030229 h 5176789"/>
              <a:gd name="connsiteX141" fmla="*/ 3870866 w 12192000"/>
              <a:gd name="connsiteY141" fmla="*/ 5023753 h 5176789"/>
              <a:gd name="connsiteX142" fmla="*/ 3865913 w 12192000"/>
              <a:gd name="connsiteY142" fmla="*/ 5025143 h 5176789"/>
              <a:gd name="connsiteX143" fmla="*/ 3828606 w 12192000"/>
              <a:gd name="connsiteY143" fmla="*/ 5019426 h 5176789"/>
              <a:gd name="connsiteX144" fmla="*/ 3827901 w 12192000"/>
              <a:gd name="connsiteY144" fmla="*/ 5020583 h 5176789"/>
              <a:gd name="connsiteX145" fmla="*/ 3816543 w 12192000"/>
              <a:gd name="connsiteY145" fmla="*/ 5024366 h 5176789"/>
              <a:gd name="connsiteX146" fmla="*/ 3795278 w 12192000"/>
              <a:gd name="connsiteY146" fmla="*/ 5028779 h 5176789"/>
              <a:gd name="connsiteX147" fmla="*/ 3743858 w 12192000"/>
              <a:gd name="connsiteY147" fmla="*/ 5054237 h 5176789"/>
              <a:gd name="connsiteX148" fmla="*/ 3704945 w 12192000"/>
              <a:gd name="connsiteY148" fmla="*/ 5048413 h 5176789"/>
              <a:gd name="connsiteX149" fmla="*/ 3696992 w 12192000"/>
              <a:gd name="connsiteY149" fmla="*/ 5047914 h 5176789"/>
              <a:gd name="connsiteX150" fmla="*/ 3696780 w 12192000"/>
              <a:gd name="connsiteY150" fmla="*/ 5048181 h 5176789"/>
              <a:gd name="connsiteX151" fmla="*/ 3688290 w 12192000"/>
              <a:gd name="connsiteY151" fmla="*/ 5048204 h 5176789"/>
              <a:gd name="connsiteX152" fmla="*/ 3682486 w 12192000"/>
              <a:gd name="connsiteY152" fmla="*/ 5047000 h 5176789"/>
              <a:gd name="connsiteX153" fmla="*/ 3667056 w 12192000"/>
              <a:gd name="connsiteY153" fmla="*/ 5046030 h 5176789"/>
              <a:gd name="connsiteX154" fmla="*/ 3661403 w 12192000"/>
              <a:gd name="connsiteY154" fmla="*/ 5047537 h 5176789"/>
              <a:gd name="connsiteX155" fmla="*/ 3658673 w 12192000"/>
              <a:gd name="connsiteY155" fmla="*/ 5050790 h 5176789"/>
              <a:gd name="connsiteX156" fmla="*/ 3657333 w 12192000"/>
              <a:gd name="connsiteY156" fmla="*/ 5050325 h 5176789"/>
              <a:gd name="connsiteX157" fmla="*/ 3626778 w 12192000"/>
              <a:gd name="connsiteY157" fmla="*/ 5057882 h 5176789"/>
              <a:gd name="connsiteX158" fmla="*/ 3560067 w 12192000"/>
              <a:gd name="connsiteY158" fmla="*/ 5064266 h 5176789"/>
              <a:gd name="connsiteX159" fmla="*/ 3522641 w 12192000"/>
              <a:gd name="connsiteY159" fmla="*/ 5063654 h 5176789"/>
              <a:gd name="connsiteX160" fmla="*/ 3419275 w 12192000"/>
              <a:gd name="connsiteY160" fmla="*/ 5066646 h 5176789"/>
              <a:gd name="connsiteX161" fmla="*/ 3314869 w 12192000"/>
              <a:gd name="connsiteY161" fmla="*/ 5073197 h 5176789"/>
              <a:gd name="connsiteX162" fmla="*/ 3259088 w 12192000"/>
              <a:gd name="connsiteY162" fmla="*/ 5096363 h 5176789"/>
              <a:gd name="connsiteX163" fmla="*/ 3253104 w 12192000"/>
              <a:gd name="connsiteY163" fmla="*/ 5096785 h 5176789"/>
              <a:gd name="connsiteX164" fmla="*/ 3238751 w 12192000"/>
              <a:gd name="connsiteY164" fmla="*/ 5092996 h 5176789"/>
              <a:gd name="connsiteX165" fmla="*/ 3233681 w 12192000"/>
              <a:gd name="connsiteY165" fmla="*/ 5090758 h 5176789"/>
              <a:gd name="connsiteX166" fmla="*/ 3225562 w 12192000"/>
              <a:gd name="connsiteY166" fmla="*/ 5089215 h 5176789"/>
              <a:gd name="connsiteX167" fmla="*/ 3225260 w 12192000"/>
              <a:gd name="connsiteY167" fmla="*/ 5089437 h 5176789"/>
              <a:gd name="connsiteX168" fmla="*/ 3217859 w 12192000"/>
              <a:gd name="connsiteY168" fmla="*/ 5087484 h 5176789"/>
              <a:gd name="connsiteX169" fmla="*/ 3182980 w 12192000"/>
              <a:gd name="connsiteY169" fmla="*/ 5074650 h 5176789"/>
              <a:gd name="connsiteX170" fmla="*/ 3055081 w 12192000"/>
              <a:gd name="connsiteY170" fmla="*/ 5080424 h 5176789"/>
              <a:gd name="connsiteX171" fmla="*/ 3049807 w 12192000"/>
              <a:gd name="connsiteY171" fmla="*/ 5080860 h 5176789"/>
              <a:gd name="connsiteX172" fmla="*/ 3029122 w 12192000"/>
              <a:gd name="connsiteY172" fmla="*/ 5070085 h 5176789"/>
              <a:gd name="connsiteX173" fmla="*/ 3017862 w 12192000"/>
              <a:gd name="connsiteY173" fmla="*/ 5065942 h 5176789"/>
              <a:gd name="connsiteX174" fmla="*/ 3015868 w 12192000"/>
              <a:gd name="connsiteY174" fmla="*/ 5061832 h 5176789"/>
              <a:gd name="connsiteX175" fmla="*/ 2998644 w 12192000"/>
              <a:gd name="connsiteY175" fmla="*/ 5057210 h 5176789"/>
              <a:gd name="connsiteX176" fmla="*/ 2996219 w 12192000"/>
              <a:gd name="connsiteY176" fmla="*/ 5057788 h 5176789"/>
              <a:gd name="connsiteX177" fmla="*/ 2983676 w 12192000"/>
              <a:gd name="connsiteY177" fmla="*/ 5049852 h 5176789"/>
              <a:gd name="connsiteX178" fmla="*/ 2903609 w 12192000"/>
              <a:gd name="connsiteY178" fmla="*/ 4998457 h 5176789"/>
              <a:gd name="connsiteX179" fmla="*/ 2758830 w 12192000"/>
              <a:gd name="connsiteY179" fmla="*/ 4974760 h 5176789"/>
              <a:gd name="connsiteX180" fmla="*/ 2532669 w 12192000"/>
              <a:gd name="connsiteY180" fmla="*/ 4940573 h 5176789"/>
              <a:gd name="connsiteX181" fmla="*/ 2389931 w 12192000"/>
              <a:gd name="connsiteY181" fmla="*/ 4905785 h 5176789"/>
              <a:gd name="connsiteX182" fmla="*/ 2335186 w 12192000"/>
              <a:gd name="connsiteY182" fmla="*/ 4902957 h 5176789"/>
              <a:gd name="connsiteX183" fmla="*/ 2273393 w 12192000"/>
              <a:gd name="connsiteY183" fmla="*/ 4883565 h 5176789"/>
              <a:gd name="connsiteX184" fmla="*/ 2269523 w 12192000"/>
              <a:gd name="connsiteY184" fmla="*/ 4884442 h 5176789"/>
              <a:gd name="connsiteX185" fmla="*/ 2256015 w 12192000"/>
              <a:gd name="connsiteY185" fmla="*/ 4883014 h 5176789"/>
              <a:gd name="connsiteX186" fmla="*/ 2249731 w 12192000"/>
              <a:gd name="connsiteY186" fmla="*/ 4888778 h 5176789"/>
              <a:gd name="connsiteX187" fmla="*/ 2227629 w 12192000"/>
              <a:gd name="connsiteY187" fmla="*/ 4891047 h 5176789"/>
              <a:gd name="connsiteX188" fmla="*/ 2203460 w 12192000"/>
              <a:gd name="connsiteY188" fmla="*/ 4886696 h 5176789"/>
              <a:gd name="connsiteX189" fmla="*/ 2091528 w 12192000"/>
              <a:gd name="connsiteY189" fmla="*/ 4859155 h 5176789"/>
              <a:gd name="connsiteX190" fmla="*/ 2022901 w 12192000"/>
              <a:gd name="connsiteY190" fmla="*/ 4846594 h 5176789"/>
              <a:gd name="connsiteX191" fmla="*/ 1994227 w 12192000"/>
              <a:gd name="connsiteY191" fmla="*/ 4847973 h 5176789"/>
              <a:gd name="connsiteX192" fmla="*/ 1955936 w 12192000"/>
              <a:gd name="connsiteY192" fmla="*/ 4845765 h 5176789"/>
              <a:gd name="connsiteX193" fmla="*/ 1741924 w 12192000"/>
              <a:gd name="connsiteY193" fmla="*/ 4808054 h 5176789"/>
              <a:gd name="connsiteX194" fmla="*/ 1734410 w 12192000"/>
              <a:gd name="connsiteY194" fmla="*/ 4811675 h 5176789"/>
              <a:gd name="connsiteX195" fmla="*/ 1691423 w 12192000"/>
              <a:gd name="connsiteY195" fmla="*/ 4802777 h 5176789"/>
              <a:gd name="connsiteX196" fmla="*/ 1554504 w 12192000"/>
              <a:gd name="connsiteY196" fmla="*/ 4739985 h 5176789"/>
              <a:gd name="connsiteX197" fmla="*/ 1470119 w 12192000"/>
              <a:gd name="connsiteY197" fmla="*/ 4723470 h 5176789"/>
              <a:gd name="connsiteX198" fmla="*/ 1437967 w 12192000"/>
              <a:gd name="connsiteY198" fmla="*/ 4722710 h 5176789"/>
              <a:gd name="connsiteX199" fmla="*/ 1295869 w 12192000"/>
              <a:gd name="connsiteY199" fmla="*/ 4726175 h 5176789"/>
              <a:gd name="connsiteX200" fmla="*/ 1292949 w 12192000"/>
              <a:gd name="connsiteY200" fmla="*/ 4684615 h 5176789"/>
              <a:gd name="connsiteX201" fmla="*/ 1244908 w 12192000"/>
              <a:gd name="connsiteY201" fmla="*/ 4706993 h 5176789"/>
              <a:gd name="connsiteX202" fmla="*/ 1171266 w 12192000"/>
              <a:gd name="connsiteY202" fmla="*/ 4706535 h 5176789"/>
              <a:gd name="connsiteX203" fmla="*/ 1160868 w 12192000"/>
              <a:gd name="connsiteY203" fmla="*/ 4701936 h 5176789"/>
              <a:gd name="connsiteX204" fmla="*/ 1147599 w 12192000"/>
              <a:gd name="connsiteY204" fmla="*/ 4714833 h 5176789"/>
              <a:gd name="connsiteX205" fmla="*/ 1119603 w 12192000"/>
              <a:gd name="connsiteY205" fmla="*/ 4721303 h 5176789"/>
              <a:gd name="connsiteX206" fmla="*/ 997851 w 12192000"/>
              <a:gd name="connsiteY206" fmla="*/ 4722336 h 5176789"/>
              <a:gd name="connsiteX207" fmla="*/ 976455 w 12192000"/>
              <a:gd name="connsiteY207" fmla="*/ 4726407 h 5176789"/>
              <a:gd name="connsiteX208" fmla="*/ 949939 w 12192000"/>
              <a:gd name="connsiteY208" fmla="*/ 4719699 h 5176789"/>
              <a:gd name="connsiteX209" fmla="*/ 894148 w 12192000"/>
              <a:gd name="connsiteY209" fmla="*/ 4710406 h 5176789"/>
              <a:gd name="connsiteX210" fmla="*/ 857990 w 12192000"/>
              <a:gd name="connsiteY210" fmla="*/ 4696844 h 5176789"/>
              <a:gd name="connsiteX211" fmla="*/ 848649 w 12192000"/>
              <a:gd name="connsiteY211" fmla="*/ 4704021 h 5176789"/>
              <a:gd name="connsiteX212" fmla="*/ 826436 w 12192000"/>
              <a:gd name="connsiteY212" fmla="*/ 4707421 h 5176789"/>
              <a:gd name="connsiteX213" fmla="*/ 733052 w 12192000"/>
              <a:gd name="connsiteY213" fmla="*/ 4701884 h 5176789"/>
              <a:gd name="connsiteX214" fmla="*/ 716185 w 12192000"/>
              <a:gd name="connsiteY214" fmla="*/ 4648168 h 5176789"/>
              <a:gd name="connsiteX215" fmla="*/ 582722 w 12192000"/>
              <a:gd name="connsiteY215" fmla="*/ 4658637 h 5176789"/>
              <a:gd name="connsiteX216" fmla="*/ 581118 w 12192000"/>
              <a:gd name="connsiteY216" fmla="*/ 4654120 h 5176789"/>
              <a:gd name="connsiteX217" fmla="*/ 546453 w 12192000"/>
              <a:gd name="connsiteY217" fmla="*/ 4652542 h 5176789"/>
              <a:gd name="connsiteX218" fmla="*/ 536773 w 12192000"/>
              <a:gd name="connsiteY218" fmla="*/ 4644609 h 5176789"/>
              <a:gd name="connsiteX219" fmla="*/ 388896 w 12192000"/>
              <a:gd name="connsiteY219" fmla="*/ 4619173 h 5176789"/>
              <a:gd name="connsiteX220" fmla="*/ 366479 w 12192000"/>
              <a:gd name="connsiteY220" fmla="*/ 4618896 h 5176789"/>
              <a:gd name="connsiteX221" fmla="*/ 342781 w 12192000"/>
              <a:gd name="connsiteY221" fmla="*/ 4601239 h 5176789"/>
              <a:gd name="connsiteX222" fmla="*/ 255925 w 12192000"/>
              <a:gd name="connsiteY222" fmla="*/ 4598685 h 5176789"/>
              <a:gd name="connsiteX223" fmla="*/ 226919 w 12192000"/>
              <a:gd name="connsiteY223" fmla="*/ 4598460 h 5176789"/>
              <a:gd name="connsiteX224" fmla="*/ 213925 w 12192000"/>
              <a:gd name="connsiteY224" fmla="*/ 4597783 h 5176789"/>
              <a:gd name="connsiteX225" fmla="*/ 215196 w 12192000"/>
              <a:gd name="connsiteY225" fmla="*/ 4588576 h 5176789"/>
              <a:gd name="connsiteX226" fmla="*/ 180214 w 12192000"/>
              <a:gd name="connsiteY226" fmla="*/ 4583701 h 5176789"/>
              <a:gd name="connsiteX227" fmla="*/ 83203 w 12192000"/>
              <a:gd name="connsiteY227" fmla="*/ 4531664 h 5176789"/>
              <a:gd name="connsiteX228" fmla="*/ 4106 w 12192000"/>
              <a:gd name="connsiteY228" fmla="*/ 4517202 h 5176789"/>
              <a:gd name="connsiteX229" fmla="*/ 0 w 12192000"/>
              <a:gd name="connsiteY229" fmla="*/ 4516084 h 5176789"/>
              <a:gd name="connsiteX230" fmla="*/ 0 w 12192000"/>
              <a:gd name="connsiteY230" fmla="*/ 0 h 5176789"/>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30140 w 12192000"/>
              <a:gd name="connsiteY138" fmla="*/ 5057070 h 5096785"/>
              <a:gd name="connsiteX139" fmla="*/ 3911296 w 12192000"/>
              <a:gd name="connsiteY139" fmla="*/ 5035663 h 5096785"/>
              <a:gd name="connsiteX140" fmla="*/ 3895182 w 12192000"/>
              <a:gd name="connsiteY140" fmla="*/ 5030229 h 5096785"/>
              <a:gd name="connsiteX141" fmla="*/ 3870866 w 12192000"/>
              <a:gd name="connsiteY141" fmla="*/ 5023753 h 5096785"/>
              <a:gd name="connsiteX142" fmla="*/ 3865913 w 12192000"/>
              <a:gd name="connsiteY142" fmla="*/ 5025143 h 5096785"/>
              <a:gd name="connsiteX143" fmla="*/ 3828606 w 12192000"/>
              <a:gd name="connsiteY143" fmla="*/ 5019426 h 5096785"/>
              <a:gd name="connsiteX144" fmla="*/ 3827901 w 12192000"/>
              <a:gd name="connsiteY144" fmla="*/ 5020583 h 5096785"/>
              <a:gd name="connsiteX145" fmla="*/ 3816543 w 12192000"/>
              <a:gd name="connsiteY145" fmla="*/ 5024366 h 5096785"/>
              <a:gd name="connsiteX146" fmla="*/ 3795278 w 12192000"/>
              <a:gd name="connsiteY146" fmla="*/ 5028779 h 5096785"/>
              <a:gd name="connsiteX147" fmla="*/ 3743858 w 12192000"/>
              <a:gd name="connsiteY147" fmla="*/ 5054237 h 5096785"/>
              <a:gd name="connsiteX148" fmla="*/ 3704945 w 12192000"/>
              <a:gd name="connsiteY148" fmla="*/ 5048413 h 5096785"/>
              <a:gd name="connsiteX149" fmla="*/ 3696992 w 12192000"/>
              <a:gd name="connsiteY149" fmla="*/ 5047914 h 5096785"/>
              <a:gd name="connsiteX150" fmla="*/ 3696780 w 12192000"/>
              <a:gd name="connsiteY150" fmla="*/ 5048181 h 5096785"/>
              <a:gd name="connsiteX151" fmla="*/ 3688290 w 12192000"/>
              <a:gd name="connsiteY151" fmla="*/ 5048204 h 5096785"/>
              <a:gd name="connsiteX152" fmla="*/ 3682486 w 12192000"/>
              <a:gd name="connsiteY152" fmla="*/ 5047000 h 5096785"/>
              <a:gd name="connsiteX153" fmla="*/ 3667056 w 12192000"/>
              <a:gd name="connsiteY153" fmla="*/ 5046030 h 5096785"/>
              <a:gd name="connsiteX154" fmla="*/ 3661403 w 12192000"/>
              <a:gd name="connsiteY154" fmla="*/ 5047537 h 5096785"/>
              <a:gd name="connsiteX155" fmla="*/ 3658673 w 12192000"/>
              <a:gd name="connsiteY155" fmla="*/ 5050790 h 5096785"/>
              <a:gd name="connsiteX156" fmla="*/ 3657333 w 12192000"/>
              <a:gd name="connsiteY156" fmla="*/ 5050325 h 5096785"/>
              <a:gd name="connsiteX157" fmla="*/ 3626778 w 12192000"/>
              <a:gd name="connsiteY157" fmla="*/ 5057882 h 5096785"/>
              <a:gd name="connsiteX158" fmla="*/ 3560067 w 12192000"/>
              <a:gd name="connsiteY158" fmla="*/ 5064266 h 5096785"/>
              <a:gd name="connsiteX159" fmla="*/ 3522641 w 12192000"/>
              <a:gd name="connsiteY159" fmla="*/ 5063654 h 5096785"/>
              <a:gd name="connsiteX160" fmla="*/ 3419275 w 12192000"/>
              <a:gd name="connsiteY160" fmla="*/ 5066646 h 5096785"/>
              <a:gd name="connsiteX161" fmla="*/ 3314869 w 12192000"/>
              <a:gd name="connsiteY161" fmla="*/ 5073197 h 5096785"/>
              <a:gd name="connsiteX162" fmla="*/ 3259088 w 12192000"/>
              <a:gd name="connsiteY162" fmla="*/ 5096363 h 5096785"/>
              <a:gd name="connsiteX163" fmla="*/ 3253104 w 12192000"/>
              <a:gd name="connsiteY163" fmla="*/ 5096785 h 5096785"/>
              <a:gd name="connsiteX164" fmla="*/ 3238751 w 12192000"/>
              <a:gd name="connsiteY164" fmla="*/ 5092996 h 5096785"/>
              <a:gd name="connsiteX165" fmla="*/ 3233681 w 12192000"/>
              <a:gd name="connsiteY165" fmla="*/ 5090758 h 5096785"/>
              <a:gd name="connsiteX166" fmla="*/ 3225562 w 12192000"/>
              <a:gd name="connsiteY166" fmla="*/ 5089215 h 5096785"/>
              <a:gd name="connsiteX167" fmla="*/ 3225260 w 12192000"/>
              <a:gd name="connsiteY167" fmla="*/ 5089437 h 5096785"/>
              <a:gd name="connsiteX168" fmla="*/ 3217859 w 12192000"/>
              <a:gd name="connsiteY168" fmla="*/ 5087484 h 5096785"/>
              <a:gd name="connsiteX169" fmla="*/ 3182980 w 12192000"/>
              <a:gd name="connsiteY169" fmla="*/ 5074650 h 5096785"/>
              <a:gd name="connsiteX170" fmla="*/ 3055081 w 12192000"/>
              <a:gd name="connsiteY170" fmla="*/ 5080424 h 5096785"/>
              <a:gd name="connsiteX171" fmla="*/ 3049807 w 12192000"/>
              <a:gd name="connsiteY171" fmla="*/ 5080860 h 5096785"/>
              <a:gd name="connsiteX172" fmla="*/ 3029122 w 12192000"/>
              <a:gd name="connsiteY172" fmla="*/ 5070085 h 5096785"/>
              <a:gd name="connsiteX173" fmla="*/ 3017862 w 12192000"/>
              <a:gd name="connsiteY173" fmla="*/ 5065942 h 5096785"/>
              <a:gd name="connsiteX174" fmla="*/ 3015868 w 12192000"/>
              <a:gd name="connsiteY174" fmla="*/ 5061832 h 5096785"/>
              <a:gd name="connsiteX175" fmla="*/ 2998644 w 12192000"/>
              <a:gd name="connsiteY175" fmla="*/ 5057210 h 5096785"/>
              <a:gd name="connsiteX176" fmla="*/ 2996219 w 12192000"/>
              <a:gd name="connsiteY176" fmla="*/ 5057788 h 5096785"/>
              <a:gd name="connsiteX177" fmla="*/ 2983676 w 12192000"/>
              <a:gd name="connsiteY177" fmla="*/ 5049852 h 5096785"/>
              <a:gd name="connsiteX178" fmla="*/ 2903609 w 12192000"/>
              <a:gd name="connsiteY178" fmla="*/ 4998457 h 5096785"/>
              <a:gd name="connsiteX179" fmla="*/ 2758830 w 12192000"/>
              <a:gd name="connsiteY179" fmla="*/ 4974760 h 5096785"/>
              <a:gd name="connsiteX180" fmla="*/ 2532669 w 12192000"/>
              <a:gd name="connsiteY180" fmla="*/ 4940573 h 5096785"/>
              <a:gd name="connsiteX181" fmla="*/ 2389931 w 12192000"/>
              <a:gd name="connsiteY181" fmla="*/ 4905785 h 5096785"/>
              <a:gd name="connsiteX182" fmla="*/ 2335186 w 12192000"/>
              <a:gd name="connsiteY182" fmla="*/ 4902957 h 5096785"/>
              <a:gd name="connsiteX183" fmla="*/ 2273393 w 12192000"/>
              <a:gd name="connsiteY183" fmla="*/ 4883565 h 5096785"/>
              <a:gd name="connsiteX184" fmla="*/ 2269523 w 12192000"/>
              <a:gd name="connsiteY184" fmla="*/ 4884442 h 5096785"/>
              <a:gd name="connsiteX185" fmla="*/ 2256015 w 12192000"/>
              <a:gd name="connsiteY185" fmla="*/ 4883014 h 5096785"/>
              <a:gd name="connsiteX186" fmla="*/ 2249731 w 12192000"/>
              <a:gd name="connsiteY186" fmla="*/ 4888778 h 5096785"/>
              <a:gd name="connsiteX187" fmla="*/ 2227629 w 12192000"/>
              <a:gd name="connsiteY187" fmla="*/ 4891047 h 5096785"/>
              <a:gd name="connsiteX188" fmla="*/ 2203460 w 12192000"/>
              <a:gd name="connsiteY188" fmla="*/ 4886696 h 5096785"/>
              <a:gd name="connsiteX189" fmla="*/ 2091528 w 12192000"/>
              <a:gd name="connsiteY189" fmla="*/ 4859155 h 5096785"/>
              <a:gd name="connsiteX190" fmla="*/ 2022901 w 12192000"/>
              <a:gd name="connsiteY190" fmla="*/ 4846594 h 5096785"/>
              <a:gd name="connsiteX191" fmla="*/ 1994227 w 12192000"/>
              <a:gd name="connsiteY191" fmla="*/ 4847973 h 5096785"/>
              <a:gd name="connsiteX192" fmla="*/ 1955936 w 12192000"/>
              <a:gd name="connsiteY192" fmla="*/ 4845765 h 5096785"/>
              <a:gd name="connsiteX193" fmla="*/ 1741924 w 12192000"/>
              <a:gd name="connsiteY193" fmla="*/ 4808054 h 5096785"/>
              <a:gd name="connsiteX194" fmla="*/ 1734410 w 12192000"/>
              <a:gd name="connsiteY194" fmla="*/ 4811675 h 5096785"/>
              <a:gd name="connsiteX195" fmla="*/ 1691423 w 12192000"/>
              <a:gd name="connsiteY195" fmla="*/ 4802777 h 5096785"/>
              <a:gd name="connsiteX196" fmla="*/ 1554504 w 12192000"/>
              <a:gd name="connsiteY196" fmla="*/ 4739985 h 5096785"/>
              <a:gd name="connsiteX197" fmla="*/ 1470119 w 12192000"/>
              <a:gd name="connsiteY197" fmla="*/ 4723470 h 5096785"/>
              <a:gd name="connsiteX198" fmla="*/ 1437967 w 12192000"/>
              <a:gd name="connsiteY198" fmla="*/ 4722710 h 5096785"/>
              <a:gd name="connsiteX199" fmla="*/ 1295869 w 12192000"/>
              <a:gd name="connsiteY199" fmla="*/ 4726175 h 5096785"/>
              <a:gd name="connsiteX200" fmla="*/ 1292949 w 12192000"/>
              <a:gd name="connsiteY200" fmla="*/ 4684615 h 5096785"/>
              <a:gd name="connsiteX201" fmla="*/ 1244908 w 12192000"/>
              <a:gd name="connsiteY201" fmla="*/ 4706993 h 5096785"/>
              <a:gd name="connsiteX202" fmla="*/ 1171266 w 12192000"/>
              <a:gd name="connsiteY202" fmla="*/ 4706535 h 5096785"/>
              <a:gd name="connsiteX203" fmla="*/ 1160868 w 12192000"/>
              <a:gd name="connsiteY203" fmla="*/ 4701936 h 5096785"/>
              <a:gd name="connsiteX204" fmla="*/ 1147599 w 12192000"/>
              <a:gd name="connsiteY204" fmla="*/ 4714833 h 5096785"/>
              <a:gd name="connsiteX205" fmla="*/ 1119603 w 12192000"/>
              <a:gd name="connsiteY205" fmla="*/ 4721303 h 5096785"/>
              <a:gd name="connsiteX206" fmla="*/ 997851 w 12192000"/>
              <a:gd name="connsiteY206" fmla="*/ 4722336 h 5096785"/>
              <a:gd name="connsiteX207" fmla="*/ 976455 w 12192000"/>
              <a:gd name="connsiteY207" fmla="*/ 4726407 h 5096785"/>
              <a:gd name="connsiteX208" fmla="*/ 949939 w 12192000"/>
              <a:gd name="connsiteY208" fmla="*/ 4719699 h 5096785"/>
              <a:gd name="connsiteX209" fmla="*/ 894148 w 12192000"/>
              <a:gd name="connsiteY209" fmla="*/ 4710406 h 5096785"/>
              <a:gd name="connsiteX210" fmla="*/ 857990 w 12192000"/>
              <a:gd name="connsiteY210" fmla="*/ 4696844 h 5096785"/>
              <a:gd name="connsiteX211" fmla="*/ 848649 w 12192000"/>
              <a:gd name="connsiteY211" fmla="*/ 4704021 h 5096785"/>
              <a:gd name="connsiteX212" fmla="*/ 826436 w 12192000"/>
              <a:gd name="connsiteY212" fmla="*/ 4707421 h 5096785"/>
              <a:gd name="connsiteX213" fmla="*/ 733052 w 12192000"/>
              <a:gd name="connsiteY213" fmla="*/ 4701884 h 5096785"/>
              <a:gd name="connsiteX214" fmla="*/ 716185 w 12192000"/>
              <a:gd name="connsiteY214" fmla="*/ 4648168 h 5096785"/>
              <a:gd name="connsiteX215" fmla="*/ 582722 w 12192000"/>
              <a:gd name="connsiteY215" fmla="*/ 4658637 h 5096785"/>
              <a:gd name="connsiteX216" fmla="*/ 581118 w 12192000"/>
              <a:gd name="connsiteY216" fmla="*/ 4654120 h 5096785"/>
              <a:gd name="connsiteX217" fmla="*/ 546453 w 12192000"/>
              <a:gd name="connsiteY217" fmla="*/ 4652542 h 5096785"/>
              <a:gd name="connsiteX218" fmla="*/ 536773 w 12192000"/>
              <a:gd name="connsiteY218" fmla="*/ 4644609 h 5096785"/>
              <a:gd name="connsiteX219" fmla="*/ 388896 w 12192000"/>
              <a:gd name="connsiteY219" fmla="*/ 4619173 h 5096785"/>
              <a:gd name="connsiteX220" fmla="*/ 366479 w 12192000"/>
              <a:gd name="connsiteY220" fmla="*/ 4618896 h 5096785"/>
              <a:gd name="connsiteX221" fmla="*/ 342781 w 12192000"/>
              <a:gd name="connsiteY221" fmla="*/ 4601239 h 5096785"/>
              <a:gd name="connsiteX222" fmla="*/ 255925 w 12192000"/>
              <a:gd name="connsiteY222" fmla="*/ 4598685 h 5096785"/>
              <a:gd name="connsiteX223" fmla="*/ 226919 w 12192000"/>
              <a:gd name="connsiteY223" fmla="*/ 4598460 h 5096785"/>
              <a:gd name="connsiteX224" fmla="*/ 213925 w 12192000"/>
              <a:gd name="connsiteY224" fmla="*/ 4597783 h 5096785"/>
              <a:gd name="connsiteX225" fmla="*/ 215196 w 12192000"/>
              <a:gd name="connsiteY225" fmla="*/ 4588576 h 5096785"/>
              <a:gd name="connsiteX226" fmla="*/ 180214 w 12192000"/>
              <a:gd name="connsiteY226" fmla="*/ 4583701 h 5096785"/>
              <a:gd name="connsiteX227" fmla="*/ 83203 w 12192000"/>
              <a:gd name="connsiteY227" fmla="*/ 4531664 h 5096785"/>
              <a:gd name="connsiteX228" fmla="*/ 4106 w 12192000"/>
              <a:gd name="connsiteY228" fmla="*/ 4517202 h 5096785"/>
              <a:gd name="connsiteX229" fmla="*/ 0 w 12192000"/>
              <a:gd name="connsiteY229" fmla="*/ 4516084 h 5096785"/>
              <a:gd name="connsiteX230" fmla="*/ 0 w 12192000"/>
              <a:gd name="connsiteY23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5988578 w 12192000"/>
              <a:gd name="connsiteY90" fmla="*/ 4754427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10015940 w 12192000"/>
              <a:gd name="connsiteY14" fmla="*/ 4082184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12192000" h="5096785">
                <a:moveTo>
                  <a:pt x="0" y="0"/>
                </a:moveTo>
                <a:lnTo>
                  <a:pt x="12192000" y="0"/>
                </a:lnTo>
                <a:lnTo>
                  <a:pt x="12192000" y="3809005"/>
                </a:lnTo>
                <a:lnTo>
                  <a:pt x="12142543" y="3817043"/>
                </a:lnTo>
                <a:cubicBezTo>
                  <a:pt x="12125745" y="3820143"/>
                  <a:pt x="12025667" y="3846712"/>
                  <a:pt x="12021777" y="3848082"/>
                </a:cubicBezTo>
                <a:cubicBezTo>
                  <a:pt x="11906317" y="3844901"/>
                  <a:pt x="11854997" y="3842577"/>
                  <a:pt x="11700796" y="3819843"/>
                </a:cubicBezTo>
                <a:cubicBezTo>
                  <a:pt x="11673605" y="3818975"/>
                  <a:pt x="11660205" y="3873591"/>
                  <a:pt x="11596222" y="3858834"/>
                </a:cubicBezTo>
                <a:cubicBezTo>
                  <a:pt x="11546261" y="3912796"/>
                  <a:pt x="11448213" y="3883822"/>
                  <a:pt x="11416000" y="3915854"/>
                </a:cubicBezTo>
                <a:cubicBezTo>
                  <a:pt x="11363791" y="3944368"/>
                  <a:pt x="11261302" y="3994357"/>
                  <a:pt x="11214181" y="4004215"/>
                </a:cubicBezTo>
                <a:cubicBezTo>
                  <a:pt x="11180556" y="4016505"/>
                  <a:pt x="11133434" y="4019939"/>
                  <a:pt x="11082297" y="4010564"/>
                </a:cubicBezTo>
                <a:cubicBezTo>
                  <a:pt x="11002153" y="4004415"/>
                  <a:pt x="10906391" y="3998574"/>
                  <a:pt x="10833086" y="3997707"/>
                </a:cubicBezTo>
                <a:cubicBezTo>
                  <a:pt x="10741018" y="4017483"/>
                  <a:pt x="10710367" y="4028063"/>
                  <a:pt x="10639436" y="4022417"/>
                </a:cubicBezTo>
                <a:cubicBezTo>
                  <a:pt x="10607553" y="4011982"/>
                  <a:pt x="10546386" y="4040450"/>
                  <a:pt x="10480215" y="4006823"/>
                </a:cubicBezTo>
                <a:cubicBezTo>
                  <a:pt x="10416483" y="4013182"/>
                  <a:pt x="10257826" y="4053751"/>
                  <a:pt x="10217282" y="4020809"/>
                </a:cubicBezTo>
                <a:lnTo>
                  <a:pt x="10015940" y="4082184"/>
                </a:lnTo>
                <a:cubicBezTo>
                  <a:pt x="9933191" y="4122984"/>
                  <a:pt x="9847676" y="4127197"/>
                  <a:pt x="9800299" y="4146342"/>
                </a:cubicBezTo>
                <a:cubicBezTo>
                  <a:pt x="9758990" y="4153221"/>
                  <a:pt x="9764546" y="4171775"/>
                  <a:pt x="9707822" y="4189102"/>
                </a:cubicBezTo>
                <a:cubicBezTo>
                  <a:pt x="9678353" y="4185801"/>
                  <a:pt x="9564542" y="4245966"/>
                  <a:pt x="9543973" y="4245802"/>
                </a:cubicBezTo>
                <a:cubicBezTo>
                  <a:pt x="9545360" y="4250342"/>
                  <a:pt x="9534159" y="4254694"/>
                  <a:pt x="9528747" y="4251724"/>
                </a:cubicBezTo>
                <a:cubicBezTo>
                  <a:pt x="9434894" y="4251802"/>
                  <a:pt x="9498284" y="4284960"/>
                  <a:pt x="9436976" y="4269351"/>
                </a:cubicBezTo>
                <a:cubicBezTo>
                  <a:pt x="9399663" y="4270596"/>
                  <a:pt x="9416325" y="4322777"/>
                  <a:pt x="9371827" y="4303912"/>
                </a:cubicBezTo>
                <a:cubicBezTo>
                  <a:pt x="9327687" y="4311262"/>
                  <a:pt x="9305420" y="4335156"/>
                  <a:pt x="9260304" y="4328021"/>
                </a:cubicBezTo>
                <a:cubicBezTo>
                  <a:pt x="9219002" y="4334987"/>
                  <a:pt x="9185743" y="4348803"/>
                  <a:pt x="9148799" y="4348506"/>
                </a:cubicBezTo>
                <a:cubicBezTo>
                  <a:pt x="9136597" y="4357118"/>
                  <a:pt x="9123990" y="4361794"/>
                  <a:pt x="9107898" y="4354282"/>
                </a:cubicBezTo>
                <a:lnTo>
                  <a:pt x="8990743" y="4382161"/>
                </a:lnTo>
                <a:cubicBezTo>
                  <a:pt x="8968860" y="4381971"/>
                  <a:pt x="8999497" y="4363038"/>
                  <a:pt x="8979819" y="4366419"/>
                </a:cubicBezTo>
                <a:cubicBezTo>
                  <a:pt x="8962591" y="4378296"/>
                  <a:pt x="8953360" y="4357425"/>
                  <a:pt x="8936044" y="4370992"/>
                </a:cubicBezTo>
                <a:cubicBezTo>
                  <a:pt x="8948906" y="4385206"/>
                  <a:pt x="8892470" y="4378724"/>
                  <a:pt x="8897707" y="4392673"/>
                </a:cubicBezTo>
                <a:cubicBezTo>
                  <a:pt x="8869997" y="4377889"/>
                  <a:pt x="8872713" y="4404124"/>
                  <a:pt x="8845635" y="4404300"/>
                </a:cubicBezTo>
                <a:cubicBezTo>
                  <a:pt x="8830642" y="4399853"/>
                  <a:pt x="8821827" y="4400686"/>
                  <a:pt x="8814562" y="4411434"/>
                </a:cubicBezTo>
                <a:cubicBezTo>
                  <a:pt x="8744563" y="4389043"/>
                  <a:pt x="8782115" y="4417916"/>
                  <a:pt x="8726349" y="4416668"/>
                </a:cubicBezTo>
                <a:cubicBezTo>
                  <a:pt x="8677009" y="4412982"/>
                  <a:pt x="8624546" y="4415808"/>
                  <a:pt x="8566678" y="4391711"/>
                </a:cubicBezTo>
                <a:cubicBezTo>
                  <a:pt x="8554349" y="4383843"/>
                  <a:pt x="8534130" y="4384835"/>
                  <a:pt x="8521516" y="4393927"/>
                </a:cubicBezTo>
                <a:cubicBezTo>
                  <a:pt x="8519345" y="4395492"/>
                  <a:pt x="8517487" y="4397242"/>
                  <a:pt x="8515998" y="4399124"/>
                </a:cubicBezTo>
                <a:cubicBezTo>
                  <a:pt x="8479683" y="4380905"/>
                  <a:pt x="8468515" y="4396924"/>
                  <a:pt x="8449547" y="4383170"/>
                </a:cubicBezTo>
                <a:cubicBezTo>
                  <a:pt x="8404832" y="4386248"/>
                  <a:pt x="8377617" y="4410394"/>
                  <a:pt x="8360285" y="4398502"/>
                </a:cubicBezTo>
                <a:cubicBezTo>
                  <a:pt x="8328125" y="4405233"/>
                  <a:pt x="8278328" y="4418008"/>
                  <a:pt x="8256584" y="4423564"/>
                </a:cubicBezTo>
                <a:cubicBezTo>
                  <a:pt x="8250756" y="4433012"/>
                  <a:pt x="8239831" y="4429911"/>
                  <a:pt x="8229821" y="4431840"/>
                </a:cubicBezTo>
                <a:cubicBezTo>
                  <a:pt x="8219737" y="4440670"/>
                  <a:pt x="8172939" y="4441316"/>
                  <a:pt x="8158476" y="4436904"/>
                </a:cubicBezTo>
                <a:lnTo>
                  <a:pt x="7993707" y="4447962"/>
                </a:lnTo>
                <a:lnTo>
                  <a:pt x="7990346" y="4454853"/>
                </a:lnTo>
                <a:lnTo>
                  <a:pt x="7976786" y="4456820"/>
                </a:lnTo>
                <a:lnTo>
                  <a:pt x="7973491" y="4458577"/>
                </a:lnTo>
                <a:cubicBezTo>
                  <a:pt x="7967206" y="4461962"/>
                  <a:pt x="7960915" y="4465118"/>
                  <a:pt x="7954281" y="4467421"/>
                </a:cubicBezTo>
                <a:cubicBezTo>
                  <a:pt x="7950081" y="4438248"/>
                  <a:pt x="7897165" y="4482226"/>
                  <a:pt x="7905540" y="4455628"/>
                </a:cubicBezTo>
                <a:cubicBezTo>
                  <a:pt x="7868363" y="4463225"/>
                  <a:pt x="7886086" y="4435916"/>
                  <a:pt x="7851932" y="4466353"/>
                </a:cubicBezTo>
                <a:cubicBezTo>
                  <a:pt x="7784648" y="4458796"/>
                  <a:pt x="7699743" y="4489674"/>
                  <a:pt x="7639078" y="4467635"/>
                </a:cubicBezTo>
                <a:cubicBezTo>
                  <a:pt x="7650854" y="4478956"/>
                  <a:pt x="7631952" y="4494897"/>
                  <a:pt x="7612359" y="4492789"/>
                </a:cubicBezTo>
                <a:cubicBezTo>
                  <a:pt x="7656290" y="4537791"/>
                  <a:pt x="7524989" y="4464434"/>
                  <a:pt x="7527328" y="4502199"/>
                </a:cubicBezTo>
                <a:cubicBezTo>
                  <a:pt x="7510981" y="4470759"/>
                  <a:pt x="7410641" y="4435979"/>
                  <a:pt x="7388717" y="4470799"/>
                </a:cubicBezTo>
                <a:cubicBezTo>
                  <a:pt x="7332647" y="4477979"/>
                  <a:pt x="7282236" y="4461411"/>
                  <a:pt x="7231898" y="4486028"/>
                </a:cubicBezTo>
                <a:cubicBezTo>
                  <a:pt x="7228085" y="4482236"/>
                  <a:pt x="7223511" y="4479415"/>
                  <a:pt x="7218425" y="4477288"/>
                </a:cubicBezTo>
                <a:lnTo>
                  <a:pt x="7202795" y="4472972"/>
                </a:lnTo>
                <a:lnTo>
                  <a:pt x="7200744" y="4474099"/>
                </a:lnTo>
                <a:cubicBezTo>
                  <a:pt x="7191691" y="4476518"/>
                  <a:pt x="7186143" y="4475925"/>
                  <a:pt x="7182163" y="4474005"/>
                </a:cubicBezTo>
                <a:lnTo>
                  <a:pt x="7178368" y="4470673"/>
                </a:lnTo>
                <a:lnTo>
                  <a:pt x="7165705" y="4469569"/>
                </a:lnTo>
                <a:lnTo>
                  <a:pt x="7140991" y="4464599"/>
                </a:lnTo>
                <a:lnTo>
                  <a:pt x="7136152" y="4466292"/>
                </a:lnTo>
                <a:lnTo>
                  <a:pt x="7098544" y="4462879"/>
                </a:lnTo>
                <a:lnTo>
                  <a:pt x="7097922" y="4464077"/>
                </a:lnTo>
                <a:cubicBezTo>
                  <a:pt x="7095675" y="4466685"/>
                  <a:pt x="7092399" y="4468463"/>
                  <a:pt x="7086877" y="4468554"/>
                </a:cubicBezTo>
                <a:cubicBezTo>
                  <a:pt x="7093857" y="4486654"/>
                  <a:pt x="7082892" y="4475600"/>
                  <a:pt x="7065999" y="4474270"/>
                </a:cubicBezTo>
                <a:cubicBezTo>
                  <a:pt x="7073068" y="4502084"/>
                  <a:pt x="7025982" y="4487289"/>
                  <a:pt x="7016598" y="4502855"/>
                </a:cubicBezTo>
                <a:cubicBezTo>
                  <a:pt x="7004027" y="4501251"/>
                  <a:pt x="6990862" y="4500062"/>
                  <a:pt x="6977375" y="4499434"/>
                </a:cubicBezTo>
                <a:lnTo>
                  <a:pt x="6969409" y="4499424"/>
                </a:lnTo>
                <a:cubicBezTo>
                  <a:pt x="6969345" y="4499517"/>
                  <a:pt x="6969282" y="4499611"/>
                  <a:pt x="6969218" y="4499704"/>
                </a:cubicBezTo>
                <a:cubicBezTo>
                  <a:pt x="6967423" y="4500299"/>
                  <a:pt x="6964778" y="4500520"/>
                  <a:pt x="6960755" y="4500249"/>
                </a:cubicBezTo>
                <a:lnTo>
                  <a:pt x="6954882" y="4499405"/>
                </a:lnTo>
                <a:lnTo>
                  <a:pt x="6939428" y="4499385"/>
                </a:lnTo>
                <a:lnTo>
                  <a:pt x="6933902" y="4501239"/>
                </a:lnTo>
                <a:cubicBezTo>
                  <a:pt x="6915500" y="4513191"/>
                  <a:pt x="6929567" y="4549821"/>
                  <a:pt x="6891244" y="4536371"/>
                </a:cubicBezTo>
                <a:cubicBezTo>
                  <a:pt x="6852551" y="4546708"/>
                  <a:pt x="6836714" y="4571735"/>
                  <a:pt x="6794496" y="4567924"/>
                </a:cubicBezTo>
                <a:lnTo>
                  <a:pt x="6574528" y="4641155"/>
                </a:lnTo>
                <a:lnTo>
                  <a:pt x="6573036" y="4641049"/>
                </a:lnTo>
                <a:lnTo>
                  <a:pt x="6571920" y="4644739"/>
                </a:lnTo>
                <a:lnTo>
                  <a:pt x="6552021" y="4650379"/>
                </a:lnTo>
                <a:lnTo>
                  <a:pt x="6545925" y="4650675"/>
                </a:lnTo>
                <a:cubicBezTo>
                  <a:pt x="6541867" y="4651170"/>
                  <a:pt x="6539355" y="4651872"/>
                  <a:pt x="6537822" y="4652769"/>
                </a:cubicBezTo>
                <a:cubicBezTo>
                  <a:pt x="6537796" y="4652868"/>
                  <a:pt x="6537769" y="4652968"/>
                  <a:pt x="6537743" y="4653068"/>
                </a:cubicBezTo>
                <a:lnTo>
                  <a:pt x="6490057" y="4658624"/>
                </a:lnTo>
                <a:cubicBezTo>
                  <a:pt x="6466205" y="4668772"/>
                  <a:pt x="6404692" y="4705547"/>
                  <a:pt x="6386800" y="4715431"/>
                </a:cubicBezTo>
                <a:lnTo>
                  <a:pt x="6382703" y="4717930"/>
                </a:lnTo>
                <a:lnTo>
                  <a:pt x="6356495" y="4717843"/>
                </a:lnTo>
                <a:lnTo>
                  <a:pt x="6343628" y="4719161"/>
                </a:lnTo>
                <a:lnTo>
                  <a:pt x="6338605" y="4716723"/>
                </a:lnTo>
                <a:cubicBezTo>
                  <a:pt x="6333948" y="4715651"/>
                  <a:pt x="6328272" y="4716126"/>
                  <a:pt x="6320318" y="4720095"/>
                </a:cubicBezTo>
                <a:lnTo>
                  <a:pt x="6318742" y="4721541"/>
                </a:lnTo>
                <a:lnTo>
                  <a:pt x="6301708" y="4720380"/>
                </a:lnTo>
                <a:cubicBezTo>
                  <a:pt x="6295887" y="4719320"/>
                  <a:pt x="6290299" y="4717508"/>
                  <a:pt x="6285082" y="4714639"/>
                </a:cubicBezTo>
                <a:cubicBezTo>
                  <a:pt x="6232894" y="4720313"/>
                  <a:pt x="6091065" y="4711868"/>
                  <a:pt x="6028335" y="4722621"/>
                </a:cubicBezTo>
                <a:cubicBezTo>
                  <a:pt x="6045295" y="4757847"/>
                  <a:pt x="5848075" y="4744853"/>
                  <a:pt x="5908701" y="4779160"/>
                </a:cubicBezTo>
                <a:cubicBezTo>
                  <a:pt x="5888634" y="4780820"/>
                  <a:pt x="5844448" y="4799397"/>
                  <a:pt x="5860414" y="4807892"/>
                </a:cubicBezTo>
                <a:cubicBezTo>
                  <a:pt x="5792262" y="4798387"/>
                  <a:pt x="5752646" y="4843367"/>
                  <a:pt x="5683612" y="4848770"/>
                </a:cubicBezTo>
                <a:cubicBezTo>
                  <a:pt x="5661875" y="4883880"/>
                  <a:pt x="5668687" y="4854788"/>
                  <a:pt x="5635111" y="4868888"/>
                </a:cubicBezTo>
                <a:cubicBezTo>
                  <a:pt x="5633012" y="4842212"/>
                  <a:pt x="5598104" y="4893602"/>
                  <a:pt x="5582652" y="4866836"/>
                </a:cubicBezTo>
                <a:cubicBezTo>
                  <a:pt x="5577032" y="4870250"/>
                  <a:pt x="5572074" y="4874402"/>
                  <a:pt x="5567213" y="4878769"/>
                </a:cubicBezTo>
                <a:lnTo>
                  <a:pt x="5564659" y="4881042"/>
                </a:lnTo>
                <a:lnTo>
                  <a:pt x="5552102" y="4885426"/>
                </a:lnTo>
                <a:cubicBezTo>
                  <a:pt x="5551892" y="4887804"/>
                  <a:pt x="5551684" y="4890182"/>
                  <a:pt x="5551475" y="4892560"/>
                </a:cubicBezTo>
                <a:lnTo>
                  <a:pt x="5534664" y="4903385"/>
                </a:lnTo>
                <a:cubicBezTo>
                  <a:pt x="5527918" y="4906528"/>
                  <a:pt x="5520130" y="4908842"/>
                  <a:pt x="5510737" y="4909807"/>
                </a:cubicBezTo>
                <a:cubicBezTo>
                  <a:pt x="5474863" y="4902736"/>
                  <a:pt x="5438770" y="4943879"/>
                  <a:pt x="5393901" y="4933709"/>
                </a:cubicBezTo>
                <a:cubicBezTo>
                  <a:pt x="5377982" y="4932239"/>
                  <a:pt x="5332258" y="4941569"/>
                  <a:pt x="5325782" y="4951789"/>
                </a:cubicBezTo>
                <a:cubicBezTo>
                  <a:pt x="5316695" y="4955476"/>
                  <a:pt x="5304762" y="4954583"/>
                  <a:pt x="5302703" y="4964590"/>
                </a:cubicBezTo>
                <a:cubicBezTo>
                  <a:pt x="5298243" y="4977015"/>
                  <a:pt x="5260488" y="4966382"/>
                  <a:pt x="5268591" y="4978479"/>
                </a:cubicBezTo>
                <a:cubicBezTo>
                  <a:pt x="5241891" y="4971355"/>
                  <a:pt x="5229004" y="4998058"/>
                  <a:pt x="5210559" y="5007585"/>
                </a:cubicBezTo>
                <a:cubicBezTo>
                  <a:pt x="5199737" y="5003583"/>
                  <a:pt x="5189986" y="5008553"/>
                  <a:pt x="5177597" y="5015926"/>
                </a:cubicBezTo>
                <a:lnTo>
                  <a:pt x="5160569" y="5025681"/>
                </a:lnTo>
                <a:lnTo>
                  <a:pt x="5152748" y="5026569"/>
                </a:lnTo>
                <a:cubicBezTo>
                  <a:pt x="5143464" y="5028511"/>
                  <a:pt x="5135128" y="5030936"/>
                  <a:pt x="5127678" y="5032947"/>
                </a:cubicBezTo>
                <a:lnTo>
                  <a:pt x="5113147" y="5035818"/>
                </a:lnTo>
                <a:lnTo>
                  <a:pt x="5107301" y="5036672"/>
                </a:lnTo>
                <a:lnTo>
                  <a:pt x="5093215" y="5032880"/>
                </a:lnTo>
                <a:lnTo>
                  <a:pt x="5077058" y="5038681"/>
                </a:lnTo>
                <a:lnTo>
                  <a:pt x="5057349" y="5036015"/>
                </a:lnTo>
                <a:cubicBezTo>
                  <a:pt x="5056617" y="5038069"/>
                  <a:pt x="5055470" y="5040071"/>
                  <a:pt x="5053945" y="5041952"/>
                </a:cubicBezTo>
                <a:lnTo>
                  <a:pt x="5040021" y="5050052"/>
                </a:lnTo>
                <a:lnTo>
                  <a:pt x="5025913" y="5046535"/>
                </a:lnTo>
                <a:cubicBezTo>
                  <a:pt x="5027395" y="5056685"/>
                  <a:pt x="5010775" y="5048329"/>
                  <a:pt x="4998218" y="5048065"/>
                </a:cubicBezTo>
                <a:lnTo>
                  <a:pt x="4991008" y="5050439"/>
                </a:lnTo>
                <a:lnTo>
                  <a:pt x="4963503" y="5047575"/>
                </a:lnTo>
                <a:cubicBezTo>
                  <a:pt x="4948687" y="5047149"/>
                  <a:pt x="4934614" y="5047760"/>
                  <a:pt x="4921053" y="5048925"/>
                </a:cubicBezTo>
                <a:lnTo>
                  <a:pt x="4873420" y="5054929"/>
                </a:lnTo>
                <a:lnTo>
                  <a:pt x="4858825" y="5051329"/>
                </a:lnTo>
                <a:cubicBezTo>
                  <a:pt x="4827045" y="5050467"/>
                  <a:pt x="4791907" y="5064719"/>
                  <a:pt x="4769340" y="5053090"/>
                </a:cubicBezTo>
                <a:cubicBezTo>
                  <a:pt x="4760167" y="5051720"/>
                  <a:pt x="4751866" y="5052034"/>
                  <a:pt x="4744152" y="5053391"/>
                </a:cubicBezTo>
                <a:lnTo>
                  <a:pt x="4723556" y="5059633"/>
                </a:lnTo>
                <a:lnTo>
                  <a:pt x="4719699" y="5066298"/>
                </a:lnTo>
                <a:lnTo>
                  <a:pt x="4706016" y="5067422"/>
                </a:lnTo>
                <a:lnTo>
                  <a:pt x="4702593" y="5068973"/>
                </a:lnTo>
                <a:cubicBezTo>
                  <a:pt x="4696073" y="5071961"/>
                  <a:pt x="4689557" y="5074718"/>
                  <a:pt x="4682766" y="5076609"/>
                </a:cubicBezTo>
                <a:cubicBezTo>
                  <a:pt x="4680705" y="5047264"/>
                  <a:pt x="4624654" y="5087854"/>
                  <a:pt x="4634960" y="5061852"/>
                </a:cubicBezTo>
                <a:cubicBezTo>
                  <a:pt x="4597279" y="5067136"/>
                  <a:pt x="4616973" y="5041002"/>
                  <a:pt x="4580645" y="5069246"/>
                </a:cubicBezTo>
                <a:cubicBezTo>
                  <a:pt x="4514010" y="5057571"/>
                  <a:pt x="4426975" y="5083132"/>
                  <a:pt x="4368005" y="5057426"/>
                </a:cubicBezTo>
                <a:cubicBezTo>
                  <a:pt x="4378938" y="5069437"/>
                  <a:pt x="4358901" y="5084168"/>
                  <a:pt x="4339489" y="5080858"/>
                </a:cubicBezTo>
                <a:cubicBezTo>
                  <a:pt x="4380071" y="5128427"/>
                  <a:pt x="4254318" y="5047215"/>
                  <a:pt x="4253895" y="5085008"/>
                </a:cubicBezTo>
                <a:cubicBezTo>
                  <a:pt x="4188524" y="5078393"/>
                  <a:pt x="4183794" y="5065254"/>
                  <a:pt x="4130140" y="5057070"/>
                </a:cubicBezTo>
                <a:lnTo>
                  <a:pt x="3911296" y="5035663"/>
                </a:lnTo>
                <a:lnTo>
                  <a:pt x="3895182" y="5030229"/>
                </a:lnTo>
                <a:lnTo>
                  <a:pt x="3870866" y="5023753"/>
                </a:lnTo>
                <a:lnTo>
                  <a:pt x="3865913" y="5025143"/>
                </a:lnTo>
                <a:lnTo>
                  <a:pt x="3828606" y="5019426"/>
                </a:lnTo>
                <a:lnTo>
                  <a:pt x="3827901" y="5020583"/>
                </a:lnTo>
                <a:cubicBezTo>
                  <a:pt x="3825465" y="5023044"/>
                  <a:pt x="3822064" y="5024614"/>
                  <a:pt x="3816543" y="5024366"/>
                </a:cubicBezTo>
                <a:cubicBezTo>
                  <a:pt x="3822191" y="5042839"/>
                  <a:pt x="3812047" y="5031144"/>
                  <a:pt x="3795278" y="5028779"/>
                </a:cubicBezTo>
                <a:cubicBezTo>
                  <a:pt x="3800305" y="5056944"/>
                  <a:pt x="3754370" y="5039296"/>
                  <a:pt x="3743858" y="5054237"/>
                </a:cubicBezTo>
                <a:cubicBezTo>
                  <a:pt x="3731426" y="5051864"/>
                  <a:pt x="3718365" y="5049870"/>
                  <a:pt x="3704945" y="5048413"/>
                </a:cubicBezTo>
                <a:lnTo>
                  <a:pt x="3696992" y="5047914"/>
                </a:lnTo>
                <a:lnTo>
                  <a:pt x="3696780" y="5048181"/>
                </a:lnTo>
                <a:cubicBezTo>
                  <a:pt x="3694942" y="5048663"/>
                  <a:pt x="3692286" y="5048721"/>
                  <a:pt x="3688290" y="5048204"/>
                </a:cubicBezTo>
                <a:lnTo>
                  <a:pt x="3682486" y="5047000"/>
                </a:lnTo>
                <a:lnTo>
                  <a:pt x="3667056" y="5046030"/>
                </a:lnTo>
                <a:lnTo>
                  <a:pt x="3661403" y="5047537"/>
                </a:lnTo>
                <a:lnTo>
                  <a:pt x="3658673" y="5050790"/>
                </a:lnTo>
                <a:lnTo>
                  <a:pt x="3657333" y="5050325"/>
                </a:lnTo>
                <a:cubicBezTo>
                  <a:pt x="3647943" y="5043807"/>
                  <a:pt x="3646760" y="5035120"/>
                  <a:pt x="3626778" y="5057882"/>
                </a:cubicBezTo>
                <a:cubicBezTo>
                  <a:pt x="3604242" y="5046906"/>
                  <a:pt x="3595632" y="5060978"/>
                  <a:pt x="3560067" y="5064266"/>
                </a:cubicBezTo>
                <a:cubicBezTo>
                  <a:pt x="3548093" y="5054413"/>
                  <a:pt x="3535744" y="5057071"/>
                  <a:pt x="3522641" y="5063654"/>
                </a:cubicBezTo>
                <a:cubicBezTo>
                  <a:pt x="3490386" y="5057687"/>
                  <a:pt x="3457385" y="5066150"/>
                  <a:pt x="3419275" y="5066646"/>
                </a:cubicBezTo>
                <a:cubicBezTo>
                  <a:pt x="3381791" y="5052708"/>
                  <a:pt x="3355578" y="5072759"/>
                  <a:pt x="3314869" y="5073197"/>
                </a:cubicBezTo>
                <a:cubicBezTo>
                  <a:pt x="3285434" y="5051000"/>
                  <a:pt x="3281681" y="5089430"/>
                  <a:pt x="3259088" y="5096363"/>
                </a:cubicBezTo>
                <a:lnTo>
                  <a:pt x="3253104" y="5096785"/>
                </a:lnTo>
                <a:lnTo>
                  <a:pt x="3238751" y="5092996"/>
                </a:lnTo>
                <a:lnTo>
                  <a:pt x="3233681" y="5090758"/>
                </a:lnTo>
                <a:cubicBezTo>
                  <a:pt x="3230065" y="5089519"/>
                  <a:pt x="3227507" y="5089085"/>
                  <a:pt x="3225562" y="5089215"/>
                </a:cubicBezTo>
                <a:lnTo>
                  <a:pt x="3225260" y="5089437"/>
                </a:lnTo>
                <a:lnTo>
                  <a:pt x="3217859" y="5087484"/>
                </a:lnTo>
                <a:cubicBezTo>
                  <a:pt x="3205614" y="5083594"/>
                  <a:pt x="3193926" y="5079248"/>
                  <a:pt x="3182980" y="5074650"/>
                </a:cubicBezTo>
                <a:lnTo>
                  <a:pt x="3055081" y="5080424"/>
                </a:lnTo>
                <a:lnTo>
                  <a:pt x="3049807" y="5080860"/>
                </a:lnTo>
                <a:lnTo>
                  <a:pt x="3029122" y="5070085"/>
                </a:lnTo>
                <a:lnTo>
                  <a:pt x="3017862" y="5065942"/>
                </a:lnTo>
                <a:lnTo>
                  <a:pt x="3015868" y="5061832"/>
                </a:lnTo>
                <a:cubicBezTo>
                  <a:pt x="3013048" y="5059027"/>
                  <a:pt x="3008170" y="5057108"/>
                  <a:pt x="2998644" y="5057210"/>
                </a:cubicBezTo>
                <a:lnTo>
                  <a:pt x="2996219" y="5057788"/>
                </a:lnTo>
                <a:lnTo>
                  <a:pt x="2983676" y="5049852"/>
                </a:lnTo>
                <a:cubicBezTo>
                  <a:pt x="2979927" y="5046579"/>
                  <a:pt x="2905411" y="5003010"/>
                  <a:pt x="2903609" y="4998457"/>
                </a:cubicBezTo>
                <a:cubicBezTo>
                  <a:pt x="2845520" y="5009702"/>
                  <a:pt x="2814236" y="4981574"/>
                  <a:pt x="2758830" y="4974760"/>
                </a:cubicBezTo>
                <a:cubicBezTo>
                  <a:pt x="2685080" y="4958487"/>
                  <a:pt x="2604754" y="4958695"/>
                  <a:pt x="2532669" y="4940573"/>
                </a:cubicBezTo>
                <a:cubicBezTo>
                  <a:pt x="2486415" y="4904719"/>
                  <a:pt x="2448985" y="4929416"/>
                  <a:pt x="2389931" y="4905785"/>
                </a:cubicBezTo>
                <a:cubicBezTo>
                  <a:pt x="2344209" y="4926536"/>
                  <a:pt x="2373223" y="4904767"/>
                  <a:pt x="2335186" y="4902957"/>
                </a:cubicBezTo>
                <a:cubicBezTo>
                  <a:pt x="2315763" y="4899254"/>
                  <a:pt x="2284337" y="4886651"/>
                  <a:pt x="2273393" y="4883565"/>
                </a:cubicBezTo>
                <a:lnTo>
                  <a:pt x="2269523" y="4884442"/>
                </a:lnTo>
                <a:lnTo>
                  <a:pt x="2256015" y="4883014"/>
                </a:lnTo>
                <a:lnTo>
                  <a:pt x="2249731" y="4888778"/>
                </a:lnTo>
                <a:lnTo>
                  <a:pt x="2227629" y="4891047"/>
                </a:lnTo>
                <a:cubicBezTo>
                  <a:pt x="2219732" y="4890944"/>
                  <a:pt x="2211684" y="4889720"/>
                  <a:pt x="2203460" y="4886696"/>
                </a:cubicBezTo>
                <a:cubicBezTo>
                  <a:pt x="2180795" y="4866080"/>
                  <a:pt x="2118808" y="4886062"/>
                  <a:pt x="2091528" y="4859155"/>
                </a:cubicBezTo>
                <a:cubicBezTo>
                  <a:pt x="2080112" y="4851412"/>
                  <a:pt x="2036326" y="4840616"/>
                  <a:pt x="2022901" y="4846594"/>
                </a:cubicBezTo>
                <a:cubicBezTo>
                  <a:pt x="2012710" y="4845995"/>
                  <a:pt x="2003983" y="4840369"/>
                  <a:pt x="1994227" y="4847973"/>
                </a:cubicBezTo>
                <a:cubicBezTo>
                  <a:pt x="1980605" y="4856639"/>
                  <a:pt x="1959341" y="4832246"/>
                  <a:pt x="1955936" y="4845765"/>
                </a:cubicBezTo>
                <a:cubicBezTo>
                  <a:pt x="1913886" y="4839111"/>
                  <a:pt x="1778845" y="4813736"/>
                  <a:pt x="1741924" y="4808054"/>
                </a:cubicBezTo>
                <a:cubicBezTo>
                  <a:pt x="1739676" y="4809488"/>
                  <a:pt x="1737142" y="4810709"/>
                  <a:pt x="1734410" y="4811675"/>
                </a:cubicBezTo>
                <a:cubicBezTo>
                  <a:pt x="1718510" y="4817283"/>
                  <a:pt x="1699262" y="4813300"/>
                  <a:pt x="1691423" y="4802777"/>
                </a:cubicBezTo>
                <a:cubicBezTo>
                  <a:pt x="1648716" y="4765637"/>
                  <a:pt x="1598660" y="4755543"/>
                  <a:pt x="1554504" y="4739985"/>
                </a:cubicBezTo>
                <a:cubicBezTo>
                  <a:pt x="1503251" y="4725192"/>
                  <a:pt x="1524885" y="4761939"/>
                  <a:pt x="1470119" y="4723470"/>
                </a:cubicBezTo>
                <a:cubicBezTo>
                  <a:pt x="1458433" y="4731968"/>
                  <a:pt x="1449855" y="4730612"/>
                  <a:pt x="1437967" y="4722710"/>
                </a:cubicBezTo>
                <a:cubicBezTo>
                  <a:pt x="1408925" y="4723161"/>
                  <a:pt x="1320039" y="4732524"/>
                  <a:pt x="1295869" y="4726175"/>
                </a:cubicBezTo>
                <a:cubicBezTo>
                  <a:pt x="1276026" y="4724607"/>
                  <a:pt x="1313193" y="4690134"/>
                  <a:pt x="1292949" y="4684615"/>
                </a:cubicBezTo>
                <a:cubicBezTo>
                  <a:pt x="1267286" y="4680380"/>
                  <a:pt x="1278648" y="4679316"/>
                  <a:pt x="1244908" y="4706993"/>
                </a:cubicBezTo>
                <a:cubicBezTo>
                  <a:pt x="1222078" y="4693678"/>
                  <a:pt x="1210507" y="4706896"/>
                  <a:pt x="1171266" y="4706535"/>
                </a:cubicBezTo>
                <a:lnTo>
                  <a:pt x="1160868" y="4701936"/>
                </a:lnTo>
                <a:lnTo>
                  <a:pt x="1147599" y="4714833"/>
                </a:lnTo>
                <a:cubicBezTo>
                  <a:pt x="1140224" y="4719999"/>
                  <a:pt x="1131384" y="4723126"/>
                  <a:pt x="1119603" y="4721303"/>
                </a:cubicBezTo>
                <a:cubicBezTo>
                  <a:pt x="1049174" y="4686348"/>
                  <a:pt x="1115212" y="4744643"/>
                  <a:pt x="997851" y="4722336"/>
                </a:cubicBezTo>
                <a:cubicBezTo>
                  <a:pt x="992266" y="4717175"/>
                  <a:pt x="976529" y="4720167"/>
                  <a:pt x="976455" y="4726407"/>
                </a:cubicBezTo>
                <a:cubicBezTo>
                  <a:pt x="969353" y="4723719"/>
                  <a:pt x="954255" y="4710143"/>
                  <a:pt x="949939" y="4719699"/>
                </a:cubicBezTo>
                <a:cubicBezTo>
                  <a:pt x="930704" y="4718268"/>
                  <a:pt x="911959" y="4715133"/>
                  <a:pt x="894148" y="4710406"/>
                </a:cubicBezTo>
                <a:lnTo>
                  <a:pt x="857990" y="4696844"/>
                </a:lnTo>
                <a:lnTo>
                  <a:pt x="848649" y="4704021"/>
                </a:lnTo>
                <a:cubicBezTo>
                  <a:pt x="842387" y="4707513"/>
                  <a:pt x="835247" y="4709400"/>
                  <a:pt x="826436" y="4707421"/>
                </a:cubicBezTo>
                <a:cubicBezTo>
                  <a:pt x="776631" y="4677554"/>
                  <a:pt x="820307" y="4724698"/>
                  <a:pt x="733052" y="4701884"/>
                </a:cubicBezTo>
                <a:cubicBezTo>
                  <a:pt x="729390" y="4697724"/>
                  <a:pt x="716978" y="4643492"/>
                  <a:pt x="716185" y="4648168"/>
                </a:cubicBezTo>
                <a:cubicBezTo>
                  <a:pt x="691130" y="4640960"/>
                  <a:pt x="605233" y="4666922"/>
                  <a:pt x="582722" y="4658637"/>
                </a:cubicBezTo>
                <a:lnTo>
                  <a:pt x="581118" y="4654120"/>
                </a:lnTo>
                <a:cubicBezTo>
                  <a:pt x="575072" y="4653105"/>
                  <a:pt x="553843" y="4654128"/>
                  <a:pt x="546453" y="4652542"/>
                </a:cubicBezTo>
                <a:lnTo>
                  <a:pt x="536773" y="4644609"/>
                </a:lnTo>
                <a:lnTo>
                  <a:pt x="388896" y="4619173"/>
                </a:lnTo>
                <a:lnTo>
                  <a:pt x="366479" y="4618896"/>
                </a:lnTo>
                <a:cubicBezTo>
                  <a:pt x="356301" y="4616415"/>
                  <a:pt x="348096" y="4611062"/>
                  <a:pt x="342781" y="4601239"/>
                </a:cubicBezTo>
                <a:cubicBezTo>
                  <a:pt x="324354" y="4597871"/>
                  <a:pt x="274025" y="4600078"/>
                  <a:pt x="255925" y="4598685"/>
                </a:cubicBezTo>
                <a:lnTo>
                  <a:pt x="226919" y="4598460"/>
                </a:lnTo>
                <a:lnTo>
                  <a:pt x="213925" y="4597783"/>
                </a:lnTo>
                <a:lnTo>
                  <a:pt x="215196" y="4588576"/>
                </a:lnTo>
                <a:lnTo>
                  <a:pt x="180214" y="4583701"/>
                </a:lnTo>
                <a:cubicBezTo>
                  <a:pt x="158216" y="4574216"/>
                  <a:pt x="119654" y="4544682"/>
                  <a:pt x="83203" y="4531664"/>
                </a:cubicBezTo>
                <a:cubicBezTo>
                  <a:pt x="60690" y="4526056"/>
                  <a:pt x="40567" y="4525644"/>
                  <a:pt x="4106" y="4517202"/>
                </a:cubicBezTo>
                <a:lnTo>
                  <a:pt x="0" y="4516084"/>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0C113BE4-5382-4C1A-9360-7D6B1B01601A}"/>
              </a:ext>
            </a:extLst>
          </p:cNvPr>
          <p:cNvSpPr>
            <a:spLocks noGrp="1"/>
          </p:cNvSpPr>
          <p:nvPr>
            <p:ph type="title"/>
          </p:nvPr>
        </p:nvSpPr>
        <p:spPr>
          <a:xfrm>
            <a:off x="1137037" y="887096"/>
            <a:ext cx="7842576" cy="2719133"/>
          </a:xfrm>
        </p:spPr>
        <p:txBody>
          <a:bodyPr vert="horz" lIns="91440" tIns="45720" rIns="91440" bIns="45720" rtlCol="0" anchor="ctr">
            <a:normAutofit/>
          </a:bodyPr>
          <a:lstStyle/>
          <a:p>
            <a:r>
              <a:rPr kumimoji="1" lang="en-US" altLang="ja-JP" sz="4400" kern="1200">
                <a:solidFill>
                  <a:schemeClr val="tx1">
                    <a:lumMod val="85000"/>
                    <a:lumOff val="15000"/>
                  </a:schemeClr>
                </a:solidFill>
                <a:latin typeface="+mj-lt"/>
                <a:ea typeface="+mj-ea"/>
                <a:cs typeface="+mj-cs"/>
              </a:rPr>
              <a:t>Git Branch</a:t>
            </a:r>
            <a:br>
              <a:rPr kumimoji="1" lang="en-US" altLang="ja-JP" sz="4400" kern="1200">
                <a:solidFill>
                  <a:schemeClr val="tx1">
                    <a:lumMod val="85000"/>
                    <a:lumOff val="15000"/>
                  </a:schemeClr>
                </a:solidFill>
                <a:latin typeface="+mj-lt"/>
                <a:ea typeface="+mj-ea"/>
                <a:cs typeface="+mj-cs"/>
              </a:rPr>
            </a:br>
            <a:r>
              <a:rPr kumimoji="1" lang="ja-JP" altLang="en-US" sz="4400" kern="1200">
                <a:solidFill>
                  <a:schemeClr val="tx1">
                    <a:lumMod val="85000"/>
                    <a:lumOff val="15000"/>
                  </a:schemeClr>
                </a:solidFill>
                <a:latin typeface="+mj-lt"/>
                <a:ea typeface="+mj-ea"/>
                <a:cs typeface="+mj-cs"/>
              </a:rPr>
              <a:t>チュートリアル</a:t>
            </a:r>
          </a:p>
        </p:txBody>
      </p:sp>
      <p:sp>
        <p:nvSpPr>
          <p:cNvPr id="9" name="テキスト プレースホルダー 8">
            <a:extLst>
              <a:ext uri="{FF2B5EF4-FFF2-40B4-BE49-F238E27FC236}">
                <a16:creationId xmlns:a16="http://schemas.microsoft.com/office/drawing/2014/main" id="{557059D5-2EBE-45BD-989B-BDF3C84F376B}"/>
              </a:ext>
            </a:extLst>
          </p:cNvPr>
          <p:cNvSpPr>
            <a:spLocks noGrp="1"/>
          </p:cNvSpPr>
          <p:nvPr>
            <p:ph type="body" idx="1"/>
          </p:nvPr>
        </p:nvSpPr>
        <p:spPr>
          <a:xfrm>
            <a:off x="3729160" y="5163670"/>
            <a:ext cx="7320504" cy="1087718"/>
          </a:xfrm>
        </p:spPr>
        <p:txBody>
          <a:bodyPr vert="horz" lIns="91440" tIns="45720" rIns="91440" bIns="45720" rtlCol="0" anchor="ctr">
            <a:normAutofit/>
          </a:bodyPr>
          <a:lstStyle/>
          <a:p>
            <a:pPr algn="r"/>
            <a:r>
              <a:rPr lang="ja-JP" altLang="en-US" sz="1800" kern="1200">
                <a:solidFill>
                  <a:schemeClr val="tx1">
                    <a:lumMod val="85000"/>
                    <a:lumOff val="15000"/>
                  </a:schemeClr>
                </a:solidFill>
                <a:latin typeface="+mn-lt"/>
                <a:ea typeface="+mn-ea"/>
                <a:cs typeface="+mn-cs"/>
              </a:rPr>
              <a:t>第三章</a:t>
            </a:r>
          </a:p>
        </p:txBody>
      </p:sp>
    </p:spTree>
    <p:extLst>
      <p:ext uri="{BB962C8B-B14F-4D97-AF65-F5344CB8AC3E}">
        <p14:creationId xmlns:p14="http://schemas.microsoft.com/office/powerpoint/2010/main" val="3812228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EA47AD-A5D9-40AB-86D7-0DB5955A66DA}"/>
              </a:ext>
            </a:extLst>
          </p:cNvPr>
          <p:cNvSpPr>
            <a:spLocks noGrp="1"/>
          </p:cNvSpPr>
          <p:nvPr>
            <p:ph type="title"/>
          </p:nvPr>
        </p:nvSpPr>
        <p:spPr/>
        <p:txBody>
          <a:bodyPr/>
          <a:lstStyle/>
          <a:p>
            <a:r>
              <a:rPr kumimoji="1" lang="ja-JP" altLang="en-US" dirty="0"/>
              <a:t>ブランチ</a:t>
            </a:r>
            <a:r>
              <a:rPr kumimoji="1" lang="en-US" altLang="ja-JP" dirty="0"/>
              <a:t>(Branch(</a:t>
            </a:r>
            <a:r>
              <a:rPr kumimoji="1" lang="ja-JP" altLang="en-US" dirty="0"/>
              <a:t>枝</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EB865F8-C522-4E0B-9494-76D7B30B4C5A}"/>
              </a:ext>
            </a:extLst>
          </p:cNvPr>
          <p:cNvSpPr>
            <a:spLocks noGrp="1"/>
          </p:cNvSpPr>
          <p:nvPr>
            <p:ph idx="1"/>
          </p:nvPr>
        </p:nvSpPr>
        <p:spPr/>
        <p:txBody>
          <a:bodyPr/>
          <a:lstStyle/>
          <a:p>
            <a:r>
              <a:rPr lang="en-US" altLang="ja-JP" dirty="0"/>
              <a:t>Git</a:t>
            </a:r>
            <a:r>
              <a:rPr lang="ja-JP" altLang="en-US" dirty="0"/>
              <a:t>猿人の皆さんは、実は </a:t>
            </a:r>
            <a:r>
              <a:rPr lang="en-US" altLang="ja-JP" dirty="0"/>
              <a:t>master(</a:t>
            </a:r>
            <a:r>
              <a:rPr lang="ja-JP" altLang="en-US" dirty="0"/>
              <a:t>もしかしたら</a:t>
            </a:r>
            <a:r>
              <a:rPr lang="en-US" altLang="ja-JP" dirty="0"/>
              <a:t>main)</a:t>
            </a:r>
            <a:r>
              <a:rPr lang="ja-JP" altLang="en-US" dirty="0"/>
              <a:t>ブランチという場所で作業をしていました。</a:t>
            </a:r>
            <a:endParaRPr lang="en-US" altLang="ja-JP" dirty="0"/>
          </a:p>
          <a:p>
            <a:pPr lvl="1"/>
            <a:r>
              <a:rPr lang="ja-JP" altLang="en-US" dirty="0"/>
              <a:t>今までは慣例的に</a:t>
            </a:r>
            <a:r>
              <a:rPr lang="en-US" altLang="ja-JP" dirty="0"/>
              <a:t>master</a:t>
            </a:r>
            <a:r>
              <a:rPr lang="ja-JP" altLang="en-US" dirty="0"/>
              <a:t>という名前だったが昨今の</a:t>
            </a:r>
            <a:r>
              <a:rPr lang="en-US" altLang="ja-JP" dirty="0"/>
              <a:t>Black Lives</a:t>
            </a:r>
            <a:r>
              <a:rPr lang="ja-JP" altLang="en-US" dirty="0"/>
              <a:t> </a:t>
            </a:r>
            <a:r>
              <a:rPr lang="en-US" altLang="ja-JP" dirty="0"/>
              <a:t>Matter</a:t>
            </a:r>
            <a:r>
              <a:rPr lang="ja-JP" altLang="en-US" dirty="0"/>
              <a:t>運動によって、</a:t>
            </a:r>
            <a:r>
              <a:rPr lang="en-US" altLang="ja-JP" dirty="0"/>
              <a:t>master&lt;-&gt;slave</a:t>
            </a:r>
            <a:r>
              <a:rPr lang="ja-JP" altLang="en-US" dirty="0"/>
              <a:t>という言葉がよくないとされて、</a:t>
            </a:r>
            <a:r>
              <a:rPr lang="en-US" altLang="ja-JP" dirty="0"/>
              <a:t>main</a:t>
            </a:r>
            <a:r>
              <a:rPr lang="ja-JP" altLang="en-US" dirty="0"/>
              <a:t>となりつつある。</a:t>
            </a:r>
            <a:endParaRPr lang="en-US" altLang="ja-JP" dirty="0"/>
          </a:p>
          <a:p>
            <a:r>
              <a:rPr lang="ja-JP" altLang="en-US" dirty="0"/>
              <a:t>このままだと、少し大きい開発をする際に管理が煩雑になってしまいます。</a:t>
            </a:r>
            <a:endParaRPr lang="en-US" altLang="ja-JP" dirty="0"/>
          </a:p>
          <a:p>
            <a:endParaRPr kumimoji="1" lang="ja-JP" altLang="en-US" dirty="0"/>
          </a:p>
        </p:txBody>
      </p:sp>
    </p:spTree>
    <p:extLst>
      <p:ext uri="{BB962C8B-B14F-4D97-AF65-F5344CB8AC3E}">
        <p14:creationId xmlns:p14="http://schemas.microsoft.com/office/powerpoint/2010/main" val="791274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D5EB21DA-45C3-4CE9-8C5F-3C4C24B64781}"/>
              </a:ext>
            </a:extLst>
          </p:cNvPr>
          <p:cNvSpPr>
            <a:spLocks noGrp="1"/>
          </p:cNvSpPr>
          <p:nvPr>
            <p:ph type="title"/>
          </p:nvPr>
        </p:nvSpPr>
        <p:spPr>
          <a:xfrm>
            <a:off x="1137034" y="609597"/>
            <a:ext cx="9392421" cy="1330841"/>
          </a:xfrm>
        </p:spPr>
        <p:txBody>
          <a:bodyPr>
            <a:normAutofit/>
          </a:bodyPr>
          <a:lstStyle/>
          <a:p>
            <a:r>
              <a:rPr kumimoji="1" lang="ja-JP" altLang="en-US" dirty="0"/>
              <a:t>ブランチとは</a:t>
            </a:r>
          </a:p>
        </p:txBody>
      </p:sp>
      <p:sp>
        <p:nvSpPr>
          <p:cNvPr id="11" name="Content Placeholder 10">
            <a:extLst>
              <a:ext uri="{FF2B5EF4-FFF2-40B4-BE49-F238E27FC236}">
                <a16:creationId xmlns:a16="http://schemas.microsoft.com/office/drawing/2014/main" id="{D7C892A1-23AF-4262-831D-F3026E65673E}"/>
              </a:ext>
            </a:extLst>
          </p:cNvPr>
          <p:cNvSpPr>
            <a:spLocks noGrp="1"/>
          </p:cNvSpPr>
          <p:nvPr>
            <p:ph idx="1"/>
          </p:nvPr>
        </p:nvSpPr>
        <p:spPr>
          <a:xfrm>
            <a:off x="1137034" y="2198362"/>
            <a:ext cx="4958966" cy="4659638"/>
          </a:xfrm>
        </p:spPr>
        <p:txBody>
          <a:bodyPr>
            <a:normAutofit/>
          </a:bodyPr>
          <a:lstStyle/>
          <a:p>
            <a:r>
              <a:rPr lang="ja-JP" altLang="en-US" sz="2000" dirty="0"/>
              <a:t>機能ごとに作業ディレクトリを切り替えて開発することができる</a:t>
            </a:r>
            <a:endParaRPr lang="en-US" altLang="ja-JP" sz="1600" dirty="0"/>
          </a:p>
          <a:p>
            <a:r>
              <a:rPr lang="ja-JP" altLang="en-US" sz="2000" dirty="0"/>
              <a:t>ブランチを用いた開発のメリット</a:t>
            </a:r>
            <a:endParaRPr lang="en-US" altLang="ja-JP" sz="2000" dirty="0"/>
          </a:p>
          <a:p>
            <a:pPr lvl="1"/>
            <a:r>
              <a:rPr lang="ja-JP" altLang="en-US" sz="1600" dirty="0"/>
              <a:t>常にリリース可能なブランチを準備できる</a:t>
            </a:r>
            <a:endParaRPr lang="en-US" altLang="ja-JP" sz="1600" dirty="0"/>
          </a:p>
          <a:p>
            <a:pPr lvl="1"/>
            <a:r>
              <a:rPr lang="en-US" altLang="ja-JP" sz="1600" dirty="0"/>
              <a:t>1</a:t>
            </a:r>
            <a:r>
              <a:rPr lang="ja-JP" altLang="en-US" sz="1600" dirty="0"/>
              <a:t>つの機能のバグの原因の切り分けが楽</a:t>
            </a:r>
            <a:endParaRPr lang="en-US" altLang="ja-JP" sz="1600" dirty="0"/>
          </a:p>
          <a:p>
            <a:pPr lvl="1"/>
            <a:r>
              <a:rPr lang="ja-JP" altLang="en-US" sz="1600" dirty="0"/>
              <a:t>複数人で開発するとき、結合が楽</a:t>
            </a:r>
            <a:endParaRPr lang="en-US" altLang="ja-JP" sz="1600" dirty="0"/>
          </a:p>
          <a:p>
            <a:r>
              <a:rPr lang="ja-JP" altLang="en-US" sz="2000" dirty="0"/>
              <a:t>大元になるブランチを、統合ブランチと呼ぶ</a:t>
            </a:r>
            <a:endParaRPr lang="en-US" altLang="ja-JP" sz="2000" dirty="0"/>
          </a:p>
          <a:p>
            <a:pPr lvl="1"/>
            <a:r>
              <a:rPr lang="ja-JP" altLang="en-US" sz="1600" dirty="0"/>
              <a:t>一般に、</a:t>
            </a:r>
            <a:r>
              <a:rPr lang="en-US" altLang="ja-JP" sz="1600" dirty="0"/>
              <a:t>master</a:t>
            </a:r>
            <a:r>
              <a:rPr lang="ja-JP" altLang="en-US" sz="1600" dirty="0"/>
              <a:t>ブランチや</a:t>
            </a:r>
            <a:r>
              <a:rPr lang="en-US" altLang="ja-JP" sz="1600" dirty="0"/>
              <a:t>main</a:t>
            </a:r>
            <a:r>
              <a:rPr lang="ja-JP" altLang="en-US" sz="1600" dirty="0"/>
              <a:t>ブランチ、</a:t>
            </a:r>
            <a:r>
              <a:rPr lang="en-US" altLang="ja-JP" sz="1600" dirty="0"/>
              <a:t>release</a:t>
            </a:r>
            <a:r>
              <a:rPr lang="ja-JP" altLang="en-US" sz="1600" dirty="0"/>
              <a:t>ブランチ</a:t>
            </a:r>
            <a:endParaRPr lang="en-US" altLang="ja-JP" sz="1600" dirty="0"/>
          </a:p>
          <a:p>
            <a:r>
              <a:rPr lang="ja-JP" altLang="en-US" sz="2000" dirty="0"/>
              <a:t>分岐するブランチをトピックブランチと呼ぶ</a:t>
            </a:r>
            <a:endParaRPr lang="en-US" altLang="ja-JP" sz="2000" dirty="0"/>
          </a:p>
          <a:p>
            <a:pPr lvl="1"/>
            <a:r>
              <a:rPr lang="en-US" altLang="ja-JP" sz="1600" dirty="0"/>
              <a:t>develop, hotfix, feature</a:t>
            </a:r>
            <a:r>
              <a:rPr lang="ja-JP" altLang="en-US" sz="1600" dirty="0"/>
              <a:t>など様々</a:t>
            </a:r>
            <a:endParaRPr lang="en-US" altLang="ja-JP" sz="1600" dirty="0"/>
          </a:p>
        </p:txBody>
      </p:sp>
      <p:pic>
        <p:nvPicPr>
          <p:cNvPr id="7" name="コンテンツ プレースホルダー 6" descr="ダイアグラム&#10;&#10;自動的に生成された説明">
            <a:extLst>
              <a:ext uri="{FF2B5EF4-FFF2-40B4-BE49-F238E27FC236}">
                <a16:creationId xmlns:a16="http://schemas.microsoft.com/office/drawing/2014/main" id="{3EF5B722-CE53-4D73-AD71-B5B7957E4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6212" y="2184914"/>
            <a:ext cx="4574814" cy="3755915"/>
          </a:xfrm>
          <a:prstGeom prst="rect">
            <a:avLst/>
          </a:prstGeom>
        </p:spPr>
      </p:pic>
      <p:sp>
        <p:nvSpPr>
          <p:cNvPr id="18" name="Freeform: Shape 1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39568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7">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9">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73B6E92A-7A4D-4E4D-ABA4-DF8D8901CDE0}"/>
              </a:ext>
            </a:extLst>
          </p:cNvPr>
          <p:cNvSpPr>
            <a:spLocks noGrp="1"/>
          </p:cNvSpPr>
          <p:nvPr>
            <p:ph type="title"/>
          </p:nvPr>
        </p:nvSpPr>
        <p:spPr>
          <a:xfrm>
            <a:off x="1137034" y="609597"/>
            <a:ext cx="9392421" cy="1330841"/>
          </a:xfrm>
        </p:spPr>
        <p:style>
          <a:lnRef idx="1">
            <a:schemeClr val="accent2"/>
          </a:lnRef>
          <a:fillRef idx="2">
            <a:schemeClr val="accent2"/>
          </a:fillRef>
          <a:effectRef idx="1">
            <a:schemeClr val="accent2"/>
          </a:effectRef>
          <a:fontRef idx="minor">
            <a:schemeClr val="dk1"/>
          </a:fontRef>
        </p:style>
        <p:txBody>
          <a:bodyPr>
            <a:normAutofit/>
          </a:bodyPr>
          <a:lstStyle/>
          <a:p>
            <a:r>
              <a:rPr kumimoji="1" lang="en-US" altLang="ja-JP" dirty="0" err="1"/>
              <a:t>EX:Git-Flow</a:t>
            </a:r>
            <a:endParaRPr kumimoji="1" lang="ja-JP" altLang="en-US" dirty="0"/>
          </a:p>
        </p:txBody>
      </p:sp>
      <p:sp>
        <p:nvSpPr>
          <p:cNvPr id="32" name="Content Placeholder 14">
            <a:extLst>
              <a:ext uri="{FF2B5EF4-FFF2-40B4-BE49-F238E27FC236}">
                <a16:creationId xmlns:a16="http://schemas.microsoft.com/office/drawing/2014/main" id="{2F537C8D-E324-4837-B88F-EA0F753CFEF1}"/>
              </a:ext>
            </a:extLst>
          </p:cNvPr>
          <p:cNvSpPr>
            <a:spLocks noGrp="1"/>
          </p:cNvSpPr>
          <p:nvPr>
            <p:ph idx="1"/>
          </p:nvPr>
        </p:nvSpPr>
        <p:spPr>
          <a:xfrm>
            <a:off x="568517" y="2170243"/>
            <a:ext cx="4958966" cy="3917773"/>
          </a:xfrm>
        </p:spPr>
        <p:txBody>
          <a:bodyPr>
            <a:normAutofit/>
          </a:bodyPr>
          <a:lstStyle/>
          <a:p>
            <a:r>
              <a:rPr lang="en-US" altLang="ja-JP" sz="2000" dirty="0"/>
              <a:t>Git-Flow</a:t>
            </a:r>
            <a:r>
              <a:rPr lang="ja-JP" altLang="en-US" sz="2000" dirty="0"/>
              <a:t>ブランチの運用が明確に定義された開発モデル及びそれを実現するツール名</a:t>
            </a:r>
            <a:endParaRPr lang="en-US" altLang="ja-JP" sz="2000" dirty="0"/>
          </a:p>
          <a:p>
            <a:r>
              <a:rPr lang="en-US" altLang="ja-JP" sz="2000" b="1" dirty="0"/>
              <a:t>master</a:t>
            </a:r>
            <a:r>
              <a:rPr lang="en-US" altLang="ja-JP" sz="2000" dirty="0"/>
              <a:t>:</a:t>
            </a:r>
            <a:r>
              <a:rPr lang="ja-JP" altLang="en-US" sz="2000" dirty="0"/>
              <a:t>リリース用ブランチ</a:t>
            </a:r>
            <a:endParaRPr lang="en-US" altLang="ja-JP" sz="2000" dirty="0"/>
          </a:p>
          <a:p>
            <a:r>
              <a:rPr lang="en-US" altLang="ja-JP" sz="2000" b="1" dirty="0"/>
              <a:t>hotfix</a:t>
            </a:r>
            <a:r>
              <a:rPr lang="en-US" altLang="ja-JP" sz="2000" dirty="0"/>
              <a:t>:</a:t>
            </a:r>
            <a:r>
              <a:rPr lang="ja-JP" altLang="en-US" sz="2000" dirty="0"/>
              <a:t>バグ修正など、緊急用ブランチ</a:t>
            </a:r>
            <a:endParaRPr lang="en-US" altLang="ja-JP" sz="2000" dirty="0"/>
          </a:p>
          <a:p>
            <a:r>
              <a:rPr lang="en-US" altLang="ja-JP" sz="2000" b="1" dirty="0"/>
              <a:t>release</a:t>
            </a:r>
            <a:r>
              <a:rPr lang="en-US" altLang="ja-JP" sz="2000" dirty="0"/>
              <a:t>:</a:t>
            </a:r>
            <a:r>
              <a:rPr lang="ja-JP" altLang="en-US" sz="2000" dirty="0"/>
              <a:t>リリースの準備用</a:t>
            </a:r>
            <a:endParaRPr lang="en-US" altLang="ja-JP" sz="2000" dirty="0"/>
          </a:p>
          <a:p>
            <a:r>
              <a:rPr lang="en-US" altLang="ja-JP" sz="2000" b="1" dirty="0"/>
              <a:t>develop</a:t>
            </a:r>
            <a:r>
              <a:rPr lang="en-US" altLang="ja-JP" sz="2000" dirty="0"/>
              <a:t>:</a:t>
            </a:r>
            <a:r>
              <a:rPr lang="ja-JP" altLang="en-US" sz="2000" dirty="0"/>
              <a:t>開発用ブランチ。</a:t>
            </a:r>
            <a:r>
              <a:rPr lang="en-US" altLang="ja-JP" sz="2000" dirty="0"/>
              <a:t>(</a:t>
            </a:r>
            <a:r>
              <a:rPr lang="ja-JP" altLang="en-US" sz="2000" dirty="0"/>
              <a:t>ただし、</a:t>
            </a:r>
            <a:r>
              <a:rPr lang="en-US" altLang="ja-JP" sz="2000" dirty="0"/>
              <a:t>feature</a:t>
            </a:r>
            <a:r>
              <a:rPr lang="ja-JP" altLang="en-US" sz="2000" dirty="0"/>
              <a:t>からのマージがメイン</a:t>
            </a:r>
            <a:r>
              <a:rPr lang="en-US" altLang="ja-JP" sz="2000" dirty="0"/>
              <a:t>)</a:t>
            </a:r>
          </a:p>
          <a:p>
            <a:r>
              <a:rPr lang="en-US" altLang="ja-JP" sz="2000" b="1" dirty="0"/>
              <a:t>feature</a:t>
            </a:r>
            <a:r>
              <a:rPr lang="en-US" altLang="ja-JP" sz="2000" dirty="0"/>
              <a:t>:</a:t>
            </a:r>
            <a:r>
              <a:rPr lang="ja-JP" altLang="en-US" sz="2000" dirty="0"/>
              <a:t>機能ごとに生やして開発する。</a:t>
            </a:r>
            <a:endParaRPr lang="en-US" altLang="ja-JP" sz="2000" dirty="0"/>
          </a:p>
          <a:p>
            <a:pPr marL="0" indent="0">
              <a:buNone/>
            </a:pPr>
            <a:endParaRPr lang="en-US" altLang="ja-JP" sz="2000" dirty="0">
              <a:solidFill>
                <a:schemeClr val="bg2"/>
              </a:solidFill>
            </a:endParaRPr>
          </a:p>
          <a:p>
            <a:endParaRPr lang="en-US" altLang="ja-JP" sz="2000" dirty="0"/>
          </a:p>
          <a:p>
            <a:endParaRPr lang="en-US" altLang="ja-JP" sz="2000" dirty="0"/>
          </a:p>
        </p:txBody>
      </p:sp>
      <p:pic>
        <p:nvPicPr>
          <p:cNvPr id="11" name="コンテンツ プレースホルダー 10" descr="グラフ, 折れ線グラフ&#10;&#10;自動的に生成された説明">
            <a:extLst>
              <a:ext uri="{FF2B5EF4-FFF2-40B4-BE49-F238E27FC236}">
                <a16:creationId xmlns:a16="http://schemas.microsoft.com/office/drawing/2014/main" id="{34333216-7071-4C50-BC63-93D63735B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94171"/>
            <a:ext cx="6084880" cy="3179350"/>
          </a:xfrm>
          <a:prstGeom prst="rect">
            <a:avLst/>
          </a:prstGeom>
        </p:spPr>
      </p:pic>
      <p:sp>
        <p:nvSpPr>
          <p:cNvPr id="33" name="Freeform: Shape 21">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73397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D990CF-77CE-4337-B68D-295FCEC321B2}"/>
              </a:ext>
            </a:extLst>
          </p:cNvPr>
          <p:cNvSpPr>
            <a:spLocks noGrp="1"/>
          </p:cNvSpPr>
          <p:nvPr>
            <p:ph type="title"/>
          </p:nvPr>
        </p:nvSpPr>
        <p:spPr/>
        <p:txBody>
          <a:bodyPr/>
          <a:lstStyle/>
          <a:p>
            <a:r>
              <a:rPr lang="en-US" altLang="ja-JP" dirty="0"/>
              <a:t>git branch, checkout</a:t>
            </a:r>
            <a:endParaRPr kumimoji="1" lang="ja-JP" altLang="en-US" dirty="0"/>
          </a:p>
        </p:txBody>
      </p:sp>
      <p:sp>
        <p:nvSpPr>
          <p:cNvPr id="3" name="コンテンツ プレースホルダー 2">
            <a:extLst>
              <a:ext uri="{FF2B5EF4-FFF2-40B4-BE49-F238E27FC236}">
                <a16:creationId xmlns:a16="http://schemas.microsoft.com/office/drawing/2014/main" id="{9CF04E1E-4188-4F6F-94A8-815CDC3DAE24}"/>
              </a:ext>
            </a:extLst>
          </p:cNvPr>
          <p:cNvSpPr>
            <a:spLocks noGrp="1"/>
          </p:cNvSpPr>
          <p:nvPr>
            <p:ph idx="1"/>
          </p:nvPr>
        </p:nvSpPr>
        <p:spPr>
          <a:xfrm>
            <a:off x="838200" y="1825626"/>
            <a:ext cx="10515600" cy="3025344"/>
          </a:xfrm>
        </p:spPr>
        <p:txBody>
          <a:bodyPr/>
          <a:lstStyle/>
          <a:p>
            <a:r>
              <a:rPr lang="ja-JP" altLang="en-US" dirty="0"/>
              <a:t>ブランチの作成方法</a:t>
            </a:r>
            <a:endParaRPr lang="en-US" altLang="ja-JP" dirty="0"/>
          </a:p>
          <a:p>
            <a:pPr lvl="1"/>
            <a:r>
              <a:rPr lang="en-US" altLang="ja-JP" dirty="0"/>
              <a:t>git  checkout -b &lt;branch</a:t>
            </a:r>
            <a:r>
              <a:rPr lang="ja-JP" altLang="en-US" dirty="0"/>
              <a:t>名</a:t>
            </a:r>
            <a:r>
              <a:rPr lang="en-US" altLang="ja-JP" dirty="0"/>
              <a:t>&gt;</a:t>
            </a:r>
            <a:r>
              <a:rPr lang="ja-JP" altLang="en-US" dirty="0"/>
              <a:t>：作成して、移動</a:t>
            </a:r>
            <a:endParaRPr lang="en-US" altLang="ja-JP" dirty="0"/>
          </a:p>
          <a:p>
            <a:pPr lvl="1"/>
            <a:r>
              <a:rPr kumimoji="1" lang="en-US" altLang="ja-JP" dirty="0"/>
              <a:t>git branch &lt;branch</a:t>
            </a:r>
            <a:r>
              <a:rPr kumimoji="1" lang="ja-JP" altLang="en-US" dirty="0"/>
              <a:t>名</a:t>
            </a:r>
            <a:r>
              <a:rPr kumimoji="1" lang="en-US" altLang="ja-JP" dirty="0"/>
              <a:t>&gt;</a:t>
            </a:r>
            <a:r>
              <a:rPr kumimoji="1" lang="ja-JP" altLang="en-US" dirty="0"/>
              <a:t>：作成するだけ</a:t>
            </a:r>
            <a:endParaRPr kumimoji="1" lang="en-US" altLang="ja-JP" dirty="0"/>
          </a:p>
          <a:p>
            <a:pPr lvl="1"/>
            <a:r>
              <a:rPr kumimoji="1" lang="en-US" altLang="ja-JP" dirty="0"/>
              <a:t>git switch -c &lt;</a:t>
            </a:r>
            <a:r>
              <a:rPr lang="en-US" altLang="ja-JP" dirty="0"/>
              <a:t>branch</a:t>
            </a:r>
            <a:r>
              <a:rPr lang="ja-JP" altLang="en-US" dirty="0"/>
              <a:t>名</a:t>
            </a:r>
            <a:r>
              <a:rPr lang="en-US" altLang="ja-JP" dirty="0"/>
              <a:t>&gt;</a:t>
            </a:r>
            <a:r>
              <a:rPr lang="ja-JP" altLang="en-US" dirty="0"/>
              <a:t>：作成するだけ</a:t>
            </a:r>
            <a:endParaRPr kumimoji="1" lang="en-US" altLang="ja-JP" dirty="0"/>
          </a:p>
          <a:p>
            <a:r>
              <a:rPr kumimoji="1" lang="ja-JP" altLang="en-US" dirty="0"/>
              <a:t>ブランチの切替方法</a:t>
            </a:r>
            <a:endParaRPr kumimoji="1" lang="en-US" altLang="ja-JP" dirty="0"/>
          </a:p>
          <a:p>
            <a:pPr lvl="1"/>
            <a:r>
              <a:rPr kumimoji="1" lang="en-US" altLang="ja-JP" dirty="0"/>
              <a:t>git checkout &lt;branch</a:t>
            </a:r>
            <a:r>
              <a:rPr kumimoji="1" lang="ja-JP" altLang="en-US" dirty="0"/>
              <a:t>名</a:t>
            </a:r>
            <a:r>
              <a:rPr kumimoji="1" lang="en-US" altLang="ja-JP" dirty="0"/>
              <a:t>&gt;</a:t>
            </a:r>
          </a:p>
          <a:p>
            <a:pPr lvl="1"/>
            <a:r>
              <a:rPr lang="en-US" altLang="ja-JP" dirty="0"/>
              <a:t>git switch &lt;branch</a:t>
            </a:r>
            <a:r>
              <a:rPr lang="ja-JP" altLang="en-US" dirty="0"/>
              <a:t>名</a:t>
            </a:r>
            <a:r>
              <a:rPr lang="en-US" altLang="ja-JP" dirty="0"/>
              <a:t>&gt;</a:t>
            </a:r>
          </a:p>
          <a:p>
            <a:pPr lvl="1"/>
            <a:endParaRPr kumimoji="1" lang="ja-JP" altLang="en-US" dirty="0"/>
          </a:p>
        </p:txBody>
      </p:sp>
      <p:grpSp>
        <p:nvGrpSpPr>
          <p:cNvPr id="17" name="グループ化 16">
            <a:extLst>
              <a:ext uri="{FF2B5EF4-FFF2-40B4-BE49-F238E27FC236}">
                <a16:creationId xmlns:a16="http://schemas.microsoft.com/office/drawing/2014/main" id="{BFDF34FA-CA9C-4D24-BBE0-3BA300B26396}"/>
              </a:ext>
            </a:extLst>
          </p:cNvPr>
          <p:cNvGrpSpPr/>
          <p:nvPr/>
        </p:nvGrpSpPr>
        <p:grpSpPr>
          <a:xfrm>
            <a:off x="7749" y="5751185"/>
            <a:ext cx="11199462" cy="897585"/>
            <a:chOff x="7749" y="5751185"/>
            <a:chExt cx="11199462" cy="897585"/>
          </a:xfrm>
        </p:grpSpPr>
        <p:cxnSp>
          <p:nvCxnSpPr>
            <p:cNvPr id="5" name="直線矢印コネクタ 4">
              <a:extLst>
                <a:ext uri="{FF2B5EF4-FFF2-40B4-BE49-F238E27FC236}">
                  <a16:creationId xmlns:a16="http://schemas.microsoft.com/office/drawing/2014/main" id="{0ABAB80C-4D06-4011-9360-478D3C699D81}"/>
                </a:ext>
              </a:extLst>
            </p:cNvPr>
            <p:cNvCxnSpPr>
              <a:cxnSpLocks/>
            </p:cNvCxnSpPr>
            <p:nvPr/>
          </p:nvCxnSpPr>
          <p:spPr>
            <a:xfrm>
              <a:off x="984788" y="6400800"/>
              <a:ext cx="10222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36B4F48F-66E4-4DF4-A4C5-D773C226A002}"/>
                </a:ext>
              </a:extLst>
            </p:cNvPr>
            <p:cNvCxnSpPr/>
            <p:nvPr/>
          </p:nvCxnSpPr>
          <p:spPr>
            <a:xfrm flipV="1">
              <a:off x="3037668" y="5935851"/>
              <a:ext cx="1053885" cy="464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A1CC68D0-D849-42E2-9835-8D13783752B9}"/>
                </a:ext>
              </a:extLst>
            </p:cNvPr>
            <p:cNvCxnSpPr/>
            <p:nvPr/>
          </p:nvCxnSpPr>
          <p:spPr>
            <a:xfrm>
              <a:off x="4107051" y="5935852"/>
              <a:ext cx="710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2FF5A89-EAE3-4FBD-88E3-BE6B62FE04FD}"/>
                </a:ext>
              </a:extLst>
            </p:cNvPr>
            <p:cNvSpPr txBox="1"/>
            <p:nvPr/>
          </p:nvSpPr>
          <p:spPr>
            <a:xfrm>
              <a:off x="7749" y="6245817"/>
              <a:ext cx="1053885" cy="369332"/>
            </a:xfrm>
            <a:prstGeom prst="rect">
              <a:avLst/>
            </a:prstGeom>
            <a:noFill/>
          </p:spPr>
          <p:txBody>
            <a:bodyPr wrap="square" rtlCol="0">
              <a:spAutoFit/>
            </a:bodyPr>
            <a:lstStyle/>
            <a:p>
              <a:r>
                <a:rPr kumimoji="1" lang="en-US" altLang="ja-JP" dirty="0"/>
                <a:t>master</a:t>
              </a:r>
              <a:endParaRPr kumimoji="1" lang="ja-JP" altLang="en-US" dirty="0"/>
            </a:p>
          </p:txBody>
        </p:sp>
        <p:sp>
          <p:nvSpPr>
            <p:cNvPr id="15" name="テキスト ボックス 14">
              <a:extLst>
                <a:ext uri="{FF2B5EF4-FFF2-40B4-BE49-F238E27FC236}">
                  <a16:creationId xmlns:a16="http://schemas.microsoft.com/office/drawing/2014/main" id="{FF63F3A2-C24A-469B-9A0C-A5D335044940}"/>
                </a:ext>
              </a:extLst>
            </p:cNvPr>
            <p:cNvSpPr txBox="1"/>
            <p:nvPr/>
          </p:nvSpPr>
          <p:spPr>
            <a:xfrm>
              <a:off x="7749" y="5751185"/>
              <a:ext cx="1053885" cy="369332"/>
            </a:xfrm>
            <a:prstGeom prst="rect">
              <a:avLst/>
            </a:prstGeom>
            <a:noFill/>
          </p:spPr>
          <p:txBody>
            <a:bodyPr wrap="square" rtlCol="0">
              <a:spAutoFit/>
            </a:bodyPr>
            <a:lstStyle/>
            <a:p>
              <a:r>
                <a:rPr kumimoji="1" lang="en-US" altLang="ja-JP" dirty="0"/>
                <a:t>dev1</a:t>
              </a:r>
              <a:endParaRPr kumimoji="1" lang="ja-JP" altLang="en-US" dirty="0"/>
            </a:p>
          </p:txBody>
        </p:sp>
        <p:sp>
          <p:nvSpPr>
            <p:cNvPr id="16" name="楕円 15">
              <a:extLst>
                <a:ext uri="{FF2B5EF4-FFF2-40B4-BE49-F238E27FC236}">
                  <a16:creationId xmlns:a16="http://schemas.microsoft.com/office/drawing/2014/main" id="{095F3AED-08A6-41E3-9E8A-EA3219E78857}"/>
                </a:ext>
              </a:extLst>
            </p:cNvPr>
            <p:cNvSpPr/>
            <p:nvPr/>
          </p:nvSpPr>
          <p:spPr>
            <a:xfrm>
              <a:off x="1511730" y="6152829"/>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899706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lang="ja-JP" altLang="en-US" dirty="0"/>
              <a:t>演習</a:t>
            </a:r>
            <a:r>
              <a:rPr lang="en-US" altLang="ja-JP" dirty="0"/>
              <a:t>6</a:t>
            </a:r>
            <a:r>
              <a:rPr lang="ja-JP" altLang="en-US" dirty="0"/>
              <a:t>：</a:t>
            </a:r>
            <a:r>
              <a:rPr lang="en-US" altLang="ja-JP" dirty="0"/>
              <a:t>Branch</a:t>
            </a:r>
            <a:r>
              <a:rPr lang="ja-JP" altLang="en-US" dirty="0"/>
              <a:t>の作成、チェックアウト</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325563"/>
          </a:xfrm>
        </p:spPr>
        <p:txBody>
          <a:bodyPr/>
          <a:lstStyle/>
          <a:p>
            <a:pPr marL="0" indent="0">
              <a:buNone/>
            </a:pPr>
            <a:r>
              <a:rPr lang="ja-JP" altLang="en-US" dirty="0"/>
              <a:t>・</a:t>
            </a:r>
            <a:r>
              <a:rPr lang="en-US" altLang="ja-JP" dirty="0"/>
              <a:t>branch</a:t>
            </a:r>
            <a:r>
              <a:rPr lang="ja-JP" altLang="en-US" dirty="0"/>
              <a:t>を作成し、移動し、作成されたことを確認します。</a:t>
            </a:r>
            <a:endParaRPr lang="en-US" altLang="ja-JP" dirty="0"/>
          </a:p>
          <a:p>
            <a:pPr marL="0" indent="0">
              <a:buNone/>
            </a:pPr>
            <a:r>
              <a:rPr lang="ja-JP" altLang="en-US" dirty="0"/>
              <a:t>・なお、ブランチを移動すると</a:t>
            </a:r>
            <a:r>
              <a:rPr lang="en-US" altLang="ja-JP" b="1" dirty="0"/>
              <a:t>HEAD</a:t>
            </a:r>
            <a:r>
              <a:rPr lang="ja-JP" altLang="en-US" b="1" dirty="0"/>
              <a:t>がそのブランチを指し</a:t>
            </a:r>
            <a:r>
              <a:rPr lang="ja-JP" altLang="en-US" dirty="0"/>
              <a:t>ます</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1149580129"/>
              </p:ext>
            </p:extLst>
          </p:nvPr>
        </p:nvGraphicFramePr>
        <p:xfrm>
          <a:off x="838200" y="3099661"/>
          <a:ext cx="10293096" cy="3496211"/>
        </p:xfrm>
        <a:graphic>
          <a:graphicData uri="http://schemas.openxmlformats.org/drawingml/2006/table">
            <a:tbl>
              <a:tblPr firstRow="1" bandRow="1">
                <a:tableStyleId>{5C22544A-7EE6-4342-B048-85BDC9FD1C3A}</a:tableStyleId>
              </a:tblPr>
              <a:tblGrid>
                <a:gridCol w="5160264">
                  <a:extLst>
                    <a:ext uri="{9D8B030D-6E8A-4147-A177-3AD203B41FA5}">
                      <a16:colId xmlns:a16="http://schemas.microsoft.com/office/drawing/2014/main" val="1532502494"/>
                    </a:ext>
                  </a:extLst>
                </a:gridCol>
                <a:gridCol w="5132832">
                  <a:extLst>
                    <a:ext uri="{9D8B030D-6E8A-4147-A177-3AD203B41FA5}">
                      <a16:colId xmlns:a16="http://schemas.microsoft.com/office/drawing/2014/main" val="1423431629"/>
                    </a:ext>
                  </a:extLst>
                </a:gridCol>
              </a:tblGrid>
              <a:tr h="3496211">
                <a:tc>
                  <a:txBody>
                    <a:bodyPr/>
                    <a:lstStyle/>
                    <a:p>
                      <a:pPr marL="0" indent="0">
                        <a:buNone/>
                      </a:pPr>
                      <a:r>
                        <a:rPr lang="en-US" altLang="ja-JP" dirty="0">
                          <a:solidFill>
                            <a:schemeClr val="tx1"/>
                          </a:solidFill>
                        </a:rPr>
                        <a:t>git branch</a:t>
                      </a:r>
                    </a:p>
                    <a:p>
                      <a:pPr marL="0" indent="0">
                        <a:buNone/>
                      </a:pPr>
                      <a:r>
                        <a:rPr lang="en-US" altLang="ja-JP" dirty="0">
                          <a:solidFill>
                            <a:schemeClr val="tx1"/>
                          </a:solidFill>
                        </a:rPr>
                        <a:t>git checkout -b dev1</a:t>
                      </a:r>
                    </a:p>
                    <a:p>
                      <a:pPr marL="0" indent="0">
                        <a:buNone/>
                      </a:pPr>
                      <a:r>
                        <a:rPr lang="en-US" altLang="ja-JP" dirty="0">
                          <a:solidFill>
                            <a:schemeClr val="tx1"/>
                          </a:solidFill>
                        </a:rPr>
                        <a:t>git branch</a:t>
                      </a:r>
                    </a:p>
                    <a:p>
                      <a:pPr marL="0" indent="0">
                        <a:buNone/>
                      </a:pPr>
                      <a:r>
                        <a:rPr lang="en-US" altLang="ja-JP" dirty="0">
                          <a:solidFill>
                            <a:schemeClr val="tx1"/>
                          </a:solidFill>
                        </a:rPr>
                        <a:t>git 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ja-JP" altLang="en-US" dirty="0">
                          <a:solidFill>
                            <a:schemeClr val="tx1"/>
                          </a:solidFill>
                        </a:rPr>
                        <a:t>ブランチ一覧を確認</a:t>
                      </a:r>
                      <a:endParaRPr lang="en-US" altLang="ja-JP" dirty="0">
                        <a:solidFill>
                          <a:schemeClr val="tx1"/>
                        </a:solidFill>
                      </a:endParaRPr>
                    </a:p>
                    <a:p>
                      <a:pPr marL="0" indent="0">
                        <a:buNone/>
                      </a:pPr>
                      <a:r>
                        <a:rPr lang="en-US" altLang="ja-JP" dirty="0">
                          <a:solidFill>
                            <a:schemeClr val="tx1"/>
                          </a:solidFill>
                        </a:rPr>
                        <a:t>dev1</a:t>
                      </a:r>
                      <a:r>
                        <a:rPr lang="ja-JP" altLang="en-US" dirty="0">
                          <a:solidFill>
                            <a:schemeClr val="tx1"/>
                          </a:solidFill>
                        </a:rPr>
                        <a:t>ブランチを作成</a:t>
                      </a:r>
                      <a:endParaRPr lang="en-US" altLang="ja-JP" dirty="0">
                        <a:solidFill>
                          <a:schemeClr val="tx1"/>
                        </a:solidFill>
                      </a:endParaRPr>
                    </a:p>
                    <a:p>
                      <a:pPr marL="0" indent="0">
                        <a:buNone/>
                      </a:pPr>
                      <a:r>
                        <a:rPr lang="ja-JP" altLang="en-US" dirty="0">
                          <a:solidFill>
                            <a:schemeClr val="tx1"/>
                          </a:solidFill>
                        </a:rPr>
                        <a:t>ブランチが新たにできていることを確認</a:t>
                      </a:r>
                      <a:endParaRPr lang="en-US" altLang="ja-JP" dirty="0">
                        <a:solidFill>
                          <a:schemeClr val="tx1"/>
                        </a:solidFill>
                      </a:endParaRPr>
                    </a:p>
                    <a:p>
                      <a:pPr marL="0" indent="0">
                        <a:buNone/>
                      </a:pPr>
                      <a:r>
                        <a:rPr lang="en-US" altLang="ja-JP" dirty="0">
                          <a:solidFill>
                            <a:schemeClr val="tx1"/>
                          </a:solidFill>
                        </a:rPr>
                        <a:t>HEAD</a:t>
                      </a:r>
                      <a:r>
                        <a:rPr lang="ja-JP" altLang="en-US" dirty="0">
                          <a:solidFill>
                            <a:schemeClr val="tx1"/>
                          </a:solidFill>
                        </a:rPr>
                        <a:t>が</a:t>
                      </a:r>
                      <a:r>
                        <a:rPr lang="en-US" altLang="ja-JP" dirty="0">
                          <a:solidFill>
                            <a:schemeClr val="tx1"/>
                          </a:solidFill>
                        </a:rPr>
                        <a:t>dev1</a:t>
                      </a:r>
                      <a:r>
                        <a:rPr lang="ja-JP" altLang="en-US" dirty="0">
                          <a:solidFill>
                            <a:schemeClr val="tx1"/>
                          </a:solidFill>
                        </a:rPr>
                        <a:t>にあることも確認</a:t>
                      </a:r>
                      <a:endParaRPr lang="en-US" altLang="ja-JP" dirty="0">
                        <a:solidFill>
                          <a:schemeClr val="tx1"/>
                        </a:solidFill>
                      </a:endParaRPr>
                    </a:p>
                    <a:p>
                      <a:pPr marL="0" indent="0">
                        <a:buNone/>
                      </a:pPr>
                      <a:r>
                        <a:rPr lang="en-US" altLang="ja-JP" dirty="0">
                          <a:solidFill>
                            <a:schemeClr val="tx1"/>
                          </a:solidFill>
                        </a:rPr>
                        <a:t>(</a:t>
                      </a:r>
                      <a:r>
                        <a:rPr lang="ja-JP" altLang="en-US" dirty="0">
                          <a:solidFill>
                            <a:schemeClr val="tx1"/>
                          </a:solidFill>
                        </a:rPr>
                        <a:t>他のコマンドも確認してみよう！</a:t>
                      </a:r>
                      <a:r>
                        <a:rPr lang="en-US" altLang="ja-JP"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8199825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45D3E-EE42-4B5E-8682-D477DEE40CF1}"/>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dirty="0" err="1"/>
              <a:t>EX:detached</a:t>
            </a:r>
            <a:r>
              <a:rPr kumimoji="1" lang="en-US" altLang="ja-JP" dirty="0"/>
              <a:t> HEAD</a:t>
            </a:r>
            <a:endParaRPr kumimoji="1" lang="ja-JP" altLang="en-US" dirty="0"/>
          </a:p>
        </p:txBody>
      </p:sp>
      <p:sp>
        <p:nvSpPr>
          <p:cNvPr id="3" name="コンテンツ プレースホルダー 2">
            <a:extLst>
              <a:ext uri="{FF2B5EF4-FFF2-40B4-BE49-F238E27FC236}">
                <a16:creationId xmlns:a16="http://schemas.microsoft.com/office/drawing/2014/main" id="{2FFE55E6-B753-44CF-A73B-AC785B1D7DA8}"/>
              </a:ext>
            </a:extLst>
          </p:cNvPr>
          <p:cNvSpPr>
            <a:spLocks noGrp="1"/>
          </p:cNvSpPr>
          <p:nvPr>
            <p:ph idx="1"/>
          </p:nvPr>
        </p:nvSpPr>
        <p:spPr/>
        <p:txBody>
          <a:bodyPr/>
          <a:lstStyle/>
          <a:p>
            <a:r>
              <a:rPr kumimoji="1" lang="en-US" altLang="ja-JP" b="1" dirty="0"/>
              <a:t>detached HEAD</a:t>
            </a:r>
            <a:r>
              <a:rPr kumimoji="1" lang="ja-JP" altLang="en-US" dirty="0"/>
              <a:t>とは、</a:t>
            </a:r>
            <a:r>
              <a:rPr kumimoji="1" lang="en-US" altLang="ja-JP" dirty="0"/>
              <a:t>HEAD</a:t>
            </a:r>
            <a:r>
              <a:rPr kumimoji="1" lang="ja-JP" altLang="en-US" dirty="0"/>
              <a:t>がコミットを直接参照している状態のこと</a:t>
            </a:r>
            <a:endParaRPr kumimoji="1" lang="en-US" altLang="ja-JP" dirty="0"/>
          </a:p>
          <a:p>
            <a:r>
              <a:rPr kumimoji="1" lang="en-US" altLang="ja-JP" dirty="0"/>
              <a:t>HEAD</a:t>
            </a:r>
            <a:r>
              <a:rPr kumimoji="1" lang="ja-JP" altLang="en-US" dirty="0"/>
              <a:t>が</a:t>
            </a:r>
            <a:r>
              <a:rPr kumimoji="1" lang="en-US" altLang="ja-JP" dirty="0"/>
              <a:t>detached HEAD</a:t>
            </a:r>
            <a:r>
              <a:rPr kumimoji="1" lang="ja-JP" altLang="en-US" dirty="0"/>
              <a:t>になったときにコミットするのはやばいということだけ覚えてください。</a:t>
            </a:r>
            <a:endParaRPr kumimoji="1" lang="en-US" altLang="ja-JP" dirty="0"/>
          </a:p>
          <a:p>
            <a:pPr lvl="1"/>
            <a:r>
              <a:rPr lang="ja-JP" altLang="en-US" dirty="0"/>
              <a:t>作業内容消えます。</a:t>
            </a:r>
            <a:endParaRPr kumimoji="1" lang="en-US" altLang="ja-JP" dirty="0"/>
          </a:p>
          <a:p>
            <a:pPr lvl="1"/>
            <a:r>
              <a:rPr lang="ja-JP" altLang="en-US" dirty="0"/>
              <a:t>過去のコミットを見るだけならセーフ</a:t>
            </a:r>
            <a:endParaRPr lang="en-US" altLang="ja-JP" dirty="0"/>
          </a:p>
          <a:p>
            <a:pPr lvl="1"/>
            <a:r>
              <a:rPr kumimoji="1" lang="ja-JP" altLang="en-US" dirty="0"/>
              <a:t>既にコミットしてしまっていたら、ブランチを新たに作れば良いらしい</a:t>
            </a:r>
            <a:endParaRPr kumimoji="1" lang="en-US" altLang="ja-JP" dirty="0"/>
          </a:p>
          <a:p>
            <a:r>
              <a:rPr lang="ja-JP" altLang="en-US" dirty="0"/>
              <a:t>くそわかりやすい参考</a:t>
            </a:r>
            <a:r>
              <a:rPr lang="en-US" altLang="ja-JP" dirty="0"/>
              <a:t>URL</a:t>
            </a:r>
          </a:p>
          <a:p>
            <a:pPr lvl="1"/>
            <a:r>
              <a:rPr lang="en-US" altLang="ja-JP" dirty="0">
                <a:hlinkClick r:id="rId2"/>
              </a:rPr>
              <a:t>https://www.r-staffing.co.jp/engineer/entry/20201225_1</a:t>
            </a:r>
            <a:endParaRPr lang="en-US" altLang="ja-JP" dirty="0"/>
          </a:p>
          <a:p>
            <a:endParaRPr kumimoji="1" lang="ja-JP" altLang="en-US" dirty="0"/>
          </a:p>
        </p:txBody>
      </p:sp>
    </p:spTree>
    <p:extLst>
      <p:ext uri="{BB962C8B-B14F-4D97-AF65-F5344CB8AC3E}">
        <p14:creationId xmlns:p14="http://schemas.microsoft.com/office/powerpoint/2010/main" val="1118231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CB9814-E974-428A-AA7C-4645CCA27225}"/>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altLang="ja-JP" dirty="0"/>
              <a:t>EX:</a:t>
            </a:r>
            <a:r>
              <a:rPr lang="ja-JP" altLang="en-US" dirty="0"/>
              <a:t>おまけ</a:t>
            </a:r>
            <a:endParaRPr kumimoji="1" lang="ja-JP" altLang="en-US" dirty="0"/>
          </a:p>
        </p:txBody>
      </p:sp>
      <p:pic>
        <p:nvPicPr>
          <p:cNvPr id="5" name="コンテンツ プレースホルダー 4" descr="テキスト&#10;&#10;自動的に生成された説明">
            <a:extLst>
              <a:ext uri="{FF2B5EF4-FFF2-40B4-BE49-F238E27FC236}">
                <a16:creationId xmlns:a16="http://schemas.microsoft.com/office/drawing/2014/main" id="{479DE94A-0F01-4109-B5FC-C658E44FFD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0370" y="2427925"/>
            <a:ext cx="8646086" cy="1610672"/>
          </a:xfrm>
        </p:spPr>
      </p:pic>
      <p:sp>
        <p:nvSpPr>
          <p:cNvPr id="9" name="正方形/長方形 8">
            <a:extLst>
              <a:ext uri="{FF2B5EF4-FFF2-40B4-BE49-F238E27FC236}">
                <a16:creationId xmlns:a16="http://schemas.microsoft.com/office/drawing/2014/main" id="{5D2E1E63-B1D8-4145-9AF1-FA14CC731837}"/>
              </a:ext>
            </a:extLst>
          </p:cNvPr>
          <p:cNvSpPr/>
          <p:nvPr/>
        </p:nvSpPr>
        <p:spPr>
          <a:xfrm>
            <a:off x="7115503" y="2690647"/>
            <a:ext cx="2028497" cy="273269"/>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A116E69A-5DAD-4695-8D24-ACD91705FC6E}"/>
              </a:ext>
            </a:extLst>
          </p:cNvPr>
          <p:cNvGrpSpPr/>
          <p:nvPr/>
        </p:nvGrpSpPr>
        <p:grpSpPr>
          <a:xfrm>
            <a:off x="2400357" y="4276160"/>
            <a:ext cx="6966112" cy="2570593"/>
            <a:chOff x="2431888" y="4287407"/>
            <a:chExt cx="6966112" cy="2570593"/>
          </a:xfrm>
        </p:grpSpPr>
        <p:pic>
          <p:nvPicPr>
            <p:cNvPr id="7" name="図 6" descr="テキスト&#10;&#10;自動的に生成された説明">
              <a:extLst>
                <a:ext uri="{FF2B5EF4-FFF2-40B4-BE49-F238E27FC236}">
                  <a16:creationId xmlns:a16="http://schemas.microsoft.com/office/drawing/2014/main" id="{14926E21-7D5F-48E2-A7BD-5FDFA56BA1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888" y="4287407"/>
              <a:ext cx="6966112" cy="2570593"/>
            </a:xfrm>
            <a:prstGeom prst="rect">
              <a:avLst/>
            </a:prstGeom>
          </p:spPr>
        </p:pic>
        <p:sp>
          <p:nvSpPr>
            <p:cNvPr id="23" name="正方形/長方形 22">
              <a:extLst>
                <a:ext uri="{FF2B5EF4-FFF2-40B4-BE49-F238E27FC236}">
                  <a16:creationId xmlns:a16="http://schemas.microsoft.com/office/drawing/2014/main" id="{CECB02E5-94EE-4AB3-9F18-F2B80ABAF76D}"/>
                </a:ext>
              </a:extLst>
            </p:cNvPr>
            <p:cNvSpPr/>
            <p:nvPr/>
          </p:nvSpPr>
          <p:spPr>
            <a:xfrm>
              <a:off x="6658303" y="4758160"/>
              <a:ext cx="1508235" cy="273269"/>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F201EA7-D732-4137-9426-1E8450344660}"/>
                </a:ext>
              </a:extLst>
            </p:cNvPr>
            <p:cNvSpPr/>
            <p:nvPr/>
          </p:nvSpPr>
          <p:spPr>
            <a:xfrm>
              <a:off x="6621516" y="5808080"/>
              <a:ext cx="903891" cy="273269"/>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grpSp>
    </p:spTree>
    <p:extLst>
      <p:ext uri="{BB962C8B-B14F-4D97-AF65-F5344CB8AC3E}">
        <p14:creationId xmlns:p14="http://schemas.microsoft.com/office/powerpoint/2010/main" val="665430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5B3074-F6B3-45AC-9F8D-B1E7CDA1E435}"/>
              </a:ext>
            </a:extLst>
          </p:cNvPr>
          <p:cNvSpPr>
            <a:spLocks noGrp="1"/>
          </p:cNvSpPr>
          <p:nvPr>
            <p:ph type="title"/>
          </p:nvPr>
        </p:nvSpPr>
        <p:spPr/>
        <p:txBody>
          <a:bodyPr/>
          <a:lstStyle/>
          <a:p>
            <a:r>
              <a:rPr lang="en-US" altLang="ja-JP" dirty="0"/>
              <a:t>git merge</a:t>
            </a:r>
            <a:endParaRPr kumimoji="1" lang="ja-JP" altLang="en-US" dirty="0"/>
          </a:p>
        </p:txBody>
      </p:sp>
      <p:sp>
        <p:nvSpPr>
          <p:cNvPr id="3" name="コンテンツ プレースホルダー 2">
            <a:extLst>
              <a:ext uri="{FF2B5EF4-FFF2-40B4-BE49-F238E27FC236}">
                <a16:creationId xmlns:a16="http://schemas.microsoft.com/office/drawing/2014/main" id="{6F6934BA-C503-4A23-B8F7-DF6DFBA4468B}"/>
              </a:ext>
            </a:extLst>
          </p:cNvPr>
          <p:cNvSpPr>
            <a:spLocks noGrp="1"/>
          </p:cNvSpPr>
          <p:nvPr>
            <p:ph idx="1"/>
          </p:nvPr>
        </p:nvSpPr>
        <p:spPr/>
        <p:txBody>
          <a:bodyPr/>
          <a:lstStyle/>
          <a:p>
            <a:r>
              <a:rPr kumimoji="1" lang="en-US" altLang="ja-JP" b="1" dirty="0"/>
              <a:t>git merge</a:t>
            </a:r>
            <a:r>
              <a:rPr kumimoji="1" lang="ja-JP" altLang="en-US" dirty="0"/>
              <a:t>で、ブランチ同士をくっつけることができる</a:t>
            </a:r>
            <a:endParaRPr kumimoji="1" lang="en-US" altLang="ja-JP" dirty="0"/>
          </a:p>
          <a:p>
            <a:pPr lvl="1"/>
            <a:r>
              <a:rPr lang="ja-JP" altLang="en-US" dirty="0"/>
              <a:t>下図では、</a:t>
            </a:r>
            <a:r>
              <a:rPr lang="en-US" altLang="ja-JP" dirty="0"/>
              <a:t>dev1</a:t>
            </a:r>
            <a:r>
              <a:rPr lang="ja-JP" altLang="en-US" dirty="0"/>
              <a:t>での変更を</a:t>
            </a:r>
            <a:r>
              <a:rPr lang="en-US" altLang="ja-JP" dirty="0"/>
              <a:t>master</a:t>
            </a:r>
            <a:r>
              <a:rPr lang="ja-JP" altLang="en-US" dirty="0"/>
              <a:t>にも反映しているイメージ</a:t>
            </a:r>
            <a:endParaRPr kumimoji="1" lang="en-US" altLang="ja-JP" dirty="0"/>
          </a:p>
          <a:p>
            <a:r>
              <a:rPr kumimoji="1" lang="ja-JP" altLang="en-US" dirty="0"/>
              <a:t>両ブランチで同じファイルを編集していたとしても、うまい具合にくっつけてくれ</a:t>
            </a:r>
            <a:r>
              <a:rPr kumimoji="1" lang="en-US" altLang="ja-JP" dirty="0">
                <a:solidFill>
                  <a:schemeClr val="bg2">
                    <a:lumMod val="75000"/>
                  </a:schemeClr>
                </a:solidFill>
              </a:rPr>
              <a:t>(</a:t>
            </a:r>
            <a:r>
              <a:rPr kumimoji="1" lang="ja-JP" altLang="en-US" dirty="0">
                <a:solidFill>
                  <a:schemeClr val="bg2">
                    <a:lumMod val="75000"/>
                  </a:schemeClr>
                </a:solidFill>
              </a:rPr>
              <a:t>たりくれなかったりす</a:t>
            </a:r>
            <a:r>
              <a:rPr kumimoji="1" lang="en-US" altLang="ja-JP" dirty="0">
                <a:solidFill>
                  <a:schemeClr val="bg2">
                    <a:lumMod val="75000"/>
                  </a:schemeClr>
                </a:solidFill>
              </a:rPr>
              <a:t>)</a:t>
            </a:r>
            <a:r>
              <a:rPr kumimoji="1" lang="ja-JP" altLang="en-US" dirty="0"/>
              <a:t>る。</a:t>
            </a:r>
            <a:endParaRPr kumimoji="1" lang="en-US" altLang="ja-JP" dirty="0"/>
          </a:p>
          <a:p>
            <a:pPr lvl="1"/>
            <a:r>
              <a:rPr lang="ja-JP" altLang="en-US" dirty="0"/>
              <a:t>くれなかった場合、それをコンフリクト</a:t>
            </a:r>
            <a:r>
              <a:rPr lang="en-US" altLang="ja-JP" dirty="0"/>
              <a:t>(</a:t>
            </a:r>
            <a:r>
              <a:rPr lang="ja-JP" altLang="en-US" dirty="0"/>
              <a:t>衝突</a:t>
            </a:r>
            <a:r>
              <a:rPr lang="en-US" altLang="ja-JP" dirty="0"/>
              <a:t>)</a:t>
            </a:r>
            <a:r>
              <a:rPr lang="ja-JP" altLang="en-US" dirty="0"/>
              <a:t>といい、手動で修正したりする必要がある</a:t>
            </a:r>
            <a:endParaRPr lang="en-US" altLang="ja-JP" dirty="0"/>
          </a:p>
          <a:p>
            <a:endParaRPr kumimoji="1" lang="ja-JP" altLang="en-US" dirty="0"/>
          </a:p>
        </p:txBody>
      </p:sp>
      <p:grpSp>
        <p:nvGrpSpPr>
          <p:cNvPr id="32" name="グループ化 31">
            <a:extLst>
              <a:ext uri="{FF2B5EF4-FFF2-40B4-BE49-F238E27FC236}">
                <a16:creationId xmlns:a16="http://schemas.microsoft.com/office/drawing/2014/main" id="{E63EB5C4-7AD5-4185-8254-0DFD00258A85}"/>
              </a:ext>
            </a:extLst>
          </p:cNvPr>
          <p:cNvGrpSpPr/>
          <p:nvPr/>
        </p:nvGrpSpPr>
        <p:grpSpPr>
          <a:xfrm>
            <a:off x="496269" y="5413820"/>
            <a:ext cx="11199462" cy="1048432"/>
            <a:chOff x="496269" y="5413820"/>
            <a:chExt cx="11199462" cy="1048432"/>
          </a:xfrm>
        </p:grpSpPr>
        <p:grpSp>
          <p:nvGrpSpPr>
            <p:cNvPr id="4" name="グループ化 3">
              <a:extLst>
                <a:ext uri="{FF2B5EF4-FFF2-40B4-BE49-F238E27FC236}">
                  <a16:creationId xmlns:a16="http://schemas.microsoft.com/office/drawing/2014/main" id="{799266D9-BFE1-4968-8540-8CA3BE0C065B}"/>
                </a:ext>
              </a:extLst>
            </p:cNvPr>
            <p:cNvGrpSpPr/>
            <p:nvPr/>
          </p:nvGrpSpPr>
          <p:grpSpPr>
            <a:xfrm>
              <a:off x="496269" y="5508117"/>
              <a:ext cx="11199462" cy="897585"/>
              <a:chOff x="7749" y="5751185"/>
              <a:chExt cx="11199462" cy="897585"/>
            </a:xfrm>
          </p:grpSpPr>
          <p:cxnSp>
            <p:nvCxnSpPr>
              <p:cNvPr id="5" name="直線矢印コネクタ 4">
                <a:extLst>
                  <a:ext uri="{FF2B5EF4-FFF2-40B4-BE49-F238E27FC236}">
                    <a16:creationId xmlns:a16="http://schemas.microsoft.com/office/drawing/2014/main" id="{2AD7506B-194C-4EFE-8F20-87548B01C943}"/>
                  </a:ext>
                </a:extLst>
              </p:cNvPr>
              <p:cNvCxnSpPr>
                <a:cxnSpLocks/>
              </p:cNvCxnSpPr>
              <p:nvPr/>
            </p:nvCxnSpPr>
            <p:spPr>
              <a:xfrm>
                <a:off x="984788" y="6400800"/>
                <a:ext cx="10222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99E95A8-324F-4B00-92DE-11D8DA262DB6}"/>
                  </a:ext>
                </a:extLst>
              </p:cNvPr>
              <p:cNvCxnSpPr/>
              <p:nvPr/>
            </p:nvCxnSpPr>
            <p:spPr>
              <a:xfrm flipV="1">
                <a:off x="3037668" y="5935851"/>
                <a:ext cx="1053885" cy="464949"/>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直線矢印コネクタ 6">
                <a:extLst>
                  <a:ext uri="{FF2B5EF4-FFF2-40B4-BE49-F238E27FC236}">
                    <a16:creationId xmlns:a16="http://schemas.microsoft.com/office/drawing/2014/main" id="{E6F0C2EE-1418-41C2-8758-075C6B720FA4}"/>
                  </a:ext>
                </a:extLst>
              </p:cNvPr>
              <p:cNvCxnSpPr/>
              <p:nvPr/>
            </p:nvCxnSpPr>
            <p:spPr>
              <a:xfrm>
                <a:off x="4107051" y="5935852"/>
                <a:ext cx="710016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テキスト ボックス 7">
                <a:extLst>
                  <a:ext uri="{FF2B5EF4-FFF2-40B4-BE49-F238E27FC236}">
                    <a16:creationId xmlns:a16="http://schemas.microsoft.com/office/drawing/2014/main" id="{B8190989-61F3-47BF-BD8B-675C9BC482E2}"/>
                  </a:ext>
                </a:extLst>
              </p:cNvPr>
              <p:cNvSpPr txBox="1"/>
              <p:nvPr/>
            </p:nvSpPr>
            <p:spPr>
              <a:xfrm>
                <a:off x="7749" y="6245817"/>
                <a:ext cx="1053885" cy="369332"/>
              </a:xfrm>
              <a:prstGeom prst="rect">
                <a:avLst/>
              </a:prstGeom>
              <a:noFill/>
            </p:spPr>
            <p:txBody>
              <a:bodyPr wrap="square" rtlCol="0">
                <a:spAutoFit/>
              </a:bodyPr>
              <a:lstStyle/>
              <a:p>
                <a:r>
                  <a:rPr kumimoji="1" lang="en-US" altLang="ja-JP" dirty="0"/>
                  <a:t>master</a:t>
                </a:r>
                <a:endParaRPr kumimoji="1" lang="ja-JP" altLang="en-US" dirty="0"/>
              </a:p>
            </p:txBody>
          </p:sp>
          <p:sp>
            <p:nvSpPr>
              <p:cNvPr id="9" name="テキスト ボックス 8">
                <a:extLst>
                  <a:ext uri="{FF2B5EF4-FFF2-40B4-BE49-F238E27FC236}">
                    <a16:creationId xmlns:a16="http://schemas.microsoft.com/office/drawing/2014/main" id="{3DBF57BF-C9D9-4886-B9B2-61EC24F28C40}"/>
                  </a:ext>
                </a:extLst>
              </p:cNvPr>
              <p:cNvSpPr txBox="1"/>
              <p:nvPr/>
            </p:nvSpPr>
            <p:spPr>
              <a:xfrm>
                <a:off x="7749" y="5751185"/>
                <a:ext cx="1053885" cy="369332"/>
              </a:xfrm>
              <a:prstGeom prst="rect">
                <a:avLst/>
              </a:prstGeom>
              <a:noFill/>
            </p:spPr>
            <p:txBody>
              <a:bodyPr wrap="square" rtlCol="0">
                <a:spAutoFit/>
              </a:bodyPr>
              <a:lstStyle/>
              <a:p>
                <a:r>
                  <a:rPr kumimoji="1" lang="en-US" altLang="ja-JP" dirty="0"/>
                  <a:t>dev1</a:t>
                </a:r>
                <a:endParaRPr kumimoji="1" lang="ja-JP" altLang="en-US" dirty="0"/>
              </a:p>
            </p:txBody>
          </p:sp>
          <p:sp>
            <p:nvSpPr>
              <p:cNvPr id="10" name="楕円 9">
                <a:extLst>
                  <a:ext uri="{FF2B5EF4-FFF2-40B4-BE49-F238E27FC236}">
                    <a16:creationId xmlns:a16="http://schemas.microsoft.com/office/drawing/2014/main" id="{2C0CFC81-731C-4E78-B487-7E2B7AC7F155}"/>
                  </a:ext>
                </a:extLst>
              </p:cNvPr>
              <p:cNvSpPr/>
              <p:nvPr/>
            </p:nvSpPr>
            <p:spPr>
              <a:xfrm>
                <a:off x="1511730" y="6152829"/>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8" name="楕円 17">
              <a:extLst>
                <a:ext uri="{FF2B5EF4-FFF2-40B4-BE49-F238E27FC236}">
                  <a16:creationId xmlns:a16="http://schemas.microsoft.com/office/drawing/2014/main" id="{ED152007-8198-47B3-9A6A-9273F2D1D78D}"/>
                </a:ext>
              </a:extLst>
            </p:cNvPr>
            <p:cNvSpPr/>
            <p:nvPr/>
          </p:nvSpPr>
          <p:spPr>
            <a:xfrm>
              <a:off x="6615384" y="5413820"/>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19" name="楕円 18">
              <a:extLst>
                <a:ext uri="{FF2B5EF4-FFF2-40B4-BE49-F238E27FC236}">
                  <a16:creationId xmlns:a16="http://schemas.microsoft.com/office/drawing/2014/main" id="{5A45D3DD-9D62-4380-B7F0-790593EBAEAD}"/>
                </a:ext>
              </a:extLst>
            </p:cNvPr>
            <p:cNvSpPr/>
            <p:nvPr/>
          </p:nvSpPr>
          <p:spPr>
            <a:xfrm>
              <a:off x="4955627" y="5966311"/>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710C411C-0D32-4714-B67C-9CD11EEFD0B4}"/>
                </a:ext>
              </a:extLst>
            </p:cNvPr>
            <p:cNvSpPr/>
            <p:nvPr/>
          </p:nvSpPr>
          <p:spPr>
            <a:xfrm>
              <a:off x="8040905" y="5910154"/>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2" name="直線矢印コネクタ 21">
              <a:extLst>
                <a:ext uri="{FF2B5EF4-FFF2-40B4-BE49-F238E27FC236}">
                  <a16:creationId xmlns:a16="http://schemas.microsoft.com/office/drawing/2014/main" id="{02770A74-6ED4-41DD-B665-517350DC41EE}"/>
                </a:ext>
              </a:extLst>
            </p:cNvPr>
            <p:cNvCxnSpPr>
              <a:cxnSpLocks/>
              <a:endCxn id="20" idx="2"/>
            </p:cNvCxnSpPr>
            <p:nvPr/>
          </p:nvCxnSpPr>
          <p:spPr>
            <a:xfrm>
              <a:off x="7157825" y="5692783"/>
              <a:ext cx="883080" cy="4653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059828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r>
              <a:rPr kumimoji="1" lang="en-US" altLang="ja-JP" dirty="0"/>
              <a:t>7</a:t>
            </a:r>
            <a:r>
              <a:rPr kumimoji="1" lang="ja-JP" altLang="en-US" dirty="0"/>
              <a:t>：マージ</a:t>
            </a:r>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522951"/>
            <a:ext cx="10515600" cy="1111761"/>
          </a:xfrm>
        </p:spPr>
        <p:txBody>
          <a:bodyPr>
            <a:normAutofit fontScale="77500" lnSpcReduction="20000"/>
          </a:bodyPr>
          <a:lstStyle/>
          <a:p>
            <a:pPr marL="0" indent="0">
              <a:buNone/>
            </a:pPr>
            <a:r>
              <a:rPr lang="ja-JP" altLang="en-US" dirty="0"/>
              <a:t>・</a:t>
            </a:r>
            <a:r>
              <a:rPr lang="en-US" altLang="ja-JP" dirty="0"/>
              <a:t>dev1</a:t>
            </a:r>
            <a:r>
              <a:rPr lang="ja-JP" altLang="en-US" dirty="0"/>
              <a:t>で、ファイル変更、コミット、マージしてみる</a:t>
            </a:r>
            <a:endParaRPr lang="en-US" altLang="ja-JP" dirty="0"/>
          </a:p>
          <a:p>
            <a:pPr marL="0" indent="0">
              <a:buNone/>
            </a:pPr>
            <a:r>
              <a:rPr lang="ja-JP" altLang="en-US" dirty="0"/>
              <a:t>・</a:t>
            </a:r>
            <a:r>
              <a:rPr lang="en-US" altLang="ja-JP" dirty="0"/>
              <a:t>dev1</a:t>
            </a:r>
            <a:r>
              <a:rPr lang="ja-JP" altLang="en-US" dirty="0"/>
              <a:t>上からスタート</a:t>
            </a:r>
            <a:endParaRPr lang="en-US" altLang="ja-JP" dirty="0"/>
          </a:p>
          <a:p>
            <a:pPr marL="0" indent="0">
              <a:buNone/>
            </a:pPr>
            <a:r>
              <a:rPr lang="ja-JP" altLang="en-US" dirty="0"/>
              <a:t>・一応、コンフリクトしないようにね</a:t>
            </a:r>
            <a:r>
              <a:rPr lang="en-US" altLang="ja-JP" dirty="0"/>
              <a:t>(master</a:t>
            </a:r>
            <a:r>
              <a:rPr lang="ja-JP" altLang="en-US" dirty="0"/>
              <a:t>が先行して</a:t>
            </a:r>
            <a:r>
              <a:rPr lang="en-US" altLang="ja-JP" dirty="0"/>
              <a:t>commit</a:t>
            </a:r>
            <a:r>
              <a:rPr lang="ja-JP" altLang="en-US" dirty="0"/>
              <a:t>してると危ない</a:t>
            </a:r>
            <a:r>
              <a:rPr lang="en-US" altLang="ja-JP" dirty="0"/>
              <a:t>)</a:t>
            </a:r>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3886549861"/>
              </p:ext>
            </p:extLst>
          </p:nvPr>
        </p:nvGraphicFramePr>
        <p:xfrm>
          <a:off x="838200" y="2820692"/>
          <a:ext cx="10293096" cy="3775180"/>
        </p:xfrm>
        <a:graphic>
          <a:graphicData uri="http://schemas.openxmlformats.org/drawingml/2006/table">
            <a:tbl>
              <a:tblPr firstRow="1" bandRow="1">
                <a:tableStyleId>{5C22544A-7EE6-4342-B048-85BDC9FD1C3A}</a:tableStyleId>
              </a:tblPr>
              <a:tblGrid>
                <a:gridCol w="4949142">
                  <a:extLst>
                    <a:ext uri="{9D8B030D-6E8A-4147-A177-3AD203B41FA5}">
                      <a16:colId xmlns:a16="http://schemas.microsoft.com/office/drawing/2014/main" val="1532502494"/>
                    </a:ext>
                  </a:extLst>
                </a:gridCol>
                <a:gridCol w="5343954">
                  <a:extLst>
                    <a:ext uri="{9D8B030D-6E8A-4147-A177-3AD203B41FA5}">
                      <a16:colId xmlns:a16="http://schemas.microsoft.com/office/drawing/2014/main" val="1423431629"/>
                    </a:ext>
                  </a:extLst>
                </a:gridCol>
              </a:tblGrid>
              <a:tr h="3775180">
                <a:tc>
                  <a:txBody>
                    <a:bodyPr/>
                    <a:lstStyle/>
                    <a:p>
                      <a:pPr marL="0" indent="0">
                        <a:buNone/>
                      </a:pPr>
                      <a:r>
                        <a:rPr lang="en-US" altLang="ja-JP" dirty="0">
                          <a:solidFill>
                            <a:schemeClr val="tx1"/>
                          </a:solidFill>
                        </a:rPr>
                        <a:t>echo'test2' &gt; test2.txt</a:t>
                      </a:r>
                    </a:p>
                    <a:p>
                      <a:pPr marL="0" indent="0">
                        <a:buNone/>
                      </a:pPr>
                      <a:r>
                        <a:rPr lang="en-US" altLang="ja-JP" dirty="0">
                          <a:solidFill>
                            <a:schemeClr val="tx1"/>
                          </a:solidFill>
                        </a:rPr>
                        <a:t>git status</a:t>
                      </a:r>
                    </a:p>
                    <a:p>
                      <a:pPr marL="0" indent="0">
                        <a:buNone/>
                      </a:pPr>
                      <a:r>
                        <a:rPr lang="en-US" altLang="ja-JP" dirty="0">
                          <a:solidFill>
                            <a:schemeClr val="tx1"/>
                          </a:solidFill>
                        </a:rPr>
                        <a:t>git add .</a:t>
                      </a:r>
                    </a:p>
                    <a:p>
                      <a:pPr marL="0" indent="0">
                        <a:buNone/>
                      </a:pPr>
                      <a:r>
                        <a:rPr lang="en-US" altLang="ja-JP" dirty="0">
                          <a:solidFill>
                            <a:schemeClr val="tx1"/>
                          </a:solidFill>
                        </a:rPr>
                        <a:t>git commit -m "create test2 and append test1 from dev1"</a:t>
                      </a:r>
                    </a:p>
                    <a:p>
                      <a:pPr marL="0" indent="0">
                        <a:buNone/>
                      </a:pPr>
                      <a:r>
                        <a:rPr lang="en-US" altLang="ja-JP" dirty="0">
                          <a:solidFill>
                            <a:schemeClr val="tx1"/>
                          </a:solidFill>
                        </a:rPr>
                        <a:t>git checkout master</a:t>
                      </a:r>
                    </a:p>
                    <a:p>
                      <a:pPr marL="0" indent="0">
                        <a:buNone/>
                      </a:pPr>
                      <a:r>
                        <a:rPr lang="en-US" altLang="ja-JP" dirty="0">
                          <a:solidFill>
                            <a:schemeClr val="tx1"/>
                          </a:solidFill>
                        </a:rPr>
                        <a:t>git status</a:t>
                      </a:r>
                    </a:p>
                    <a:p>
                      <a:pPr marL="0" indent="0">
                        <a:buNone/>
                      </a:pPr>
                      <a:r>
                        <a:rPr lang="en-US" altLang="ja-JP" dirty="0">
                          <a:solidFill>
                            <a:schemeClr val="tx1"/>
                          </a:solidFill>
                        </a:rPr>
                        <a:t>git merge dev1</a:t>
                      </a:r>
                    </a:p>
                    <a:p>
                      <a:pPr marL="0" indent="0">
                        <a:buNone/>
                      </a:pPr>
                      <a:r>
                        <a:rPr lang="en-US" altLang="ja-JP" dirty="0">
                          <a:solidFill>
                            <a:schemeClr val="tx1"/>
                          </a:solidFill>
                        </a:rPr>
                        <a:t>git 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en-US" altLang="ja-JP" dirty="0">
                          <a:solidFill>
                            <a:schemeClr val="tx1"/>
                          </a:solidFill>
                        </a:rPr>
                        <a:t>test2.txt</a:t>
                      </a:r>
                      <a:r>
                        <a:rPr lang="ja-JP" altLang="en-US" dirty="0">
                          <a:solidFill>
                            <a:schemeClr val="tx1"/>
                          </a:solidFill>
                        </a:rPr>
                        <a:t>を生成</a:t>
                      </a:r>
                      <a:endParaRPr lang="en-US" altLang="ja-JP" dirty="0">
                        <a:solidFill>
                          <a:schemeClr val="tx1"/>
                        </a:solidFill>
                      </a:endParaRPr>
                    </a:p>
                    <a:p>
                      <a:pPr marL="0" indent="0">
                        <a:buNone/>
                      </a:pPr>
                      <a:r>
                        <a:rPr lang="ja-JP" altLang="en-US" dirty="0">
                          <a:solidFill>
                            <a:schemeClr val="tx1"/>
                          </a:solidFill>
                        </a:rPr>
                        <a:t>確認</a:t>
                      </a:r>
                      <a:endParaRPr lang="en-US" altLang="ja-JP" dirty="0">
                        <a:solidFill>
                          <a:schemeClr val="tx1"/>
                        </a:solidFill>
                      </a:endParaRPr>
                    </a:p>
                    <a:p>
                      <a:pPr marL="0" indent="0">
                        <a:buNone/>
                      </a:pPr>
                      <a:r>
                        <a:rPr lang="en-US" altLang="ja-JP" dirty="0">
                          <a:solidFill>
                            <a:schemeClr val="tx1"/>
                          </a:solidFill>
                        </a:rPr>
                        <a:t>add</a:t>
                      </a:r>
                    </a:p>
                    <a:p>
                      <a:pPr marL="0" indent="0">
                        <a:buNone/>
                      </a:pPr>
                      <a:r>
                        <a:rPr lang="ja-JP" altLang="en-US" dirty="0">
                          <a:solidFill>
                            <a:schemeClr val="tx1"/>
                          </a:solidFill>
                        </a:rPr>
                        <a:t>コミット</a:t>
                      </a:r>
                      <a:endParaRPr lang="en-US" altLang="ja-JP" dirty="0">
                        <a:solidFill>
                          <a:schemeClr val="tx1"/>
                        </a:solidFill>
                      </a:endParaRPr>
                    </a:p>
                    <a:p>
                      <a:pPr marL="0" indent="0">
                        <a:buNone/>
                      </a:pPr>
                      <a:endParaRPr lang="en-US" altLang="ja-JP" dirty="0">
                        <a:solidFill>
                          <a:schemeClr val="tx1"/>
                        </a:solidFill>
                      </a:endParaRPr>
                    </a:p>
                    <a:p>
                      <a:pPr marL="0" indent="0">
                        <a:buNone/>
                      </a:pPr>
                      <a:r>
                        <a:rPr lang="en-US" altLang="ja-JP" dirty="0">
                          <a:solidFill>
                            <a:schemeClr val="tx1"/>
                          </a:solidFill>
                        </a:rPr>
                        <a:t>master</a:t>
                      </a:r>
                      <a:r>
                        <a:rPr lang="ja-JP" altLang="en-US" dirty="0">
                          <a:solidFill>
                            <a:schemeClr val="tx1"/>
                          </a:solidFill>
                        </a:rPr>
                        <a:t>ブランチにチェックアウト</a:t>
                      </a:r>
                      <a:endParaRPr lang="en-US" altLang="ja-JP" dirty="0">
                        <a:solidFill>
                          <a:schemeClr val="tx1"/>
                        </a:solidFill>
                      </a:endParaRPr>
                    </a:p>
                    <a:p>
                      <a:pPr marL="0" indent="0">
                        <a:buNone/>
                      </a:pPr>
                      <a:r>
                        <a:rPr lang="ja-JP" altLang="en-US" dirty="0">
                          <a:solidFill>
                            <a:schemeClr val="tx1"/>
                          </a:solidFill>
                        </a:rPr>
                        <a:t>確認</a:t>
                      </a:r>
                      <a:endParaRPr lang="en-US" altLang="ja-JP" dirty="0">
                        <a:solidFill>
                          <a:schemeClr val="tx1"/>
                        </a:solidFill>
                      </a:endParaRPr>
                    </a:p>
                    <a:p>
                      <a:pPr marL="0" indent="0">
                        <a:buNone/>
                      </a:pPr>
                      <a:r>
                        <a:rPr lang="en-US" altLang="ja-JP" dirty="0">
                          <a:solidFill>
                            <a:schemeClr val="tx1"/>
                          </a:solidFill>
                        </a:rPr>
                        <a:t>dev1</a:t>
                      </a:r>
                      <a:r>
                        <a:rPr lang="ja-JP" altLang="en-US" dirty="0">
                          <a:solidFill>
                            <a:schemeClr val="tx1"/>
                          </a:solidFill>
                        </a:rPr>
                        <a:t>ブランチをマージ</a:t>
                      </a:r>
                      <a:endParaRPr lang="en-US" altLang="ja-JP" dirty="0">
                        <a:solidFill>
                          <a:schemeClr val="tx1"/>
                        </a:solidFill>
                      </a:endParaRPr>
                    </a:p>
                    <a:p>
                      <a:pPr marL="0" indent="0">
                        <a:buNone/>
                      </a:pPr>
                      <a:r>
                        <a:rPr lang="en-US" altLang="ja-JP" dirty="0">
                          <a:solidFill>
                            <a:schemeClr val="tx1"/>
                          </a:solidFill>
                        </a:rPr>
                        <a:t>dev1</a:t>
                      </a:r>
                      <a:r>
                        <a:rPr lang="ja-JP" altLang="en-US" dirty="0">
                          <a:solidFill>
                            <a:schemeClr val="tx1"/>
                          </a:solidFill>
                        </a:rPr>
                        <a:t>のコミットがマージされたことを確認</a:t>
                      </a: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3103451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D3490B-35CD-4CA8-B41C-5DE994946792}"/>
              </a:ext>
            </a:extLst>
          </p:cNvPr>
          <p:cNvSpPr>
            <a:spLocks noGrp="1"/>
          </p:cNvSpPr>
          <p:nvPr>
            <p:ph type="title"/>
          </p:nvPr>
        </p:nvSpPr>
        <p:spPr>
          <a:xfrm>
            <a:off x="804672" y="802955"/>
            <a:ext cx="5145024" cy="1454051"/>
          </a:xfrm>
        </p:spPr>
        <p:txBody>
          <a:bodyPr anchor="b">
            <a:normAutofit/>
          </a:bodyPr>
          <a:lstStyle/>
          <a:p>
            <a:r>
              <a:rPr kumimoji="1" lang="ja-JP" altLang="en-US" sz="3600">
                <a:solidFill>
                  <a:schemeClr val="tx2"/>
                </a:solidFill>
              </a:rPr>
              <a:t>目的</a:t>
            </a:r>
          </a:p>
        </p:txBody>
      </p:sp>
      <p:sp>
        <p:nvSpPr>
          <p:cNvPr id="3" name="コンテンツ プレースホルダー 2">
            <a:extLst>
              <a:ext uri="{FF2B5EF4-FFF2-40B4-BE49-F238E27FC236}">
                <a16:creationId xmlns:a16="http://schemas.microsoft.com/office/drawing/2014/main" id="{E2211203-B059-42CB-9023-9BC22E647BBC}"/>
              </a:ext>
            </a:extLst>
          </p:cNvPr>
          <p:cNvSpPr>
            <a:spLocks noGrp="1"/>
          </p:cNvSpPr>
          <p:nvPr>
            <p:ph idx="1"/>
          </p:nvPr>
        </p:nvSpPr>
        <p:spPr>
          <a:xfrm>
            <a:off x="804672" y="2421682"/>
            <a:ext cx="4553909" cy="3639289"/>
          </a:xfrm>
        </p:spPr>
        <p:txBody>
          <a:bodyPr anchor="ctr">
            <a:normAutofit/>
          </a:bodyPr>
          <a:lstStyle/>
          <a:p>
            <a:pPr marL="0" indent="0">
              <a:buNone/>
            </a:pPr>
            <a:r>
              <a:rPr kumimoji="1" lang="en-US" altLang="ja-JP" sz="1800" dirty="0">
                <a:solidFill>
                  <a:schemeClr val="tx2"/>
                </a:solidFill>
              </a:rPr>
              <a:t>Git</a:t>
            </a:r>
            <a:r>
              <a:rPr lang="ja-JP" altLang="en-US" sz="1800" dirty="0">
                <a:solidFill>
                  <a:schemeClr val="tx2"/>
                </a:solidFill>
              </a:rPr>
              <a:t>および</a:t>
            </a:r>
            <a:r>
              <a:rPr kumimoji="1" lang="en-US" altLang="ja-JP" sz="1800" dirty="0">
                <a:solidFill>
                  <a:schemeClr val="tx2"/>
                </a:solidFill>
              </a:rPr>
              <a:t>GitHub</a:t>
            </a:r>
            <a:r>
              <a:rPr kumimoji="1" lang="ja-JP" altLang="en-US" sz="1800" dirty="0">
                <a:solidFill>
                  <a:schemeClr val="tx2"/>
                </a:solidFill>
              </a:rPr>
              <a:t>の概念・使い方を初級レベルまで習得する</a:t>
            </a:r>
            <a:endParaRPr kumimoji="1" lang="en-US" altLang="ja-JP" sz="1800" dirty="0">
              <a:solidFill>
                <a:schemeClr val="tx2"/>
              </a:solidFill>
            </a:endParaRPr>
          </a:p>
          <a:p>
            <a:endParaRPr kumimoji="1" lang="ja-JP" altLang="en-US" sz="1800" dirty="0">
              <a:solidFill>
                <a:schemeClr val="tx2"/>
              </a:solidFill>
            </a:endParaRPr>
          </a:p>
        </p:txBody>
      </p:sp>
      <p:pic>
        <p:nvPicPr>
          <p:cNvPr id="7" name="図 6">
            <a:extLst>
              <a:ext uri="{FF2B5EF4-FFF2-40B4-BE49-F238E27FC236}">
                <a16:creationId xmlns:a16="http://schemas.microsoft.com/office/drawing/2014/main" id="{4271C128-D022-4B71-A2E6-49F3D53A6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853" y="578174"/>
            <a:ext cx="2629372" cy="1104336"/>
          </a:xfrm>
          <a:prstGeom prst="rect">
            <a:avLst/>
          </a:prstGeom>
        </p:spPr>
      </p:pic>
      <p:pic>
        <p:nvPicPr>
          <p:cNvPr id="6" name="図 5" descr="ロゴ, 会社名&#10;&#10;自動的に生成された説明">
            <a:extLst>
              <a:ext uri="{FF2B5EF4-FFF2-40B4-BE49-F238E27FC236}">
                <a16:creationId xmlns:a16="http://schemas.microsoft.com/office/drawing/2014/main" id="{F7CB24D4-7E41-4F50-AB6F-3DE10B96A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5955" y="4110950"/>
            <a:ext cx="2871905" cy="1500801"/>
          </a:xfrm>
          <a:prstGeom prst="rect">
            <a:avLst/>
          </a:prstGeom>
        </p:spPr>
      </p:pic>
    </p:spTree>
    <p:extLst>
      <p:ext uri="{BB962C8B-B14F-4D97-AF65-F5344CB8AC3E}">
        <p14:creationId xmlns:p14="http://schemas.microsoft.com/office/powerpoint/2010/main" val="3035458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8FBD5-A2D1-4803-A55A-F96568CB5A76}"/>
              </a:ext>
            </a:extLst>
          </p:cNvPr>
          <p:cNvSpPr>
            <a:spLocks noGrp="1"/>
          </p:cNvSpPr>
          <p:nvPr>
            <p:ph type="title"/>
          </p:nvPr>
        </p:nvSpPr>
        <p:spPr/>
        <p:txBody>
          <a:bodyPr/>
          <a:lstStyle/>
          <a:p>
            <a:r>
              <a:rPr lang="ja-JP" altLang="en-US" dirty="0"/>
              <a:t>コンフリクト</a:t>
            </a:r>
            <a:endParaRPr kumimoji="1" lang="ja-JP" altLang="en-US" dirty="0"/>
          </a:p>
        </p:txBody>
      </p:sp>
      <p:sp>
        <p:nvSpPr>
          <p:cNvPr id="3" name="コンテンツ プレースホルダー 2">
            <a:extLst>
              <a:ext uri="{FF2B5EF4-FFF2-40B4-BE49-F238E27FC236}">
                <a16:creationId xmlns:a16="http://schemas.microsoft.com/office/drawing/2014/main" id="{2B1A801E-4FED-4F07-AE7D-FA77285F8959}"/>
              </a:ext>
            </a:extLst>
          </p:cNvPr>
          <p:cNvSpPr>
            <a:spLocks noGrp="1"/>
          </p:cNvSpPr>
          <p:nvPr>
            <p:ph idx="1"/>
          </p:nvPr>
        </p:nvSpPr>
        <p:spPr/>
        <p:txBody>
          <a:bodyPr/>
          <a:lstStyle/>
          <a:p>
            <a:r>
              <a:rPr kumimoji="1" lang="ja-JP" altLang="en-US" dirty="0"/>
              <a:t>同じ場所を変更してしまったときなどに</a:t>
            </a:r>
            <a:r>
              <a:rPr kumimoji="1" lang="en-US" altLang="ja-JP" dirty="0"/>
              <a:t>merge</a:t>
            </a:r>
            <a:r>
              <a:rPr kumimoji="1" lang="ja-JP" altLang="en-US" dirty="0"/>
              <a:t>してしまうと、</a:t>
            </a:r>
            <a:r>
              <a:rPr kumimoji="1" lang="ja-JP" altLang="en-US" b="1" dirty="0"/>
              <a:t>コンフリクト</a:t>
            </a:r>
            <a:r>
              <a:rPr kumimoji="1" lang="en-US" altLang="ja-JP" dirty="0"/>
              <a:t>(</a:t>
            </a:r>
            <a:r>
              <a:rPr kumimoji="1" lang="ja-JP" altLang="en-US" dirty="0"/>
              <a:t>衝突</a:t>
            </a:r>
            <a:r>
              <a:rPr kumimoji="1" lang="en-US" altLang="ja-JP" dirty="0"/>
              <a:t>)</a:t>
            </a:r>
            <a:r>
              <a:rPr kumimoji="1" lang="ja-JP" altLang="en-US" dirty="0"/>
              <a:t>が起きてしまう</a:t>
            </a:r>
            <a:endParaRPr kumimoji="1" lang="en-US" altLang="ja-JP" dirty="0"/>
          </a:p>
          <a:p>
            <a:pPr lvl="1"/>
            <a:r>
              <a:rPr lang="ja-JP" altLang="en-US" dirty="0"/>
              <a:t>コンフリクトしてしまうのは、ある程度しょうがない</a:t>
            </a:r>
            <a:endParaRPr lang="en-US" altLang="ja-JP" dirty="0"/>
          </a:p>
          <a:p>
            <a:pPr lvl="1"/>
            <a:r>
              <a:rPr kumimoji="1" lang="ja-JP" altLang="en-US" dirty="0"/>
              <a:t>同じファイルを変更すること自体は問題ない。基本的には、同じ行を変更するとまずい</a:t>
            </a:r>
          </a:p>
        </p:txBody>
      </p:sp>
      <p:pic>
        <p:nvPicPr>
          <p:cNvPr id="7" name="図 6" descr="コンピューターのスクリーンショット&#10;&#10;自動的に生成された説明">
            <a:extLst>
              <a:ext uri="{FF2B5EF4-FFF2-40B4-BE49-F238E27FC236}">
                <a16:creationId xmlns:a16="http://schemas.microsoft.com/office/drawing/2014/main" id="{6F92F237-6C37-4938-88C9-D2F305CE684E}"/>
              </a:ext>
            </a:extLst>
          </p:cNvPr>
          <p:cNvPicPr>
            <a:picLocks noChangeAspect="1"/>
          </p:cNvPicPr>
          <p:nvPr/>
        </p:nvPicPr>
        <p:blipFill rotWithShape="1">
          <a:blip r:embed="rId3">
            <a:extLst>
              <a:ext uri="{28A0092B-C50C-407E-A947-70E740481C1C}">
                <a14:useLocalDpi xmlns:a14="http://schemas.microsoft.com/office/drawing/2010/main" val="0"/>
              </a:ext>
            </a:extLst>
          </a:blip>
          <a:srcRect b="51226"/>
          <a:stretch/>
        </p:blipFill>
        <p:spPr>
          <a:xfrm>
            <a:off x="0" y="3716296"/>
            <a:ext cx="12192000" cy="1608507"/>
          </a:xfrm>
          <a:prstGeom prst="rect">
            <a:avLst/>
          </a:prstGeom>
        </p:spPr>
      </p:pic>
    </p:spTree>
    <p:extLst>
      <p:ext uri="{BB962C8B-B14F-4D97-AF65-F5344CB8AC3E}">
        <p14:creationId xmlns:p14="http://schemas.microsoft.com/office/powerpoint/2010/main" val="20943068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ja-JP" altLang="en-US" dirty="0"/>
              <a:t>演習</a:t>
            </a:r>
            <a:r>
              <a:rPr kumimoji="1" lang="en-US" altLang="ja-JP" dirty="0"/>
              <a:t>8a</a:t>
            </a:r>
            <a:r>
              <a:rPr kumimoji="1" lang="ja-JP" altLang="en-US" dirty="0"/>
              <a:t>：コンフリクトの解消</a:t>
            </a:r>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987023"/>
          </a:xfrm>
        </p:spPr>
        <p:txBody>
          <a:bodyPr>
            <a:normAutofit lnSpcReduction="10000"/>
          </a:bodyPr>
          <a:lstStyle/>
          <a:p>
            <a:pPr marL="0" indent="0">
              <a:buNone/>
            </a:pPr>
            <a:r>
              <a:rPr lang="ja-JP" altLang="en-US" dirty="0"/>
              <a:t>・わざとコンフリクトさせて、それの解消</a:t>
            </a:r>
            <a:endParaRPr lang="en-US" altLang="ja-JP" dirty="0"/>
          </a:p>
          <a:p>
            <a:pPr marL="0" indent="0">
              <a:buNone/>
            </a:pPr>
            <a:r>
              <a:rPr lang="ja-JP" altLang="en-US" dirty="0"/>
              <a:t>・まずは衝突させてみる</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3875419022"/>
              </p:ext>
            </p:extLst>
          </p:nvPr>
        </p:nvGraphicFramePr>
        <p:xfrm>
          <a:off x="838200" y="2893671"/>
          <a:ext cx="10293096" cy="3702201"/>
        </p:xfrm>
        <a:graphic>
          <a:graphicData uri="http://schemas.openxmlformats.org/drawingml/2006/table">
            <a:tbl>
              <a:tblPr firstRow="1" bandRow="1">
                <a:tableStyleId>{5C22544A-7EE6-4342-B048-85BDC9FD1C3A}</a:tableStyleId>
              </a:tblPr>
              <a:tblGrid>
                <a:gridCol w="5759370">
                  <a:extLst>
                    <a:ext uri="{9D8B030D-6E8A-4147-A177-3AD203B41FA5}">
                      <a16:colId xmlns:a16="http://schemas.microsoft.com/office/drawing/2014/main" val="1532502494"/>
                    </a:ext>
                  </a:extLst>
                </a:gridCol>
                <a:gridCol w="4533726">
                  <a:extLst>
                    <a:ext uri="{9D8B030D-6E8A-4147-A177-3AD203B41FA5}">
                      <a16:colId xmlns:a16="http://schemas.microsoft.com/office/drawing/2014/main" val="1423431629"/>
                    </a:ext>
                  </a:extLst>
                </a:gridCol>
              </a:tblGrid>
              <a:tr h="3702201">
                <a:tc>
                  <a:txBody>
                    <a:bodyPr/>
                    <a:lstStyle/>
                    <a:p>
                      <a:pPr marL="0" indent="0">
                        <a:buNone/>
                      </a:pPr>
                      <a:r>
                        <a:rPr lang="en-US" altLang="ja-JP" dirty="0">
                          <a:solidFill>
                            <a:schemeClr val="tx1"/>
                          </a:solidFill>
                        </a:rPr>
                        <a:t>git checkout dev1</a:t>
                      </a:r>
                    </a:p>
                    <a:p>
                      <a:pPr marL="0" indent="0">
                        <a:buNone/>
                      </a:pPr>
                      <a:r>
                        <a:rPr lang="en-US" altLang="ja-JP" dirty="0">
                          <a:solidFill>
                            <a:schemeClr val="tx1"/>
                          </a:solidFill>
                        </a:rPr>
                        <a:t>echo 'test2 from dev1' &gt; test2.txt</a:t>
                      </a:r>
                    </a:p>
                    <a:p>
                      <a:pPr marL="0" indent="0">
                        <a:buNone/>
                      </a:pPr>
                      <a:r>
                        <a:rPr lang="en-US" altLang="ja-JP" dirty="0">
                          <a:solidFill>
                            <a:schemeClr val="tx1"/>
                          </a:solidFill>
                        </a:rPr>
                        <a:t>git add .</a:t>
                      </a:r>
                    </a:p>
                    <a:p>
                      <a:pPr marL="0" indent="0">
                        <a:buNone/>
                      </a:pPr>
                      <a:r>
                        <a:rPr lang="en-US" altLang="ja-JP" dirty="0">
                          <a:solidFill>
                            <a:schemeClr val="tx1"/>
                          </a:solidFill>
                        </a:rPr>
                        <a:t>git commit -m "append msg to test2.txt in dev1"</a:t>
                      </a:r>
                    </a:p>
                    <a:p>
                      <a:pPr marL="0" indent="0">
                        <a:buNone/>
                      </a:pPr>
                      <a:r>
                        <a:rPr lang="en-US" altLang="ja-JP" dirty="0">
                          <a:solidFill>
                            <a:schemeClr val="tx1"/>
                          </a:solidFill>
                        </a:rPr>
                        <a:t>git checkout master</a:t>
                      </a:r>
                    </a:p>
                    <a:p>
                      <a:pPr marL="0" indent="0">
                        <a:buNone/>
                      </a:pPr>
                      <a:r>
                        <a:rPr lang="en-US" altLang="ja-JP" dirty="0">
                          <a:solidFill>
                            <a:schemeClr val="tx1"/>
                          </a:solidFill>
                        </a:rPr>
                        <a:t>echo 'test2 from master' &gt; test2.txt</a:t>
                      </a:r>
                    </a:p>
                    <a:p>
                      <a:pPr marL="0" indent="0">
                        <a:buNone/>
                      </a:pPr>
                      <a:r>
                        <a:rPr lang="en-US" altLang="ja-JP" dirty="0">
                          <a:solidFill>
                            <a:schemeClr val="tx1"/>
                          </a:solidFill>
                        </a:rPr>
                        <a:t>git add .</a:t>
                      </a:r>
                    </a:p>
                    <a:p>
                      <a:pPr marL="0" indent="0">
                        <a:buNone/>
                      </a:pPr>
                      <a:r>
                        <a:rPr lang="en-US" altLang="ja-JP" dirty="0">
                          <a:solidFill>
                            <a:schemeClr val="tx1"/>
                          </a:solidFill>
                        </a:rPr>
                        <a:t>git commit -m "append msg to test2.txt in master"</a:t>
                      </a:r>
                    </a:p>
                    <a:p>
                      <a:pPr marL="0" indent="0">
                        <a:buNone/>
                      </a:pPr>
                      <a:r>
                        <a:rPr lang="en-US" altLang="ja-JP" dirty="0">
                          <a:solidFill>
                            <a:schemeClr val="tx1"/>
                          </a:solidFill>
                        </a:rPr>
                        <a:t>git merge dev1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en-US" altLang="ja-JP" dirty="0">
                          <a:solidFill>
                            <a:schemeClr val="tx1"/>
                          </a:solidFill>
                        </a:rPr>
                        <a:t>HEAD</a:t>
                      </a:r>
                      <a:r>
                        <a:rPr lang="ja-JP" altLang="en-US" dirty="0">
                          <a:solidFill>
                            <a:schemeClr val="tx1"/>
                          </a:solidFill>
                        </a:rPr>
                        <a:t>に</a:t>
                      </a:r>
                      <a:r>
                        <a:rPr lang="en-US" altLang="ja-JP" dirty="0">
                          <a:solidFill>
                            <a:schemeClr val="tx1"/>
                          </a:solidFill>
                        </a:rPr>
                        <a:t>dev1</a:t>
                      </a:r>
                      <a:r>
                        <a:rPr lang="ja-JP" altLang="en-US" dirty="0">
                          <a:solidFill>
                            <a:schemeClr val="tx1"/>
                          </a:solidFill>
                        </a:rPr>
                        <a:t>を指定</a:t>
                      </a:r>
                      <a:endParaRPr lang="en-US" altLang="ja-JP" dirty="0">
                        <a:solidFill>
                          <a:schemeClr val="tx1"/>
                        </a:solidFill>
                      </a:endParaRPr>
                    </a:p>
                    <a:p>
                      <a:pPr marL="0" indent="0">
                        <a:buNone/>
                      </a:pPr>
                      <a:r>
                        <a:rPr lang="en-US" altLang="ja-JP" dirty="0">
                          <a:solidFill>
                            <a:schemeClr val="tx1"/>
                          </a:solidFill>
                        </a:rPr>
                        <a:t>test2.txt</a:t>
                      </a:r>
                      <a:r>
                        <a:rPr lang="ja-JP" altLang="en-US" dirty="0">
                          <a:solidFill>
                            <a:schemeClr val="tx1"/>
                          </a:solidFill>
                        </a:rPr>
                        <a:t>を変更</a:t>
                      </a:r>
                      <a:endParaRPr lang="en-US" altLang="ja-JP" dirty="0">
                        <a:solidFill>
                          <a:schemeClr val="tx1"/>
                        </a:solidFill>
                      </a:endParaRPr>
                    </a:p>
                    <a:p>
                      <a:pPr marL="0" indent="0">
                        <a:buNone/>
                      </a:pPr>
                      <a:r>
                        <a:rPr lang="en-US" altLang="ja-JP" dirty="0">
                          <a:solidFill>
                            <a:schemeClr val="tx1"/>
                          </a:solidFill>
                        </a:rPr>
                        <a:t>git add .</a:t>
                      </a:r>
                      <a:r>
                        <a:rPr lang="ja-JP" altLang="en-US" dirty="0">
                          <a:solidFill>
                            <a:schemeClr val="tx1"/>
                          </a:solidFill>
                        </a:rPr>
                        <a:t>で全部</a:t>
                      </a:r>
                      <a:r>
                        <a:rPr lang="en-US" altLang="ja-JP" dirty="0">
                          <a:solidFill>
                            <a:schemeClr val="tx1"/>
                          </a:solidFill>
                        </a:rPr>
                        <a:t>add</a:t>
                      </a:r>
                    </a:p>
                    <a:p>
                      <a:pPr marL="0" indent="0">
                        <a:buNone/>
                      </a:pPr>
                      <a:r>
                        <a:rPr lang="en-US" altLang="ja-JP" dirty="0">
                          <a:solidFill>
                            <a:schemeClr val="tx1"/>
                          </a:solidFill>
                        </a:rPr>
                        <a:t>dev1</a:t>
                      </a:r>
                      <a:r>
                        <a:rPr lang="ja-JP" altLang="en-US" dirty="0">
                          <a:solidFill>
                            <a:schemeClr val="tx1"/>
                          </a:solidFill>
                        </a:rPr>
                        <a:t>にコミット</a:t>
                      </a:r>
                      <a:endParaRPr lang="en-US" altLang="ja-JP" dirty="0">
                        <a:solidFill>
                          <a:schemeClr val="tx1"/>
                        </a:solidFill>
                      </a:endParaRPr>
                    </a:p>
                    <a:p>
                      <a:pPr marL="0" indent="0">
                        <a:buNone/>
                      </a:pPr>
                      <a:r>
                        <a:rPr lang="en-US" altLang="ja-JP" dirty="0">
                          <a:solidFill>
                            <a:schemeClr val="tx1"/>
                          </a:solidFill>
                        </a:rPr>
                        <a:t>HEAD</a:t>
                      </a:r>
                      <a:r>
                        <a:rPr lang="ja-JP" altLang="en-US" dirty="0">
                          <a:solidFill>
                            <a:schemeClr val="tx1"/>
                          </a:solidFill>
                        </a:rPr>
                        <a:t>に</a:t>
                      </a:r>
                      <a:r>
                        <a:rPr lang="en-US" altLang="ja-JP" dirty="0">
                          <a:solidFill>
                            <a:schemeClr val="tx1"/>
                          </a:solidFill>
                        </a:rPr>
                        <a:t>master</a:t>
                      </a:r>
                      <a:r>
                        <a:rPr lang="ja-JP" altLang="en-US" dirty="0">
                          <a:solidFill>
                            <a:schemeClr val="tx1"/>
                          </a:solidFill>
                        </a:rPr>
                        <a:t>を指定</a:t>
                      </a:r>
                      <a:endParaRPr lang="en-US" altLang="ja-JP" dirty="0">
                        <a:solidFill>
                          <a:schemeClr val="tx1"/>
                        </a:solidFill>
                      </a:endParaRPr>
                    </a:p>
                    <a:p>
                      <a:pPr marL="0" indent="0">
                        <a:buNone/>
                      </a:pPr>
                      <a:r>
                        <a:rPr lang="en-US" altLang="ja-JP" dirty="0">
                          <a:solidFill>
                            <a:schemeClr val="tx1"/>
                          </a:solidFill>
                        </a:rPr>
                        <a:t>test2.txt</a:t>
                      </a:r>
                      <a:r>
                        <a:rPr lang="ja-JP" altLang="en-US" dirty="0">
                          <a:solidFill>
                            <a:schemeClr val="tx1"/>
                          </a:solidFill>
                        </a:rPr>
                        <a:t>を変更</a:t>
                      </a:r>
                      <a:endParaRPr lang="en-US" altLang="ja-JP" dirty="0">
                        <a:solidFill>
                          <a:schemeClr val="tx1"/>
                        </a:solidFill>
                      </a:endParaRPr>
                    </a:p>
                    <a:p>
                      <a:pPr marL="0" indent="0">
                        <a:buNone/>
                      </a:pPr>
                      <a:r>
                        <a:rPr lang="en-US" altLang="ja-JP" dirty="0">
                          <a:solidFill>
                            <a:schemeClr val="tx1"/>
                          </a:solidFill>
                        </a:rPr>
                        <a:t>git add .</a:t>
                      </a:r>
                      <a:r>
                        <a:rPr lang="ja-JP" altLang="en-US" dirty="0">
                          <a:solidFill>
                            <a:schemeClr val="tx1"/>
                          </a:solidFill>
                        </a:rPr>
                        <a:t>で全部</a:t>
                      </a:r>
                      <a:r>
                        <a:rPr lang="en-US" altLang="ja-JP" dirty="0">
                          <a:solidFill>
                            <a:schemeClr val="tx1"/>
                          </a:solidFill>
                        </a:rPr>
                        <a:t>add</a:t>
                      </a:r>
                    </a:p>
                    <a:p>
                      <a:pPr marL="0" indent="0">
                        <a:buNone/>
                      </a:pPr>
                      <a:r>
                        <a:rPr lang="en-US" altLang="ja-JP" dirty="0">
                          <a:solidFill>
                            <a:schemeClr val="tx1"/>
                          </a:solidFill>
                        </a:rPr>
                        <a:t>master</a:t>
                      </a:r>
                      <a:r>
                        <a:rPr lang="ja-JP" altLang="en-US" dirty="0">
                          <a:solidFill>
                            <a:schemeClr val="tx1"/>
                          </a:solidFill>
                        </a:rPr>
                        <a:t>にコミット</a:t>
                      </a:r>
                      <a:endParaRPr lang="en-US" altLang="ja-JP" dirty="0">
                        <a:solidFill>
                          <a:schemeClr val="tx1"/>
                        </a:solidFill>
                      </a:endParaRPr>
                    </a:p>
                    <a:p>
                      <a:pPr marL="0" indent="0">
                        <a:buNone/>
                      </a:pPr>
                      <a:r>
                        <a:rPr lang="en-US" altLang="ja-JP" dirty="0">
                          <a:solidFill>
                            <a:schemeClr val="tx1"/>
                          </a:solidFill>
                        </a:rPr>
                        <a:t>dev1</a:t>
                      </a:r>
                      <a:r>
                        <a:rPr lang="ja-JP" altLang="en-US" dirty="0">
                          <a:solidFill>
                            <a:schemeClr val="tx1"/>
                          </a:solidFill>
                        </a:rPr>
                        <a:t>と</a:t>
                      </a:r>
                      <a:r>
                        <a:rPr lang="en-US" altLang="ja-JP" dirty="0">
                          <a:solidFill>
                            <a:schemeClr val="tx1"/>
                          </a:solidFill>
                        </a:rPr>
                        <a:t>HEAD(</a:t>
                      </a:r>
                      <a:r>
                        <a:rPr lang="ja-JP" altLang="en-US" dirty="0">
                          <a:solidFill>
                            <a:schemeClr val="tx1"/>
                          </a:solidFill>
                        </a:rPr>
                        <a:t>今は</a:t>
                      </a:r>
                      <a:r>
                        <a:rPr lang="en-US" altLang="ja-JP" dirty="0">
                          <a:solidFill>
                            <a:schemeClr val="tx1"/>
                          </a:solidFill>
                        </a:rPr>
                        <a:t>master)</a:t>
                      </a:r>
                      <a:r>
                        <a:rPr lang="ja-JP" altLang="en-US" dirty="0">
                          <a:solidFill>
                            <a:schemeClr val="tx1"/>
                          </a:solidFill>
                        </a:rPr>
                        <a:t>をマージ</a:t>
                      </a:r>
                      <a:endParaRPr lang="en-US" altLang="ja-JP" dirty="0">
                        <a:solidFill>
                          <a:schemeClr val="tx1"/>
                        </a:solidFill>
                      </a:endParaRPr>
                    </a:p>
                    <a:p>
                      <a:pPr marL="0" indent="0">
                        <a:buNone/>
                      </a:pPr>
                      <a:endParaRPr lang="en-US" altLang="ja-JP" dirty="0">
                        <a:solidFill>
                          <a:schemeClr val="tx1"/>
                        </a:solidFill>
                      </a:endParaRPr>
                    </a:p>
                    <a:p>
                      <a:pPr marL="0" indent="0">
                        <a:buNone/>
                      </a:pP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2284318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390441-0842-46CB-92B0-0050FCD66677}"/>
              </a:ext>
            </a:extLst>
          </p:cNvPr>
          <p:cNvSpPr>
            <a:spLocks noGrp="1"/>
          </p:cNvSpPr>
          <p:nvPr>
            <p:ph type="title"/>
          </p:nvPr>
        </p:nvSpPr>
        <p:spPr/>
        <p:txBody>
          <a:bodyPr/>
          <a:lstStyle/>
          <a:p>
            <a:r>
              <a:rPr kumimoji="1" lang="ja-JP" altLang="en-US" dirty="0"/>
              <a:t>私の環境だとこうなりました</a:t>
            </a:r>
          </a:p>
        </p:txBody>
      </p:sp>
      <p:pic>
        <p:nvPicPr>
          <p:cNvPr id="5" name="コンテンツ プレースホルダー 4" descr="テキスト&#10;&#10;自動的に生成された説明">
            <a:extLst>
              <a:ext uri="{FF2B5EF4-FFF2-40B4-BE49-F238E27FC236}">
                <a16:creationId xmlns:a16="http://schemas.microsoft.com/office/drawing/2014/main" id="{0F160383-6638-4BC8-A126-E97FBFEC152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1691" r="41399"/>
          <a:stretch/>
        </p:blipFill>
        <p:spPr>
          <a:xfrm>
            <a:off x="2653416" y="1477924"/>
            <a:ext cx="6516709" cy="5380076"/>
          </a:xfrm>
        </p:spPr>
      </p:pic>
    </p:spTree>
    <p:extLst>
      <p:ext uri="{BB962C8B-B14F-4D97-AF65-F5344CB8AC3E}">
        <p14:creationId xmlns:p14="http://schemas.microsoft.com/office/powerpoint/2010/main" val="2573244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91EB9F-D84E-404F-953C-F75E1490C0A0}"/>
              </a:ext>
            </a:extLst>
          </p:cNvPr>
          <p:cNvSpPr>
            <a:spLocks noGrp="1"/>
          </p:cNvSpPr>
          <p:nvPr>
            <p:ph type="title"/>
          </p:nvPr>
        </p:nvSpPr>
        <p:spPr/>
        <p:txBody>
          <a:bodyPr/>
          <a:lstStyle/>
          <a:p>
            <a:endParaRPr kumimoji="1" lang="ja-JP" altLang="en-US"/>
          </a:p>
        </p:txBody>
      </p:sp>
      <p:pic>
        <p:nvPicPr>
          <p:cNvPr id="5" name="コンテンツ プレースホルダー 4" descr="テキスト&#10;&#10;自動的に生成された説明">
            <a:extLst>
              <a:ext uri="{FF2B5EF4-FFF2-40B4-BE49-F238E27FC236}">
                <a16:creationId xmlns:a16="http://schemas.microsoft.com/office/drawing/2014/main" id="{B2E874D1-8A17-4C0B-916D-5923466C30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4667" y="0"/>
            <a:ext cx="8802666" cy="6859357"/>
          </a:xfrm>
        </p:spPr>
      </p:pic>
    </p:spTree>
    <p:extLst>
      <p:ext uri="{BB962C8B-B14F-4D97-AF65-F5344CB8AC3E}">
        <p14:creationId xmlns:p14="http://schemas.microsoft.com/office/powerpoint/2010/main" val="2915635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95A5A1-D9BA-44CE-8151-10113DFFFBD6}"/>
              </a:ext>
            </a:extLst>
          </p:cNvPr>
          <p:cNvSpPr>
            <a:spLocks noGrp="1"/>
          </p:cNvSpPr>
          <p:nvPr>
            <p:ph type="title"/>
          </p:nvPr>
        </p:nvSpPr>
        <p:spPr/>
        <p:txBody>
          <a:bodyPr/>
          <a:lstStyle/>
          <a:p>
            <a:endParaRPr kumimoji="1" lang="ja-JP" altLang="en-US"/>
          </a:p>
        </p:txBody>
      </p:sp>
      <p:pic>
        <p:nvPicPr>
          <p:cNvPr id="5" name="コンテンツ プレースホルダー 4" descr="テキスト&#10;&#10;自動的に生成された説明">
            <a:extLst>
              <a:ext uri="{FF2B5EF4-FFF2-40B4-BE49-F238E27FC236}">
                <a16:creationId xmlns:a16="http://schemas.microsoft.com/office/drawing/2014/main" id="{3EFE23D9-FF84-41C3-B350-DBD78F2A78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8965" y="0"/>
            <a:ext cx="7854070" cy="6858000"/>
          </a:xfrm>
        </p:spPr>
      </p:pic>
    </p:spTree>
    <p:extLst>
      <p:ext uri="{BB962C8B-B14F-4D97-AF65-F5344CB8AC3E}">
        <p14:creationId xmlns:p14="http://schemas.microsoft.com/office/powerpoint/2010/main" val="2843203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ja-JP" altLang="en-US" dirty="0"/>
              <a:t>演習</a:t>
            </a:r>
            <a:r>
              <a:rPr kumimoji="1" lang="en-US" altLang="ja-JP" dirty="0"/>
              <a:t>8b</a:t>
            </a:r>
            <a:r>
              <a:rPr kumimoji="1" lang="ja-JP" altLang="en-US" dirty="0"/>
              <a:t>：</a:t>
            </a:r>
            <a:r>
              <a:rPr lang="ja-JP" altLang="en-US" dirty="0"/>
              <a:t>コンフリクトの解消</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845038"/>
          </a:xfrm>
        </p:spPr>
        <p:txBody>
          <a:bodyPr>
            <a:normAutofit lnSpcReduction="10000"/>
          </a:bodyPr>
          <a:lstStyle/>
          <a:p>
            <a:pPr marL="0" indent="0">
              <a:buNone/>
            </a:pPr>
            <a:r>
              <a:rPr lang="ja-JP" altLang="en-US" dirty="0"/>
              <a:t>・コンフリクトを解消して、コミットし直します</a:t>
            </a:r>
            <a:endParaRPr lang="en-US" altLang="ja-JP" dirty="0"/>
          </a:p>
          <a:p>
            <a:pPr marL="0" indent="0">
              <a:buNone/>
            </a:pPr>
            <a:r>
              <a:rPr lang="ja-JP" altLang="en-US" dirty="0"/>
              <a:t>発展問題</a:t>
            </a:r>
            <a:r>
              <a:rPr lang="en-US" altLang="ja-JP" dirty="0"/>
              <a:t>:</a:t>
            </a:r>
            <a:r>
              <a:rPr lang="ja-JP" altLang="en-US" dirty="0"/>
              <a:t>この後も</a:t>
            </a:r>
            <a:r>
              <a:rPr lang="en-US" altLang="ja-JP" dirty="0"/>
              <a:t>dev1</a:t>
            </a:r>
            <a:r>
              <a:rPr lang="ja-JP" altLang="en-US" dirty="0"/>
              <a:t>で開発を続ける場合、</a:t>
            </a:r>
            <a:r>
              <a:rPr lang="en-US" altLang="ja-JP" dirty="0"/>
              <a:t>dev1</a:t>
            </a:r>
            <a:r>
              <a:rPr lang="ja-JP" altLang="en-US" dirty="0"/>
              <a:t>では、まず何をしないといけない</a:t>
            </a:r>
            <a:r>
              <a:rPr lang="en-US" altLang="ja-JP" dirty="0"/>
              <a:t>?</a:t>
            </a:r>
          </a:p>
          <a:p>
            <a:pPr marL="0" indent="0">
              <a:buNone/>
            </a:pPr>
            <a:r>
              <a:rPr lang="ja-JP" altLang="en-US" dirty="0"/>
              <a:t>超発展問題</a:t>
            </a:r>
            <a:r>
              <a:rPr lang="en-US" altLang="ja-JP" dirty="0"/>
              <a:t>:</a:t>
            </a:r>
            <a:r>
              <a:rPr lang="ja-JP" altLang="en-US" dirty="0">
                <a:highlight>
                  <a:srgbClr val="000000"/>
                </a:highlight>
              </a:rPr>
              <a:t>その時、何故コンフリクトは発生しなかった</a:t>
            </a:r>
            <a:r>
              <a:rPr lang="en-US" altLang="ja-JP" dirty="0">
                <a:highlight>
                  <a:srgbClr val="000000"/>
                </a:highlight>
              </a:rPr>
              <a:t>?</a:t>
            </a:r>
          </a:p>
          <a:p>
            <a:pPr marL="0" indent="0">
              <a:buNone/>
            </a:pPr>
            <a:endParaRPr lang="en-US" altLang="ja-JP" dirty="0"/>
          </a:p>
          <a:p>
            <a:pPr marL="0" indent="0">
              <a:buNone/>
            </a:pP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2266927433"/>
              </p:ext>
            </p:extLst>
          </p:nvPr>
        </p:nvGraphicFramePr>
        <p:xfrm>
          <a:off x="838200" y="4010296"/>
          <a:ext cx="10293096" cy="2585575"/>
        </p:xfrm>
        <a:graphic>
          <a:graphicData uri="http://schemas.openxmlformats.org/drawingml/2006/table">
            <a:tbl>
              <a:tblPr firstRow="1" bandRow="1">
                <a:tableStyleId>{5C22544A-7EE6-4342-B048-85BDC9FD1C3A}</a:tableStyleId>
              </a:tblPr>
              <a:tblGrid>
                <a:gridCol w="5160264">
                  <a:extLst>
                    <a:ext uri="{9D8B030D-6E8A-4147-A177-3AD203B41FA5}">
                      <a16:colId xmlns:a16="http://schemas.microsoft.com/office/drawing/2014/main" val="1532502494"/>
                    </a:ext>
                  </a:extLst>
                </a:gridCol>
                <a:gridCol w="5132832">
                  <a:extLst>
                    <a:ext uri="{9D8B030D-6E8A-4147-A177-3AD203B41FA5}">
                      <a16:colId xmlns:a16="http://schemas.microsoft.com/office/drawing/2014/main" val="1423431629"/>
                    </a:ext>
                  </a:extLst>
                </a:gridCol>
              </a:tblGrid>
              <a:tr h="2585575">
                <a:tc>
                  <a:txBody>
                    <a:bodyPr/>
                    <a:lstStyle/>
                    <a:p>
                      <a:pPr marL="0" indent="0">
                        <a:buNone/>
                      </a:pPr>
                      <a:r>
                        <a:rPr lang="en-US" altLang="ja-JP" dirty="0">
                          <a:solidFill>
                            <a:schemeClr val="tx1"/>
                          </a:solidFill>
                        </a:rPr>
                        <a:t>vim test2.txt</a:t>
                      </a:r>
                    </a:p>
                    <a:p>
                      <a:pPr marL="0" indent="0">
                        <a:buNone/>
                      </a:pPr>
                      <a:r>
                        <a:rPr lang="en-US" altLang="ja-JP" dirty="0">
                          <a:solidFill>
                            <a:schemeClr val="tx1"/>
                          </a:solidFill>
                        </a:rPr>
                        <a:t>cat test2.txt</a:t>
                      </a:r>
                    </a:p>
                    <a:p>
                      <a:pPr marL="0" indent="0">
                        <a:buNone/>
                      </a:pPr>
                      <a:r>
                        <a:rPr lang="en-US" altLang="ja-JP" dirty="0">
                          <a:solidFill>
                            <a:schemeClr val="tx1"/>
                          </a:solidFill>
                        </a:rPr>
                        <a:t>git status</a:t>
                      </a:r>
                    </a:p>
                    <a:p>
                      <a:pPr marL="0" indent="0">
                        <a:buNone/>
                      </a:pPr>
                      <a:r>
                        <a:rPr lang="en-US" altLang="ja-JP" dirty="0">
                          <a:solidFill>
                            <a:schemeClr val="tx1"/>
                          </a:solidFill>
                        </a:rPr>
                        <a:t>git add test2.txt</a:t>
                      </a:r>
                    </a:p>
                    <a:p>
                      <a:pPr marL="0" indent="0">
                        <a:buNone/>
                      </a:pPr>
                      <a:r>
                        <a:rPr lang="en-US" altLang="ja-JP" dirty="0">
                          <a:solidFill>
                            <a:schemeClr val="tx1"/>
                          </a:solidFill>
                        </a:rPr>
                        <a:t>git commit -m "fix conflict in test2.txt"</a:t>
                      </a:r>
                    </a:p>
                    <a:p>
                      <a:pPr marL="0" indent="0">
                        <a:buNone/>
                      </a:pPr>
                      <a:r>
                        <a:rPr lang="en-US" altLang="ja-JP" dirty="0">
                          <a:solidFill>
                            <a:schemeClr val="tx1"/>
                          </a:solidFill>
                        </a:rPr>
                        <a:t>git log --all --graph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en-US" altLang="ja-JP" dirty="0">
                          <a:solidFill>
                            <a:schemeClr val="tx1"/>
                          </a:solidFill>
                        </a:rPr>
                        <a:t>test2.txt</a:t>
                      </a:r>
                      <a:r>
                        <a:rPr lang="ja-JP" altLang="en-US" dirty="0">
                          <a:solidFill>
                            <a:schemeClr val="tx1"/>
                          </a:solidFill>
                        </a:rPr>
                        <a:t>のコンフリクトを解消</a:t>
                      </a:r>
                      <a:endParaRPr lang="en-US" altLang="ja-JP" dirty="0">
                        <a:solidFill>
                          <a:schemeClr val="tx1"/>
                        </a:solidFill>
                      </a:endParaRPr>
                    </a:p>
                    <a:p>
                      <a:pPr marL="0" indent="0">
                        <a:buNone/>
                      </a:pPr>
                      <a:r>
                        <a:rPr lang="en-US" altLang="ja-JP" dirty="0">
                          <a:solidFill>
                            <a:schemeClr val="tx1"/>
                          </a:solidFill>
                        </a:rPr>
                        <a:t>test2.txt</a:t>
                      </a:r>
                      <a:r>
                        <a:rPr lang="ja-JP" altLang="en-US" dirty="0">
                          <a:solidFill>
                            <a:schemeClr val="tx1"/>
                          </a:solidFill>
                        </a:rPr>
                        <a:t>を確認</a:t>
                      </a:r>
                      <a:endParaRPr lang="en-US" altLang="ja-JP" dirty="0">
                        <a:solidFill>
                          <a:schemeClr val="tx1"/>
                        </a:solidFill>
                      </a:endParaRPr>
                    </a:p>
                    <a:p>
                      <a:pPr marL="0" indent="0">
                        <a:buNone/>
                      </a:pPr>
                      <a:r>
                        <a:rPr lang="en-US" altLang="ja-JP" dirty="0">
                          <a:solidFill>
                            <a:schemeClr val="tx1"/>
                          </a:solidFill>
                        </a:rPr>
                        <a:t>both modified</a:t>
                      </a:r>
                      <a:r>
                        <a:rPr lang="ja-JP" altLang="en-US" dirty="0">
                          <a:solidFill>
                            <a:schemeClr val="tx1"/>
                          </a:solidFill>
                        </a:rPr>
                        <a:t>となっていることを確認</a:t>
                      </a:r>
                      <a:endParaRPr lang="en-US" altLang="ja-JP" dirty="0">
                        <a:solidFill>
                          <a:schemeClr val="tx1"/>
                        </a:solidFill>
                      </a:endParaRPr>
                    </a:p>
                    <a:p>
                      <a:pPr marL="0" indent="0">
                        <a:buNone/>
                      </a:pPr>
                      <a:r>
                        <a:rPr lang="en-US" altLang="ja-JP" dirty="0">
                          <a:solidFill>
                            <a:schemeClr val="tx1"/>
                          </a:solidFill>
                        </a:rPr>
                        <a:t>test2</a:t>
                      </a:r>
                      <a:r>
                        <a:rPr lang="ja-JP" altLang="en-US" dirty="0">
                          <a:solidFill>
                            <a:schemeClr val="tx1"/>
                          </a:solidFill>
                        </a:rPr>
                        <a:t>を</a:t>
                      </a:r>
                      <a:r>
                        <a:rPr lang="en-US" altLang="ja-JP" dirty="0">
                          <a:solidFill>
                            <a:schemeClr val="tx1"/>
                          </a:solidFill>
                        </a:rPr>
                        <a:t>add</a:t>
                      </a:r>
                    </a:p>
                    <a:p>
                      <a:pPr marL="0" indent="0">
                        <a:buNone/>
                      </a:pPr>
                      <a:r>
                        <a:rPr lang="ja-JP" altLang="en-US" dirty="0">
                          <a:solidFill>
                            <a:schemeClr val="tx1"/>
                          </a:solidFill>
                        </a:rPr>
                        <a:t>コミット</a:t>
                      </a:r>
                      <a:endParaRPr lang="en-US" altLang="ja-JP" dirty="0">
                        <a:solidFill>
                          <a:schemeClr val="tx1"/>
                        </a:solidFill>
                      </a:endParaRPr>
                    </a:p>
                    <a:p>
                      <a:pPr marL="0" indent="0">
                        <a:buNone/>
                      </a:pPr>
                      <a:r>
                        <a:rPr lang="ja-JP" altLang="en-US" dirty="0">
                          <a:solidFill>
                            <a:schemeClr val="tx1"/>
                          </a:solidFill>
                        </a:rPr>
                        <a:t>ログを確認</a:t>
                      </a: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37171668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BE975-71D7-4B65-8C41-2C3C396512F9}"/>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dirty="0" err="1"/>
              <a:t>EX:fast-forward</a:t>
            </a:r>
            <a:r>
              <a:rPr kumimoji="1" lang="ja-JP" altLang="en-US" dirty="0"/>
              <a:t>マージ</a:t>
            </a:r>
          </a:p>
        </p:txBody>
      </p:sp>
      <p:sp>
        <p:nvSpPr>
          <p:cNvPr id="3" name="コンテンツ プレースホルダー 2">
            <a:extLst>
              <a:ext uri="{FF2B5EF4-FFF2-40B4-BE49-F238E27FC236}">
                <a16:creationId xmlns:a16="http://schemas.microsoft.com/office/drawing/2014/main" id="{EC4B6BD6-B7E7-4B68-9FF4-A9FCA29560B8}"/>
              </a:ext>
            </a:extLst>
          </p:cNvPr>
          <p:cNvSpPr>
            <a:spLocks noGrp="1"/>
          </p:cNvSpPr>
          <p:nvPr>
            <p:ph idx="1"/>
          </p:nvPr>
        </p:nvSpPr>
        <p:spPr/>
        <p:txBody>
          <a:bodyPr/>
          <a:lstStyle/>
          <a:p>
            <a:r>
              <a:rPr kumimoji="1" lang="en-US" altLang="ja-JP" dirty="0"/>
              <a:t>dev1</a:t>
            </a:r>
            <a:r>
              <a:rPr kumimoji="1" lang="ja-JP" altLang="en-US" dirty="0"/>
              <a:t>を</a:t>
            </a:r>
            <a:r>
              <a:rPr kumimoji="1" lang="en-US" altLang="ja-JP" dirty="0"/>
              <a:t>master</a:t>
            </a:r>
            <a:r>
              <a:rPr kumimoji="1" lang="ja-JP" altLang="en-US" dirty="0"/>
              <a:t>にマージするときに、</a:t>
            </a:r>
            <a:r>
              <a:rPr kumimoji="1" lang="en-US" altLang="ja-JP" dirty="0"/>
              <a:t>dev1</a:t>
            </a:r>
            <a:r>
              <a:rPr kumimoji="1" lang="ja-JP" altLang="en-US" dirty="0"/>
              <a:t>に無いコミットが</a:t>
            </a:r>
            <a:r>
              <a:rPr kumimoji="1" lang="en-US" altLang="ja-JP" dirty="0"/>
              <a:t>master</a:t>
            </a:r>
            <a:r>
              <a:rPr kumimoji="1" lang="ja-JP" altLang="en-US" dirty="0"/>
              <a:t>に作られていないとき、</a:t>
            </a:r>
            <a:r>
              <a:rPr kumimoji="1" lang="en-US" altLang="ja-JP" b="1" dirty="0"/>
              <a:t>fast-forward</a:t>
            </a:r>
            <a:r>
              <a:rPr kumimoji="1" lang="en-US" altLang="ja-JP" dirty="0"/>
              <a:t>(</a:t>
            </a:r>
            <a:r>
              <a:rPr kumimoji="1" lang="ja-JP" altLang="en-US" dirty="0"/>
              <a:t>早送り</a:t>
            </a:r>
            <a:r>
              <a:rPr kumimoji="1" lang="en-US" altLang="ja-JP" dirty="0"/>
              <a:t>)</a:t>
            </a:r>
            <a:r>
              <a:rPr kumimoji="1" lang="ja-JP" altLang="en-US" dirty="0"/>
              <a:t>マージとなる。</a:t>
            </a:r>
            <a:endParaRPr kumimoji="1" lang="en-US" altLang="ja-JP" dirty="0"/>
          </a:p>
          <a:p>
            <a:pPr lvl="1"/>
            <a:r>
              <a:rPr lang="ja-JP" altLang="en-US" dirty="0"/>
              <a:t>枝分かれは無い</a:t>
            </a:r>
            <a:endParaRPr lang="en-US" altLang="ja-JP" dirty="0"/>
          </a:p>
          <a:p>
            <a:r>
              <a:rPr kumimoji="1" lang="ja-JP" altLang="en-US" dirty="0"/>
              <a:t>逆に、</a:t>
            </a:r>
            <a:r>
              <a:rPr lang="en-US" altLang="ja-JP" dirty="0"/>
              <a:t>master</a:t>
            </a:r>
            <a:r>
              <a:rPr lang="ja-JP" altLang="en-US" dirty="0"/>
              <a:t>が</a:t>
            </a:r>
            <a:r>
              <a:rPr lang="en-US" altLang="ja-JP" dirty="0"/>
              <a:t>dev1</a:t>
            </a:r>
            <a:r>
              <a:rPr lang="ja-JP" altLang="en-US" dirty="0"/>
              <a:t>より進んでいるとき、</a:t>
            </a:r>
            <a:r>
              <a:rPr lang="en-US" altLang="ja-JP" dirty="0"/>
              <a:t>non fast-forward</a:t>
            </a:r>
            <a:r>
              <a:rPr lang="ja-JP" altLang="en-US" dirty="0"/>
              <a:t>マージという。</a:t>
            </a:r>
            <a:endParaRPr lang="en-US" altLang="ja-JP" dirty="0"/>
          </a:p>
          <a:p>
            <a:pPr lvl="1"/>
            <a:r>
              <a:rPr kumimoji="1" lang="ja-JP" altLang="en-US" dirty="0"/>
              <a:t>枝分かれする</a:t>
            </a:r>
            <a:endParaRPr kumimoji="1" lang="en-US" altLang="ja-JP" dirty="0"/>
          </a:p>
          <a:p>
            <a:pPr lvl="1"/>
            <a:r>
              <a:rPr kumimoji="1" lang="ja-JP" altLang="en-US" dirty="0"/>
              <a:t>マージコミットも生成される</a:t>
            </a:r>
            <a:r>
              <a:rPr kumimoji="1" lang="en-US" altLang="ja-JP" dirty="0"/>
              <a:t>?</a:t>
            </a:r>
            <a:endParaRPr kumimoji="1" lang="ja-JP" altLang="en-US" dirty="0"/>
          </a:p>
        </p:txBody>
      </p:sp>
    </p:spTree>
    <p:extLst>
      <p:ext uri="{BB962C8B-B14F-4D97-AF65-F5344CB8AC3E}">
        <p14:creationId xmlns:p14="http://schemas.microsoft.com/office/powerpoint/2010/main" val="3476736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F66E3E-FF6F-4670-96D1-8B033ABF7E9E}"/>
              </a:ext>
            </a:extLst>
          </p:cNvPr>
          <p:cNvSpPr>
            <a:spLocks noGrp="1"/>
          </p:cNvSpPr>
          <p:nvPr>
            <p:ph type="title"/>
          </p:nvPr>
        </p:nvSpPr>
        <p:spPr>
          <a:xfrm>
            <a:off x="838200" y="365126"/>
            <a:ext cx="10515600" cy="621846"/>
          </a:xfrm>
        </p:spPr>
        <p:txBody>
          <a:bodyPr>
            <a:normAutofit fontScale="90000"/>
          </a:bodyPr>
          <a:lstStyle/>
          <a:p>
            <a:endParaRPr kumimoji="1" lang="ja-JP" altLang="en-US" dirty="0"/>
          </a:p>
        </p:txBody>
      </p:sp>
      <p:pic>
        <p:nvPicPr>
          <p:cNvPr id="4" name="コンテンツ プレースホルダー 3">
            <a:extLst>
              <a:ext uri="{FF2B5EF4-FFF2-40B4-BE49-F238E27FC236}">
                <a16:creationId xmlns:a16="http://schemas.microsoft.com/office/drawing/2014/main" id="{ADFB19EC-BDFF-4EC9-861B-48E46914D8E3}"/>
              </a:ext>
            </a:extLst>
          </p:cNvPr>
          <p:cNvPicPr>
            <a:picLocks noGrp="1" noChangeAspect="1"/>
          </p:cNvPicPr>
          <p:nvPr>
            <p:ph idx="1"/>
          </p:nvPr>
        </p:nvPicPr>
        <p:blipFill>
          <a:blip r:embed="rId2"/>
          <a:stretch>
            <a:fillRect/>
          </a:stretch>
        </p:blipFill>
        <p:spPr>
          <a:xfrm>
            <a:off x="2987724" y="0"/>
            <a:ext cx="7233136" cy="6858000"/>
          </a:xfrm>
          <a:prstGeom prst="rect">
            <a:avLst/>
          </a:prstGeom>
        </p:spPr>
      </p:pic>
      <p:sp>
        <p:nvSpPr>
          <p:cNvPr id="5" name="正方形/長方形 4">
            <a:extLst>
              <a:ext uri="{FF2B5EF4-FFF2-40B4-BE49-F238E27FC236}">
                <a16:creationId xmlns:a16="http://schemas.microsoft.com/office/drawing/2014/main" id="{766F4DAD-65C3-43B1-AFEB-31597BE5BCB6}"/>
              </a:ext>
            </a:extLst>
          </p:cNvPr>
          <p:cNvSpPr/>
          <p:nvPr/>
        </p:nvSpPr>
        <p:spPr>
          <a:xfrm>
            <a:off x="2971800" y="4267200"/>
            <a:ext cx="342900" cy="4953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5CC3396-32DD-4F21-9FE6-ECA5E41500FC}"/>
              </a:ext>
            </a:extLst>
          </p:cNvPr>
          <p:cNvSpPr/>
          <p:nvPr/>
        </p:nvSpPr>
        <p:spPr>
          <a:xfrm>
            <a:off x="2987724" y="190500"/>
            <a:ext cx="342900" cy="353513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Tree>
    <p:extLst>
      <p:ext uri="{BB962C8B-B14F-4D97-AF65-F5344CB8AC3E}">
        <p14:creationId xmlns:p14="http://schemas.microsoft.com/office/powerpoint/2010/main" val="21819696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D33167-060A-4B1F-BD48-24562FCFCC40}"/>
              </a:ext>
            </a:extLst>
          </p:cNvPr>
          <p:cNvSpPr>
            <a:spLocks noGrp="1"/>
          </p:cNvSpPr>
          <p:nvPr>
            <p:ph type="title"/>
          </p:nvPr>
        </p:nvSpPr>
        <p:spPr>
          <a:xfrm>
            <a:off x="838200" y="365126"/>
            <a:ext cx="10515600" cy="880526"/>
          </a:xfrm>
        </p:spPr>
        <p:style>
          <a:lnRef idx="1">
            <a:schemeClr val="accent2"/>
          </a:lnRef>
          <a:fillRef idx="2">
            <a:schemeClr val="accent2"/>
          </a:fillRef>
          <a:effectRef idx="1">
            <a:schemeClr val="accent2"/>
          </a:effectRef>
          <a:fontRef idx="minor">
            <a:schemeClr val="dk1"/>
          </a:fontRef>
        </p:style>
        <p:txBody>
          <a:bodyPr/>
          <a:lstStyle/>
          <a:p>
            <a:r>
              <a:rPr kumimoji="1" lang="en-US" altLang="ja-JP" dirty="0" err="1"/>
              <a:t>EX:git</a:t>
            </a:r>
            <a:r>
              <a:rPr kumimoji="1" lang="en-US" altLang="ja-JP" dirty="0"/>
              <a:t> rebase, squash</a:t>
            </a:r>
            <a:endParaRPr kumimoji="1" lang="ja-JP" altLang="en-US" dirty="0"/>
          </a:p>
        </p:txBody>
      </p:sp>
      <p:sp>
        <p:nvSpPr>
          <p:cNvPr id="3" name="コンテンツ プレースホルダー 2">
            <a:extLst>
              <a:ext uri="{FF2B5EF4-FFF2-40B4-BE49-F238E27FC236}">
                <a16:creationId xmlns:a16="http://schemas.microsoft.com/office/drawing/2014/main" id="{7F61B56F-3A6F-4BDB-9E4C-1376A73AEE3E}"/>
              </a:ext>
            </a:extLst>
          </p:cNvPr>
          <p:cNvSpPr>
            <a:spLocks noGrp="1"/>
          </p:cNvSpPr>
          <p:nvPr>
            <p:ph idx="1"/>
          </p:nvPr>
        </p:nvSpPr>
        <p:spPr>
          <a:xfrm>
            <a:off x="838200" y="1303297"/>
            <a:ext cx="10515600" cy="4131345"/>
          </a:xfrm>
        </p:spPr>
        <p:txBody>
          <a:bodyPr>
            <a:normAutofit/>
          </a:bodyPr>
          <a:lstStyle/>
          <a:p>
            <a:r>
              <a:rPr kumimoji="1" lang="en-US" altLang="ja-JP" dirty="0"/>
              <a:t>git merge:</a:t>
            </a:r>
            <a:r>
              <a:rPr kumimoji="1" lang="ja-JP" altLang="en-US" dirty="0"/>
              <a:t>枝分かれし、コミットは複数個</a:t>
            </a:r>
            <a:endParaRPr kumimoji="1" lang="en-US" altLang="ja-JP" dirty="0"/>
          </a:p>
          <a:p>
            <a:endParaRPr lang="en-US" altLang="ja-JP" dirty="0"/>
          </a:p>
          <a:p>
            <a:endParaRPr kumimoji="1" lang="en-US" altLang="ja-JP" dirty="0"/>
          </a:p>
          <a:p>
            <a:endParaRPr lang="en-US" altLang="ja-JP" dirty="0"/>
          </a:p>
          <a:p>
            <a:r>
              <a:rPr lang="en-US" altLang="ja-JP" dirty="0"/>
              <a:t>git merge --squash: </a:t>
            </a:r>
            <a:r>
              <a:rPr lang="ja-JP" altLang="en-US" dirty="0"/>
              <a:t>コミットをひとつにする</a:t>
            </a:r>
            <a:r>
              <a:rPr lang="en-US" altLang="ja-JP" dirty="0"/>
              <a:t>(fast-forward)</a:t>
            </a:r>
          </a:p>
          <a:p>
            <a:endParaRPr lang="en-US" altLang="ja-JP" dirty="0"/>
          </a:p>
          <a:p>
            <a:endParaRPr kumimoji="1" lang="en-US" altLang="ja-JP" dirty="0"/>
          </a:p>
          <a:p>
            <a:r>
              <a:rPr lang="en-US" altLang="ja-JP" dirty="0"/>
              <a:t>git rebase:</a:t>
            </a:r>
            <a:r>
              <a:rPr lang="ja-JP" altLang="en-US" dirty="0"/>
              <a:t>枝分かれ場所を先頭に変更する</a:t>
            </a:r>
            <a:r>
              <a:rPr lang="en-US" altLang="ja-JP" dirty="0"/>
              <a:t>(</a:t>
            </a:r>
            <a:r>
              <a:rPr lang="ja-JP" altLang="en-US" dirty="0"/>
              <a:t>割と危険</a:t>
            </a:r>
            <a:r>
              <a:rPr lang="en-US" altLang="ja-JP" dirty="0"/>
              <a:t>)</a:t>
            </a:r>
          </a:p>
        </p:txBody>
      </p:sp>
      <p:grpSp>
        <p:nvGrpSpPr>
          <p:cNvPr id="11" name="グループ化 10">
            <a:extLst>
              <a:ext uri="{FF2B5EF4-FFF2-40B4-BE49-F238E27FC236}">
                <a16:creationId xmlns:a16="http://schemas.microsoft.com/office/drawing/2014/main" id="{9D6BB7EA-5981-49E8-B056-D2F5C3172676}"/>
              </a:ext>
            </a:extLst>
          </p:cNvPr>
          <p:cNvGrpSpPr/>
          <p:nvPr/>
        </p:nvGrpSpPr>
        <p:grpSpPr>
          <a:xfrm>
            <a:off x="154338" y="1845731"/>
            <a:ext cx="11199462" cy="992275"/>
            <a:chOff x="496269" y="5413820"/>
            <a:chExt cx="11199462" cy="992275"/>
          </a:xfrm>
        </p:grpSpPr>
        <p:grpSp>
          <p:nvGrpSpPr>
            <p:cNvPr id="12" name="グループ化 11">
              <a:extLst>
                <a:ext uri="{FF2B5EF4-FFF2-40B4-BE49-F238E27FC236}">
                  <a16:creationId xmlns:a16="http://schemas.microsoft.com/office/drawing/2014/main" id="{76EDF454-6CD3-48C3-B475-2F871582A3BE}"/>
                </a:ext>
              </a:extLst>
            </p:cNvPr>
            <p:cNvGrpSpPr/>
            <p:nvPr/>
          </p:nvGrpSpPr>
          <p:grpSpPr>
            <a:xfrm>
              <a:off x="496269" y="5508117"/>
              <a:ext cx="11199462" cy="897585"/>
              <a:chOff x="7749" y="5751185"/>
              <a:chExt cx="11199462" cy="897585"/>
            </a:xfrm>
          </p:grpSpPr>
          <p:cxnSp>
            <p:nvCxnSpPr>
              <p:cNvPr id="17" name="直線矢印コネクタ 16">
                <a:extLst>
                  <a:ext uri="{FF2B5EF4-FFF2-40B4-BE49-F238E27FC236}">
                    <a16:creationId xmlns:a16="http://schemas.microsoft.com/office/drawing/2014/main" id="{A9AB3E0E-6574-4922-AD36-EBE86362998B}"/>
                  </a:ext>
                </a:extLst>
              </p:cNvPr>
              <p:cNvCxnSpPr>
                <a:cxnSpLocks/>
              </p:cNvCxnSpPr>
              <p:nvPr/>
            </p:nvCxnSpPr>
            <p:spPr>
              <a:xfrm>
                <a:off x="984788" y="6400800"/>
                <a:ext cx="10222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B7BC7254-39AE-42B2-838A-FF59563382FE}"/>
                  </a:ext>
                </a:extLst>
              </p:cNvPr>
              <p:cNvCxnSpPr>
                <a:cxnSpLocks/>
                <a:stCxn id="22" idx="6"/>
              </p:cNvCxnSpPr>
              <p:nvPr/>
            </p:nvCxnSpPr>
            <p:spPr>
              <a:xfrm flipV="1">
                <a:off x="2038673" y="5935852"/>
                <a:ext cx="2052880" cy="464948"/>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直線矢印コネクタ 18">
                <a:extLst>
                  <a:ext uri="{FF2B5EF4-FFF2-40B4-BE49-F238E27FC236}">
                    <a16:creationId xmlns:a16="http://schemas.microsoft.com/office/drawing/2014/main" id="{C5CE7733-58B8-4524-97F0-0544ED3E157E}"/>
                  </a:ext>
                </a:extLst>
              </p:cNvPr>
              <p:cNvCxnSpPr/>
              <p:nvPr/>
            </p:nvCxnSpPr>
            <p:spPr>
              <a:xfrm>
                <a:off x="4107051" y="5935852"/>
                <a:ext cx="710016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テキスト ボックス 19">
                <a:extLst>
                  <a:ext uri="{FF2B5EF4-FFF2-40B4-BE49-F238E27FC236}">
                    <a16:creationId xmlns:a16="http://schemas.microsoft.com/office/drawing/2014/main" id="{A13C404D-9EC3-4FD9-B90C-30E2E9CF410B}"/>
                  </a:ext>
                </a:extLst>
              </p:cNvPr>
              <p:cNvSpPr txBox="1"/>
              <p:nvPr/>
            </p:nvSpPr>
            <p:spPr>
              <a:xfrm>
                <a:off x="7749" y="6245817"/>
                <a:ext cx="1053885" cy="369332"/>
              </a:xfrm>
              <a:prstGeom prst="rect">
                <a:avLst/>
              </a:prstGeom>
              <a:noFill/>
            </p:spPr>
            <p:txBody>
              <a:bodyPr wrap="square" rtlCol="0">
                <a:spAutoFit/>
              </a:bodyPr>
              <a:lstStyle/>
              <a:p>
                <a:r>
                  <a:rPr kumimoji="1" lang="en-US" altLang="ja-JP" dirty="0"/>
                  <a:t>master</a:t>
                </a:r>
                <a:endParaRPr kumimoji="1" lang="ja-JP" altLang="en-US" dirty="0"/>
              </a:p>
            </p:txBody>
          </p:sp>
          <p:sp>
            <p:nvSpPr>
              <p:cNvPr id="21" name="テキスト ボックス 20">
                <a:extLst>
                  <a:ext uri="{FF2B5EF4-FFF2-40B4-BE49-F238E27FC236}">
                    <a16:creationId xmlns:a16="http://schemas.microsoft.com/office/drawing/2014/main" id="{78D91A73-B8A3-4D5C-BE8B-3F3AAC8B619B}"/>
                  </a:ext>
                </a:extLst>
              </p:cNvPr>
              <p:cNvSpPr txBox="1"/>
              <p:nvPr/>
            </p:nvSpPr>
            <p:spPr>
              <a:xfrm>
                <a:off x="7749" y="5751185"/>
                <a:ext cx="1053885" cy="369332"/>
              </a:xfrm>
              <a:prstGeom prst="rect">
                <a:avLst/>
              </a:prstGeom>
              <a:noFill/>
            </p:spPr>
            <p:txBody>
              <a:bodyPr wrap="square" rtlCol="0">
                <a:spAutoFit/>
              </a:bodyPr>
              <a:lstStyle/>
              <a:p>
                <a:r>
                  <a:rPr kumimoji="1" lang="en-US" altLang="ja-JP" dirty="0"/>
                  <a:t>dev1</a:t>
                </a:r>
                <a:endParaRPr kumimoji="1" lang="ja-JP" altLang="en-US" dirty="0"/>
              </a:p>
            </p:txBody>
          </p:sp>
          <p:sp>
            <p:nvSpPr>
              <p:cNvPr id="22" name="楕円 21">
                <a:extLst>
                  <a:ext uri="{FF2B5EF4-FFF2-40B4-BE49-F238E27FC236}">
                    <a16:creationId xmlns:a16="http://schemas.microsoft.com/office/drawing/2014/main" id="{0E2C0F93-08F0-4B48-8D90-F3F84D4AF1EF}"/>
                  </a:ext>
                </a:extLst>
              </p:cNvPr>
              <p:cNvSpPr/>
              <p:nvPr/>
            </p:nvSpPr>
            <p:spPr>
              <a:xfrm>
                <a:off x="1511730" y="6152829"/>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3" name="楕円 12">
              <a:extLst>
                <a:ext uri="{FF2B5EF4-FFF2-40B4-BE49-F238E27FC236}">
                  <a16:creationId xmlns:a16="http://schemas.microsoft.com/office/drawing/2014/main" id="{1418D608-9F7A-48A1-9D21-24A3ED534721}"/>
                </a:ext>
              </a:extLst>
            </p:cNvPr>
            <p:cNvSpPr/>
            <p:nvPr/>
          </p:nvSpPr>
          <p:spPr>
            <a:xfrm>
              <a:off x="6615384" y="5413820"/>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14" name="楕円 13">
              <a:extLst>
                <a:ext uri="{FF2B5EF4-FFF2-40B4-BE49-F238E27FC236}">
                  <a16:creationId xmlns:a16="http://schemas.microsoft.com/office/drawing/2014/main" id="{12BD2F3E-F260-46B6-8169-D7B34E6C7157}"/>
                </a:ext>
              </a:extLst>
            </p:cNvPr>
            <p:cNvSpPr/>
            <p:nvPr/>
          </p:nvSpPr>
          <p:spPr>
            <a:xfrm>
              <a:off x="4224312" y="5900304"/>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楕円 14">
              <a:extLst>
                <a:ext uri="{FF2B5EF4-FFF2-40B4-BE49-F238E27FC236}">
                  <a16:creationId xmlns:a16="http://schemas.microsoft.com/office/drawing/2014/main" id="{BF03B699-B9BF-484F-88D1-AAC34E9C9A9E}"/>
                </a:ext>
              </a:extLst>
            </p:cNvPr>
            <p:cNvSpPr/>
            <p:nvPr/>
          </p:nvSpPr>
          <p:spPr>
            <a:xfrm>
              <a:off x="8040905" y="5910154"/>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 name="直線矢印コネクタ 15">
              <a:extLst>
                <a:ext uri="{FF2B5EF4-FFF2-40B4-BE49-F238E27FC236}">
                  <a16:creationId xmlns:a16="http://schemas.microsoft.com/office/drawing/2014/main" id="{5FD1E5FC-D34E-419C-BD86-8CF140990C90}"/>
                </a:ext>
              </a:extLst>
            </p:cNvPr>
            <p:cNvCxnSpPr>
              <a:cxnSpLocks/>
              <a:endCxn id="15" idx="2"/>
            </p:cNvCxnSpPr>
            <p:nvPr/>
          </p:nvCxnSpPr>
          <p:spPr>
            <a:xfrm>
              <a:off x="7157825" y="5692783"/>
              <a:ext cx="883080" cy="4653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grpSp>
        <p:nvGrpSpPr>
          <p:cNvPr id="23" name="グループ化 22">
            <a:extLst>
              <a:ext uri="{FF2B5EF4-FFF2-40B4-BE49-F238E27FC236}">
                <a16:creationId xmlns:a16="http://schemas.microsoft.com/office/drawing/2014/main" id="{9FE396E7-94FA-4850-A21F-676566C0FD2F}"/>
              </a:ext>
            </a:extLst>
          </p:cNvPr>
          <p:cNvGrpSpPr/>
          <p:nvPr/>
        </p:nvGrpSpPr>
        <p:grpSpPr>
          <a:xfrm>
            <a:off x="0" y="3874046"/>
            <a:ext cx="11199462" cy="897585"/>
            <a:chOff x="7749" y="5751185"/>
            <a:chExt cx="11199462" cy="897585"/>
          </a:xfrm>
        </p:grpSpPr>
        <p:cxnSp>
          <p:nvCxnSpPr>
            <p:cNvPr id="24" name="直線矢印コネクタ 23">
              <a:extLst>
                <a:ext uri="{FF2B5EF4-FFF2-40B4-BE49-F238E27FC236}">
                  <a16:creationId xmlns:a16="http://schemas.microsoft.com/office/drawing/2014/main" id="{C7C83BBD-529C-4DBC-B8BC-82E79AFC8222}"/>
                </a:ext>
              </a:extLst>
            </p:cNvPr>
            <p:cNvCxnSpPr>
              <a:cxnSpLocks/>
            </p:cNvCxnSpPr>
            <p:nvPr/>
          </p:nvCxnSpPr>
          <p:spPr>
            <a:xfrm>
              <a:off x="984788" y="6400800"/>
              <a:ext cx="10222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E32616C-8BEC-4536-8C45-38747E724E40}"/>
                </a:ext>
              </a:extLst>
            </p:cNvPr>
            <p:cNvSpPr txBox="1"/>
            <p:nvPr/>
          </p:nvSpPr>
          <p:spPr>
            <a:xfrm>
              <a:off x="7749" y="6245817"/>
              <a:ext cx="1053885" cy="369332"/>
            </a:xfrm>
            <a:prstGeom prst="rect">
              <a:avLst/>
            </a:prstGeom>
            <a:noFill/>
          </p:spPr>
          <p:txBody>
            <a:bodyPr wrap="square" rtlCol="0">
              <a:spAutoFit/>
            </a:bodyPr>
            <a:lstStyle/>
            <a:p>
              <a:r>
                <a:rPr kumimoji="1" lang="en-US" altLang="ja-JP" dirty="0"/>
                <a:t>master</a:t>
              </a:r>
              <a:endParaRPr kumimoji="1" lang="ja-JP" altLang="en-US" dirty="0"/>
            </a:p>
          </p:txBody>
        </p:sp>
        <p:sp>
          <p:nvSpPr>
            <p:cNvPr id="28" name="テキスト ボックス 27">
              <a:extLst>
                <a:ext uri="{FF2B5EF4-FFF2-40B4-BE49-F238E27FC236}">
                  <a16:creationId xmlns:a16="http://schemas.microsoft.com/office/drawing/2014/main" id="{80FF3A0A-BCE9-4A52-B1FA-7439B2840E98}"/>
                </a:ext>
              </a:extLst>
            </p:cNvPr>
            <p:cNvSpPr txBox="1"/>
            <p:nvPr/>
          </p:nvSpPr>
          <p:spPr>
            <a:xfrm>
              <a:off x="7749" y="5751185"/>
              <a:ext cx="1053885" cy="369332"/>
            </a:xfrm>
            <a:prstGeom prst="rect">
              <a:avLst/>
            </a:prstGeom>
            <a:noFill/>
          </p:spPr>
          <p:txBody>
            <a:bodyPr wrap="square" rtlCol="0">
              <a:spAutoFit/>
            </a:bodyPr>
            <a:lstStyle/>
            <a:p>
              <a:r>
                <a:rPr kumimoji="1" lang="en-US" altLang="ja-JP" dirty="0"/>
                <a:t>dev1</a:t>
              </a:r>
              <a:endParaRPr kumimoji="1" lang="ja-JP" altLang="en-US" dirty="0"/>
            </a:p>
          </p:txBody>
        </p:sp>
        <p:sp>
          <p:nvSpPr>
            <p:cNvPr id="29" name="楕円 28">
              <a:extLst>
                <a:ext uri="{FF2B5EF4-FFF2-40B4-BE49-F238E27FC236}">
                  <a16:creationId xmlns:a16="http://schemas.microsoft.com/office/drawing/2014/main" id="{4BB8A912-1A53-44E2-B575-03ADBC8DE005}"/>
                </a:ext>
              </a:extLst>
            </p:cNvPr>
            <p:cNvSpPr/>
            <p:nvPr/>
          </p:nvSpPr>
          <p:spPr>
            <a:xfrm>
              <a:off x="1511730" y="6152829"/>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 name="直線矢印コネクタ 29">
            <a:extLst>
              <a:ext uri="{FF2B5EF4-FFF2-40B4-BE49-F238E27FC236}">
                <a16:creationId xmlns:a16="http://schemas.microsoft.com/office/drawing/2014/main" id="{ECF3BBD1-F77E-49B5-B9F4-DE12FD1F19E1}"/>
              </a:ext>
            </a:extLst>
          </p:cNvPr>
          <p:cNvCxnSpPr>
            <a:cxnSpLocks/>
          </p:cNvCxnSpPr>
          <p:nvPr/>
        </p:nvCxnSpPr>
        <p:spPr>
          <a:xfrm>
            <a:off x="977038" y="3972530"/>
            <a:ext cx="1022242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楕円 30">
            <a:extLst>
              <a:ext uri="{FF2B5EF4-FFF2-40B4-BE49-F238E27FC236}">
                <a16:creationId xmlns:a16="http://schemas.microsoft.com/office/drawing/2014/main" id="{8BF4DE4B-9077-4D7A-9A2C-676760356383}"/>
              </a:ext>
            </a:extLst>
          </p:cNvPr>
          <p:cNvSpPr/>
          <p:nvPr/>
        </p:nvSpPr>
        <p:spPr>
          <a:xfrm>
            <a:off x="6271554" y="3724558"/>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423C5C9-66CC-4E85-8801-B959965DC70E}"/>
              </a:ext>
            </a:extLst>
          </p:cNvPr>
          <p:cNvSpPr/>
          <p:nvPr/>
        </p:nvSpPr>
        <p:spPr>
          <a:xfrm>
            <a:off x="3887767" y="4220499"/>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楕円 36">
            <a:extLst>
              <a:ext uri="{FF2B5EF4-FFF2-40B4-BE49-F238E27FC236}">
                <a16:creationId xmlns:a16="http://schemas.microsoft.com/office/drawing/2014/main" id="{01F89650-4EF7-4FDF-856C-0AEF9FC78555}"/>
              </a:ext>
            </a:extLst>
          </p:cNvPr>
          <p:cNvSpPr/>
          <p:nvPr/>
        </p:nvSpPr>
        <p:spPr>
          <a:xfrm>
            <a:off x="5475290" y="1822855"/>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D8795B55-D53A-466B-8AB1-29B465ADAE83}"/>
              </a:ext>
            </a:extLst>
          </p:cNvPr>
          <p:cNvSpPr/>
          <p:nvPr/>
        </p:nvSpPr>
        <p:spPr>
          <a:xfrm>
            <a:off x="5451896" y="2353220"/>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39" name="楕円 38">
            <a:extLst>
              <a:ext uri="{FF2B5EF4-FFF2-40B4-BE49-F238E27FC236}">
                <a16:creationId xmlns:a16="http://schemas.microsoft.com/office/drawing/2014/main" id="{1D064F1D-916D-4892-9040-9190C27BF879}"/>
              </a:ext>
            </a:extLst>
          </p:cNvPr>
          <p:cNvSpPr/>
          <p:nvPr/>
        </p:nvSpPr>
        <p:spPr>
          <a:xfrm>
            <a:off x="6271554" y="2352095"/>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40" name="楕円 39">
            <a:extLst>
              <a:ext uri="{FF2B5EF4-FFF2-40B4-BE49-F238E27FC236}">
                <a16:creationId xmlns:a16="http://schemas.microsoft.com/office/drawing/2014/main" id="{1475E40C-7B42-4BAB-8CF1-079EDD2E8EAB}"/>
              </a:ext>
            </a:extLst>
          </p:cNvPr>
          <p:cNvSpPr/>
          <p:nvPr/>
        </p:nvSpPr>
        <p:spPr>
          <a:xfrm>
            <a:off x="5475290" y="3724559"/>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3D72CF90-3F76-44FE-886F-26E7B6DD0B27}"/>
              </a:ext>
            </a:extLst>
          </p:cNvPr>
          <p:cNvSpPr/>
          <p:nvPr/>
        </p:nvSpPr>
        <p:spPr>
          <a:xfrm>
            <a:off x="6271554" y="4275689"/>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DCC28B68-0763-4C07-A073-8785423FF9F4}"/>
              </a:ext>
            </a:extLst>
          </p:cNvPr>
          <p:cNvGrpSpPr/>
          <p:nvPr/>
        </p:nvGrpSpPr>
        <p:grpSpPr>
          <a:xfrm>
            <a:off x="-1" y="5562090"/>
            <a:ext cx="11199462" cy="897585"/>
            <a:chOff x="7749" y="5751185"/>
            <a:chExt cx="11199462" cy="897585"/>
          </a:xfrm>
        </p:grpSpPr>
        <p:cxnSp>
          <p:nvCxnSpPr>
            <p:cNvPr id="44" name="直線矢印コネクタ 43">
              <a:extLst>
                <a:ext uri="{FF2B5EF4-FFF2-40B4-BE49-F238E27FC236}">
                  <a16:creationId xmlns:a16="http://schemas.microsoft.com/office/drawing/2014/main" id="{CD82037D-02A4-4864-A304-6DFB7EF29BEC}"/>
                </a:ext>
              </a:extLst>
            </p:cNvPr>
            <p:cNvCxnSpPr>
              <a:cxnSpLocks/>
            </p:cNvCxnSpPr>
            <p:nvPr/>
          </p:nvCxnSpPr>
          <p:spPr>
            <a:xfrm>
              <a:off x="984788" y="6400800"/>
              <a:ext cx="10222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596D29CD-F96A-437C-B712-D8C7C722F580}"/>
                </a:ext>
              </a:extLst>
            </p:cNvPr>
            <p:cNvSpPr txBox="1"/>
            <p:nvPr/>
          </p:nvSpPr>
          <p:spPr>
            <a:xfrm>
              <a:off x="7749" y="6245817"/>
              <a:ext cx="1053885" cy="369332"/>
            </a:xfrm>
            <a:prstGeom prst="rect">
              <a:avLst/>
            </a:prstGeom>
            <a:noFill/>
          </p:spPr>
          <p:txBody>
            <a:bodyPr wrap="square" rtlCol="0">
              <a:spAutoFit/>
            </a:bodyPr>
            <a:lstStyle/>
            <a:p>
              <a:r>
                <a:rPr kumimoji="1" lang="en-US" altLang="ja-JP" dirty="0"/>
                <a:t>master</a:t>
              </a:r>
              <a:endParaRPr kumimoji="1" lang="ja-JP" altLang="en-US" dirty="0"/>
            </a:p>
          </p:txBody>
        </p:sp>
        <p:sp>
          <p:nvSpPr>
            <p:cNvPr id="46" name="テキスト ボックス 45">
              <a:extLst>
                <a:ext uri="{FF2B5EF4-FFF2-40B4-BE49-F238E27FC236}">
                  <a16:creationId xmlns:a16="http://schemas.microsoft.com/office/drawing/2014/main" id="{FD9F0E45-8254-494E-BEEA-9B68A331EEE9}"/>
                </a:ext>
              </a:extLst>
            </p:cNvPr>
            <p:cNvSpPr txBox="1"/>
            <p:nvPr/>
          </p:nvSpPr>
          <p:spPr>
            <a:xfrm>
              <a:off x="7749" y="5751185"/>
              <a:ext cx="1053885" cy="369332"/>
            </a:xfrm>
            <a:prstGeom prst="rect">
              <a:avLst/>
            </a:prstGeom>
            <a:noFill/>
          </p:spPr>
          <p:txBody>
            <a:bodyPr wrap="square" rtlCol="0">
              <a:spAutoFit/>
            </a:bodyPr>
            <a:lstStyle/>
            <a:p>
              <a:r>
                <a:rPr kumimoji="1" lang="en-US" altLang="ja-JP" dirty="0"/>
                <a:t>dev1</a:t>
              </a:r>
              <a:endParaRPr kumimoji="1" lang="ja-JP" altLang="en-US" dirty="0"/>
            </a:p>
          </p:txBody>
        </p:sp>
        <p:sp>
          <p:nvSpPr>
            <p:cNvPr id="47" name="楕円 46">
              <a:extLst>
                <a:ext uri="{FF2B5EF4-FFF2-40B4-BE49-F238E27FC236}">
                  <a16:creationId xmlns:a16="http://schemas.microsoft.com/office/drawing/2014/main" id="{2F44F5B7-FCF3-4EB7-A1C1-EB16176E5C4B}"/>
                </a:ext>
              </a:extLst>
            </p:cNvPr>
            <p:cNvSpPr/>
            <p:nvPr/>
          </p:nvSpPr>
          <p:spPr>
            <a:xfrm>
              <a:off x="1511730" y="6152829"/>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8" name="直線矢印コネクタ 47">
            <a:extLst>
              <a:ext uri="{FF2B5EF4-FFF2-40B4-BE49-F238E27FC236}">
                <a16:creationId xmlns:a16="http://schemas.microsoft.com/office/drawing/2014/main" id="{CE2456A6-10B0-442D-93BE-0BA7B810B114}"/>
              </a:ext>
            </a:extLst>
          </p:cNvPr>
          <p:cNvCxnSpPr>
            <a:cxnSpLocks/>
          </p:cNvCxnSpPr>
          <p:nvPr/>
        </p:nvCxnSpPr>
        <p:spPr>
          <a:xfrm>
            <a:off x="5978839" y="5660572"/>
            <a:ext cx="5220621" cy="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9" name="楕円 48">
            <a:extLst>
              <a:ext uri="{FF2B5EF4-FFF2-40B4-BE49-F238E27FC236}">
                <a16:creationId xmlns:a16="http://schemas.microsoft.com/office/drawing/2014/main" id="{BC25DCAF-C407-4D4E-AC84-0B30EB0890DD}"/>
              </a:ext>
            </a:extLst>
          </p:cNvPr>
          <p:cNvSpPr/>
          <p:nvPr/>
        </p:nvSpPr>
        <p:spPr>
          <a:xfrm>
            <a:off x="6271553" y="5412602"/>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B2E9E9DF-D0F0-4134-B1CA-41EE61B9EF09}"/>
              </a:ext>
            </a:extLst>
          </p:cNvPr>
          <p:cNvSpPr/>
          <p:nvPr/>
        </p:nvSpPr>
        <p:spPr>
          <a:xfrm>
            <a:off x="3900126" y="5906548"/>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楕円 50">
            <a:extLst>
              <a:ext uri="{FF2B5EF4-FFF2-40B4-BE49-F238E27FC236}">
                <a16:creationId xmlns:a16="http://schemas.microsoft.com/office/drawing/2014/main" id="{CD88C9F4-7449-454F-8FA5-75256BD4EC16}"/>
              </a:ext>
            </a:extLst>
          </p:cNvPr>
          <p:cNvSpPr/>
          <p:nvPr/>
        </p:nvSpPr>
        <p:spPr>
          <a:xfrm>
            <a:off x="5475289" y="5412603"/>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01AE6C2E-E96D-457D-8773-A1925F2A6E09}"/>
              </a:ext>
            </a:extLst>
          </p:cNvPr>
          <p:cNvSpPr/>
          <p:nvPr/>
        </p:nvSpPr>
        <p:spPr>
          <a:xfrm>
            <a:off x="6271553" y="5963733"/>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67294D6C-66B8-401A-8BF2-3D48DF941D99}"/>
              </a:ext>
            </a:extLst>
          </p:cNvPr>
          <p:cNvSpPr/>
          <p:nvPr/>
        </p:nvSpPr>
        <p:spPr>
          <a:xfrm>
            <a:off x="5475289" y="5963734"/>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60377A50-AE7A-4EBD-AAFA-44B338ABCD80}"/>
              </a:ext>
            </a:extLst>
          </p:cNvPr>
          <p:cNvCxnSpPr>
            <a:cxnSpLocks/>
            <a:stCxn id="50" idx="6"/>
            <a:endCxn id="51" idx="2"/>
          </p:cNvCxnSpPr>
          <p:nvPr/>
        </p:nvCxnSpPr>
        <p:spPr>
          <a:xfrm flipV="1">
            <a:off x="4427069" y="5660574"/>
            <a:ext cx="1048220" cy="493945"/>
          </a:xfrm>
          <a:prstGeom prst="line">
            <a:avLst/>
          </a:prstGeom>
        </p:spPr>
        <p:style>
          <a:lnRef idx="1">
            <a:schemeClr val="accent2"/>
          </a:lnRef>
          <a:fillRef idx="0">
            <a:schemeClr val="accent2"/>
          </a:fillRef>
          <a:effectRef idx="0">
            <a:schemeClr val="accent2"/>
          </a:effectRef>
          <a:fontRef idx="minor">
            <a:schemeClr val="tx1"/>
          </a:fontRef>
        </p:style>
      </p:cxnSp>
      <p:cxnSp>
        <p:nvCxnSpPr>
          <p:cNvPr id="61" name="直線コネクタ 60">
            <a:extLst>
              <a:ext uri="{FF2B5EF4-FFF2-40B4-BE49-F238E27FC236}">
                <a16:creationId xmlns:a16="http://schemas.microsoft.com/office/drawing/2014/main" id="{AD0E93FD-8DF3-4C7D-9BBF-8CF9760C3759}"/>
              </a:ext>
            </a:extLst>
          </p:cNvPr>
          <p:cNvCxnSpPr>
            <a:cxnSpLocks/>
            <a:endCxn id="51" idx="2"/>
          </p:cNvCxnSpPr>
          <p:nvPr/>
        </p:nvCxnSpPr>
        <p:spPr>
          <a:xfrm>
            <a:off x="3112545" y="5658579"/>
            <a:ext cx="2362744" cy="1995"/>
          </a:xfrm>
          <a:prstGeom prst="line">
            <a:avLst/>
          </a:prstGeom>
          <a:ln>
            <a:prstDash val="lgDashDot"/>
          </a:ln>
        </p:spPr>
        <p:style>
          <a:lnRef idx="1">
            <a:schemeClr val="accent2"/>
          </a:lnRef>
          <a:fillRef idx="0">
            <a:schemeClr val="accent2"/>
          </a:fillRef>
          <a:effectRef idx="0">
            <a:schemeClr val="accent2"/>
          </a:effectRef>
          <a:fontRef idx="minor">
            <a:schemeClr val="tx1"/>
          </a:fontRef>
        </p:style>
      </p:cxnSp>
      <p:cxnSp>
        <p:nvCxnSpPr>
          <p:cNvPr id="64" name="直線コネクタ 63">
            <a:extLst>
              <a:ext uri="{FF2B5EF4-FFF2-40B4-BE49-F238E27FC236}">
                <a16:creationId xmlns:a16="http://schemas.microsoft.com/office/drawing/2014/main" id="{6D0F6CF0-6268-466C-9085-EAD9679FDF34}"/>
              </a:ext>
            </a:extLst>
          </p:cNvPr>
          <p:cNvCxnSpPr>
            <a:cxnSpLocks/>
          </p:cNvCxnSpPr>
          <p:nvPr/>
        </p:nvCxnSpPr>
        <p:spPr>
          <a:xfrm flipV="1">
            <a:off x="2064325" y="5643159"/>
            <a:ext cx="1039537" cy="539954"/>
          </a:xfrm>
          <a:prstGeom prst="line">
            <a:avLst/>
          </a:prstGeom>
          <a:ln>
            <a:prstDash val="lgDashDot"/>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221941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139089-58EC-4036-B784-71339EA05233}"/>
              </a:ext>
            </a:extLst>
          </p:cNvPr>
          <p:cNvSpPr>
            <a:spLocks noGrp="1"/>
          </p:cNvSpPr>
          <p:nvPr>
            <p:ph type="title"/>
          </p:nvPr>
        </p:nvSpPr>
        <p:spPr/>
        <p:txBody>
          <a:bodyPr/>
          <a:lstStyle/>
          <a:p>
            <a:r>
              <a:rPr lang="ja-JP" altLang="en-US" dirty="0"/>
              <a:t>コンフリクトを予防するために</a:t>
            </a:r>
            <a:endParaRPr kumimoji="1" lang="ja-JP" altLang="en-US" dirty="0"/>
          </a:p>
        </p:txBody>
      </p:sp>
      <p:sp>
        <p:nvSpPr>
          <p:cNvPr id="3" name="コンテンツ プレースホルダー 2">
            <a:extLst>
              <a:ext uri="{FF2B5EF4-FFF2-40B4-BE49-F238E27FC236}">
                <a16:creationId xmlns:a16="http://schemas.microsoft.com/office/drawing/2014/main" id="{EB3F0DAC-1AF4-459D-B839-F9CDCBC049E4}"/>
              </a:ext>
            </a:extLst>
          </p:cNvPr>
          <p:cNvSpPr>
            <a:spLocks noGrp="1"/>
          </p:cNvSpPr>
          <p:nvPr>
            <p:ph idx="1"/>
          </p:nvPr>
        </p:nvSpPr>
        <p:spPr>
          <a:xfrm>
            <a:off x="838200" y="1825624"/>
            <a:ext cx="10515600" cy="5032375"/>
          </a:xfrm>
        </p:spPr>
        <p:txBody>
          <a:bodyPr>
            <a:normAutofit/>
          </a:bodyPr>
          <a:lstStyle/>
          <a:p>
            <a:pPr marL="0" indent="0">
              <a:buNone/>
            </a:pPr>
            <a:r>
              <a:rPr kumimoji="1" lang="ja-JP" altLang="en-US" dirty="0"/>
              <a:t>コンフリクトはそこまで恐れることではないが、無いほうがやはり良い。</a:t>
            </a:r>
            <a:endParaRPr kumimoji="1" lang="en-US" altLang="ja-JP" dirty="0"/>
          </a:p>
          <a:p>
            <a:r>
              <a:rPr lang="ja-JP" altLang="en-US" b="1" dirty="0"/>
              <a:t>適度に</a:t>
            </a:r>
            <a:r>
              <a:rPr lang="en-US" altLang="ja-JP" b="1" dirty="0"/>
              <a:t>master</a:t>
            </a:r>
            <a:r>
              <a:rPr lang="ja-JP" altLang="en-US" b="1" dirty="0"/>
              <a:t>などをマージする</a:t>
            </a:r>
            <a:r>
              <a:rPr lang="en-US" altLang="ja-JP" dirty="0"/>
              <a:t>(master</a:t>
            </a:r>
            <a:r>
              <a:rPr lang="ja-JP" altLang="en-US" dirty="0"/>
              <a:t>のコミットを取り込む</a:t>
            </a:r>
            <a:r>
              <a:rPr lang="en-US" altLang="ja-JP" dirty="0"/>
              <a:t>)</a:t>
            </a:r>
            <a:r>
              <a:rPr lang="ja-JP" altLang="en-US" dirty="0"/>
              <a:t>ことで、ブランチごとの差異がない状態で作業をしよう</a:t>
            </a:r>
            <a:endParaRPr lang="en-US" altLang="ja-JP" dirty="0"/>
          </a:p>
          <a:p>
            <a:pPr lvl="1"/>
            <a:r>
              <a:rPr lang="ja-JP" altLang="en-US" dirty="0"/>
              <a:t>参考</a:t>
            </a:r>
            <a:r>
              <a:rPr lang="en-US" altLang="ja-JP" dirty="0"/>
              <a:t>:master</a:t>
            </a:r>
            <a:r>
              <a:rPr lang="ja-JP" altLang="en-US" dirty="0"/>
              <a:t>が</a:t>
            </a:r>
            <a:r>
              <a:rPr lang="en-US" altLang="ja-JP" dirty="0"/>
              <a:t>dev1</a:t>
            </a:r>
            <a:r>
              <a:rPr lang="ja-JP" altLang="en-US" dirty="0"/>
              <a:t>を取り込むのは、本流に機能を追加させるという意味がある。一方</a:t>
            </a:r>
            <a:r>
              <a:rPr lang="en-US" altLang="ja-JP" dirty="0"/>
              <a:t>dev1</a:t>
            </a:r>
            <a:r>
              <a:rPr lang="ja-JP" altLang="en-US" dirty="0"/>
              <a:t>が</a:t>
            </a:r>
            <a:r>
              <a:rPr lang="en-US" altLang="ja-JP" dirty="0"/>
              <a:t>master</a:t>
            </a:r>
            <a:r>
              <a:rPr lang="ja-JP" altLang="en-US" dirty="0"/>
              <a:t>を取り込むのは、できるだけ、本流コードに近い形で作業をしたいというだけ。</a:t>
            </a:r>
            <a:endParaRPr lang="en-US" altLang="ja-JP" dirty="0"/>
          </a:p>
          <a:p>
            <a:pPr lvl="1"/>
            <a:r>
              <a:rPr lang="ja-JP" altLang="en-US" dirty="0"/>
              <a:t>参考</a:t>
            </a:r>
            <a:r>
              <a:rPr lang="en-US" altLang="ja-JP" dirty="0"/>
              <a:t>:</a:t>
            </a:r>
            <a:r>
              <a:rPr lang="ja-JP" altLang="en-US" dirty="0"/>
              <a:t>演習のように、</a:t>
            </a:r>
            <a:r>
              <a:rPr lang="en-US" altLang="ja-JP" dirty="0"/>
              <a:t>master</a:t>
            </a:r>
            <a:r>
              <a:rPr lang="ja-JP" altLang="en-US" dirty="0"/>
              <a:t>でコンフリクトを起こさせるのはそんなに良いことではない。</a:t>
            </a:r>
            <a:r>
              <a:rPr lang="en-US" altLang="ja-JP" dirty="0"/>
              <a:t>dev1</a:t>
            </a:r>
            <a:r>
              <a:rPr lang="ja-JP" altLang="en-US" dirty="0"/>
              <a:t>でコンフリクトを解消させておいたほうが良い。</a:t>
            </a:r>
            <a:r>
              <a:rPr lang="en-US" altLang="ja-JP" dirty="0"/>
              <a:t>dev1</a:t>
            </a:r>
            <a:r>
              <a:rPr lang="ja-JP" altLang="en-US" dirty="0"/>
              <a:t>の開発で発生したコンフリクトは、</a:t>
            </a:r>
            <a:r>
              <a:rPr lang="en-US" altLang="ja-JP" dirty="0"/>
              <a:t>dev1</a:t>
            </a:r>
            <a:r>
              <a:rPr lang="ja-JP" altLang="en-US" dirty="0"/>
              <a:t>に責任がある。</a:t>
            </a:r>
            <a:br>
              <a:rPr lang="en-US" altLang="ja-JP" dirty="0"/>
            </a:br>
            <a:r>
              <a:rPr lang="ja-JP" altLang="en-US" dirty="0"/>
              <a:t>また、</a:t>
            </a:r>
            <a:r>
              <a:rPr lang="en-US" altLang="ja-JP" dirty="0"/>
              <a:t>master</a:t>
            </a:r>
            <a:r>
              <a:rPr lang="ja-JP" altLang="en-US" dirty="0"/>
              <a:t>のログがきれいはほうがいい。</a:t>
            </a:r>
            <a:endParaRPr lang="en-US" altLang="ja-JP" dirty="0"/>
          </a:p>
        </p:txBody>
      </p:sp>
    </p:spTree>
    <p:extLst>
      <p:ext uri="{BB962C8B-B14F-4D97-AF65-F5344CB8AC3E}">
        <p14:creationId xmlns:p14="http://schemas.microsoft.com/office/powerpoint/2010/main" val="2960265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D20755-81E5-452B-A741-615DDBFFB448}"/>
              </a:ext>
            </a:extLst>
          </p:cNvPr>
          <p:cNvSpPr>
            <a:spLocks noGrp="1"/>
          </p:cNvSpPr>
          <p:nvPr>
            <p:ph type="title"/>
          </p:nvPr>
        </p:nvSpPr>
        <p:spPr>
          <a:xfrm>
            <a:off x="6513788" y="365125"/>
            <a:ext cx="4840010" cy="1807305"/>
          </a:xfrm>
        </p:spPr>
        <p:txBody>
          <a:bodyPr>
            <a:normAutofit/>
          </a:bodyPr>
          <a:lstStyle/>
          <a:p>
            <a:r>
              <a:rPr kumimoji="1" lang="ja-JP" altLang="en-US" dirty="0"/>
              <a:t>この勉強会で得られるもの</a:t>
            </a:r>
          </a:p>
        </p:txBody>
      </p:sp>
      <p:sp>
        <p:nvSpPr>
          <p:cNvPr id="3" name="コンテンツ プレースホルダー 2">
            <a:extLst>
              <a:ext uri="{FF2B5EF4-FFF2-40B4-BE49-F238E27FC236}">
                <a16:creationId xmlns:a16="http://schemas.microsoft.com/office/drawing/2014/main" id="{CC09BCA6-D213-47D2-B6D7-2C489C2586DD}"/>
              </a:ext>
            </a:extLst>
          </p:cNvPr>
          <p:cNvSpPr>
            <a:spLocks noGrp="1"/>
          </p:cNvSpPr>
          <p:nvPr>
            <p:ph idx="1"/>
          </p:nvPr>
        </p:nvSpPr>
        <p:spPr>
          <a:xfrm>
            <a:off x="6513788" y="2333297"/>
            <a:ext cx="4840010" cy="3843666"/>
          </a:xfrm>
        </p:spPr>
        <p:txBody>
          <a:bodyPr>
            <a:normAutofit/>
          </a:bodyPr>
          <a:lstStyle/>
          <a:p>
            <a:r>
              <a:rPr lang="ja-JP" altLang="en-US" sz="2000" dirty="0"/>
              <a:t>バージョン管理</a:t>
            </a:r>
            <a:endParaRPr lang="en-US" altLang="ja-JP" sz="2000" dirty="0"/>
          </a:p>
          <a:p>
            <a:r>
              <a:rPr kumimoji="1" lang="ja-JP" altLang="en-US" sz="2000" dirty="0"/>
              <a:t>他人のソースコードとの結合</a:t>
            </a:r>
            <a:endParaRPr kumimoji="1" lang="en-US" altLang="ja-JP" sz="2000" dirty="0"/>
          </a:p>
          <a:p>
            <a:r>
              <a:rPr kumimoji="1" lang="ja-JP" altLang="en-US" sz="2000" dirty="0"/>
              <a:t>リモートへのソースコードのバックアップ</a:t>
            </a:r>
          </a:p>
        </p:txBody>
      </p:sp>
      <p:pic>
        <p:nvPicPr>
          <p:cNvPr id="5" name="Picture 4" descr="コンピューターのマザーボード上にある南京錠">
            <a:extLst>
              <a:ext uri="{FF2B5EF4-FFF2-40B4-BE49-F238E27FC236}">
                <a16:creationId xmlns:a16="http://schemas.microsoft.com/office/drawing/2014/main" id="{BFCAA1F6-455B-40E2-9FDB-CAD4AA6CA5E4}"/>
              </a:ext>
            </a:extLst>
          </p:cNvPr>
          <p:cNvPicPr>
            <a:picLocks noChangeAspect="1"/>
          </p:cNvPicPr>
          <p:nvPr/>
        </p:nvPicPr>
        <p:blipFill rotWithShape="1">
          <a:blip r:embed="rId2"/>
          <a:srcRect l="8556" r="31910"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8072077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D6A71FB-93A8-4836-AC51-81DB85EDB393}"/>
              </a:ext>
            </a:extLst>
          </p:cNvPr>
          <p:cNvSpPr txBox="1"/>
          <p:nvPr/>
        </p:nvSpPr>
        <p:spPr>
          <a:xfrm>
            <a:off x="5227813" y="3013501"/>
            <a:ext cx="1736373" cy="830997"/>
          </a:xfrm>
          <a:prstGeom prst="rect">
            <a:avLst/>
          </a:prstGeom>
          <a:noFill/>
        </p:spPr>
        <p:txBody>
          <a:bodyPr wrap="none" rtlCol="0">
            <a:spAutoFit/>
          </a:bodyPr>
          <a:lstStyle/>
          <a:p>
            <a:r>
              <a:rPr kumimoji="1" lang="ja-JP" altLang="en-US" sz="4800" dirty="0"/>
              <a:t>休憩</a:t>
            </a:r>
            <a:r>
              <a:rPr kumimoji="1" lang="en-US" altLang="ja-JP" sz="4800" dirty="0"/>
              <a:t>?</a:t>
            </a:r>
            <a:endParaRPr kumimoji="1" lang="ja-JP" altLang="en-US" sz="4800" dirty="0"/>
          </a:p>
        </p:txBody>
      </p:sp>
    </p:spTree>
    <p:extLst>
      <p:ext uri="{BB962C8B-B14F-4D97-AF65-F5344CB8AC3E}">
        <p14:creationId xmlns:p14="http://schemas.microsoft.com/office/powerpoint/2010/main" val="40682437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9F2931-70EC-414E-8957-39CC893D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8FFBE11-4B3E-48D7-94D4-2EC8CC9FE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79720"/>
            <a:ext cx="12192000" cy="3378280"/>
          </a:xfrm>
          <a:custGeom>
            <a:avLst/>
            <a:gdLst>
              <a:gd name="connsiteX0" fmla="*/ 0 w 12192000"/>
              <a:gd name="connsiteY0" fmla="*/ 0 h 3378280"/>
              <a:gd name="connsiteX1" fmla="*/ 13973 w 12192000"/>
              <a:gd name="connsiteY1" fmla="*/ 3431 h 3378280"/>
              <a:gd name="connsiteX2" fmla="*/ 86774 w 12192000"/>
              <a:gd name="connsiteY2" fmla="*/ 43536 h 3378280"/>
              <a:gd name="connsiteX3" fmla="*/ 229780 w 12192000"/>
              <a:gd name="connsiteY3" fmla="*/ 145557 h 3378280"/>
              <a:gd name="connsiteX4" fmla="*/ 302639 w 12192000"/>
              <a:gd name="connsiteY4" fmla="*/ 203425 h 3378280"/>
              <a:gd name="connsiteX5" fmla="*/ 348081 w 12192000"/>
              <a:gd name="connsiteY5" fmla="*/ 187174 h 3378280"/>
              <a:gd name="connsiteX6" fmla="*/ 436950 w 12192000"/>
              <a:gd name="connsiteY6" fmla="*/ 184066 h 3378280"/>
              <a:gd name="connsiteX7" fmla="*/ 501693 w 12192000"/>
              <a:gd name="connsiteY7" fmla="*/ 233225 h 3378280"/>
              <a:gd name="connsiteX8" fmla="*/ 557201 w 12192000"/>
              <a:gd name="connsiteY8" fmla="*/ 312390 h 3378280"/>
              <a:gd name="connsiteX9" fmla="*/ 617648 w 12192000"/>
              <a:gd name="connsiteY9" fmla="*/ 333897 h 3378280"/>
              <a:gd name="connsiteX10" fmla="*/ 692332 w 12192000"/>
              <a:gd name="connsiteY10" fmla="*/ 386327 h 3378280"/>
              <a:gd name="connsiteX11" fmla="*/ 802009 w 12192000"/>
              <a:gd name="connsiteY11" fmla="*/ 419027 h 3378280"/>
              <a:gd name="connsiteX12" fmla="*/ 914003 w 12192000"/>
              <a:gd name="connsiteY12" fmla="*/ 475419 h 3378280"/>
              <a:gd name="connsiteX13" fmla="*/ 938561 w 12192000"/>
              <a:gd name="connsiteY13" fmla="*/ 472887 h 3378280"/>
              <a:gd name="connsiteX14" fmla="*/ 1035683 w 12192000"/>
              <a:gd name="connsiteY14" fmla="*/ 486697 h 3378280"/>
              <a:gd name="connsiteX15" fmla="*/ 1035757 w 12192000"/>
              <a:gd name="connsiteY15" fmla="*/ 486731 h 3378280"/>
              <a:gd name="connsiteX16" fmla="*/ 1074336 w 12192000"/>
              <a:gd name="connsiteY16" fmla="*/ 494465 h 3378280"/>
              <a:gd name="connsiteX17" fmla="*/ 1285084 w 12192000"/>
              <a:gd name="connsiteY17" fmla="*/ 589112 h 3378280"/>
              <a:gd name="connsiteX18" fmla="*/ 1409116 w 12192000"/>
              <a:gd name="connsiteY18" fmla="*/ 656332 h 3378280"/>
              <a:gd name="connsiteX19" fmla="*/ 1533725 w 12192000"/>
              <a:gd name="connsiteY19" fmla="*/ 699179 h 3378280"/>
              <a:gd name="connsiteX20" fmla="*/ 1636242 w 12192000"/>
              <a:gd name="connsiteY20" fmla="*/ 741533 h 3378280"/>
              <a:gd name="connsiteX21" fmla="*/ 1704848 w 12192000"/>
              <a:gd name="connsiteY21" fmla="*/ 770749 h 3378280"/>
              <a:gd name="connsiteX22" fmla="*/ 1718292 w 12192000"/>
              <a:gd name="connsiteY22" fmla="*/ 781051 h 3378280"/>
              <a:gd name="connsiteX23" fmla="*/ 1720835 w 12192000"/>
              <a:gd name="connsiteY23" fmla="*/ 781117 h 3378280"/>
              <a:gd name="connsiteX24" fmla="*/ 1753341 w 12192000"/>
              <a:gd name="connsiteY24" fmla="*/ 800301 h 3378280"/>
              <a:gd name="connsiteX25" fmla="*/ 1775454 w 12192000"/>
              <a:gd name="connsiteY25" fmla="*/ 815182 h 3378280"/>
              <a:gd name="connsiteX26" fmla="*/ 1781011 w 12192000"/>
              <a:gd name="connsiteY26" fmla="*/ 816068 h 3378280"/>
              <a:gd name="connsiteX27" fmla="*/ 1817738 w 12192000"/>
              <a:gd name="connsiteY27" fmla="*/ 834926 h 3378280"/>
              <a:gd name="connsiteX28" fmla="*/ 1830702 w 12192000"/>
              <a:gd name="connsiteY28" fmla="*/ 836485 h 3378280"/>
              <a:gd name="connsiteX29" fmla="*/ 1853950 w 12192000"/>
              <a:gd name="connsiteY29" fmla="*/ 841519 h 3378280"/>
              <a:gd name="connsiteX30" fmla="*/ 1915890 w 12192000"/>
              <a:gd name="connsiteY30" fmla="*/ 841983 h 3378280"/>
              <a:gd name="connsiteX31" fmla="*/ 1960900 w 12192000"/>
              <a:gd name="connsiteY31" fmla="*/ 865789 h 3378280"/>
              <a:gd name="connsiteX32" fmla="*/ 1961217 w 12192000"/>
              <a:gd name="connsiteY32" fmla="*/ 865662 h 3378280"/>
              <a:gd name="connsiteX33" fmla="*/ 1969825 w 12192000"/>
              <a:gd name="connsiteY33" fmla="*/ 869049 h 3378280"/>
              <a:gd name="connsiteX34" fmla="*/ 1975234 w 12192000"/>
              <a:gd name="connsiteY34" fmla="*/ 872329 h 3378280"/>
              <a:gd name="connsiteX35" fmla="*/ 1990485 w 12192000"/>
              <a:gd name="connsiteY35" fmla="*/ 879288 h 3378280"/>
              <a:gd name="connsiteX36" fmla="*/ 1996793 w 12192000"/>
              <a:gd name="connsiteY36" fmla="*/ 880361 h 3378280"/>
              <a:gd name="connsiteX37" fmla="*/ 2055091 w 12192000"/>
              <a:gd name="connsiteY37" fmla="*/ 872818 h 3378280"/>
              <a:gd name="connsiteX38" fmla="*/ 2165143 w 12192000"/>
              <a:gd name="connsiteY38" fmla="*/ 892293 h 3378280"/>
              <a:gd name="connsiteX39" fmla="*/ 2274196 w 12192000"/>
              <a:gd name="connsiteY39" fmla="*/ 914768 h 3378280"/>
              <a:gd name="connsiteX40" fmla="*/ 2383986 w 12192000"/>
              <a:gd name="connsiteY40" fmla="*/ 934891 h 3378280"/>
              <a:gd name="connsiteX41" fmla="*/ 2420278 w 12192000"/>
              <a:gd name="connsiteY41" fmla="*/ 933890 h 3378280"/>
              <a:gd name="connsiteX42" fmla="*/ 2426203 w 12192000"/>
              <a:gd name="connsiteY42" fmla="*/ 933891 h 3378280"/>
              <a:gd name="connsiteX43" fmla="*/ 2448674 w 12192000"/>
              <a:gd name="connsiteY43" fmla="*/ 941056 h 3378280"/>
              <a:gd name="connsiteX44" fmla="*/ 2457640 w 12192000"/>
              <a:gd name="connsiteY44" fmla="*/ 943105 h 3378280"/>
              <a:gd name="connsiteX45" fmla="*/ 2457852 w 12192000"/>
              <a:gd name="connsiteY45" fmla="*/ 942912 h 3378280"/>
              <a:gd name="connsiteX46" fmla="*/ 2466265 w 12192000"/>
              <a:gd name="connsiteY46" fmla="*/ 945310 h 3378280"/>
              <a:gd name="connsiteX47" fmla="*/ 2507496 w 12192000"/>
              <a:gd name="connsiteY47" fmla="*/ 960111 h 3378280"/>
              <a:gd name="connsiteX48" fmla="*/ 2561127 w 12192000"/>
              <a:gd name="connsiteY48" fmla="*/ 949411 h 3378280"/>
              <a:gd name="connsiteX49" fmla="*/ 2583467 w 12192000"/>
              <a:gd name="connsiteY49" fmla="*/ 950570 h 3378280"/>
              <a:gd name="connsiteX50" fmla="*/ 2595361 w 12192000"/>
              <a:gd name="connsiteY50" fmla="*/ 949884 h 3378280"/>
              <a:gd name="connsiteX51" fmla="*/ 2596075 w 12192000"/>
              <a:gd name="connsiteY51" fmla="*/ 949000 h 3378280"/>
              <a:gd name="connsiteX52" fmla="*/ 2666638 w 12192000"/>
              <a:gd name="connsiteY52" fmla="*/ 975095 h 3378280"/>
              <a:gd name="connsiteX53" fmla="*/ 2703393 w 12192000"/>
              <a:gd name="connsiteY53" fmla="*/ 989635 h 3378280"/>
              <a:gd name="connsiteX54" fmla="*/ 2705616 w 12192000"/>
              <a:gd name="connsiteY54" fmla="*/ 989244 h 3378280"/>
              <a:gd name="connsiteX55" fmla="*/ 2721898 w 12192000"/>
              <a:gd name="connsiteY55" fmla="*/ 997777 h 3378280"/>
              <a:gd name="connsiteX56" fmla="*/ 2735669 w 12192000"/>
              <a:gd name="connsiteY56" fmla="*/ 1009612 h 3378280"/>
              <a:gd name="connsiteX57" fmla="*/ 2857526 w 12192000"/>
              <a:gd name="connsiteY57" fmla="*/ 1030627 h 3378280"/>
              <a:gd name="connsiteX58" fmla="*/ 3021918 w 12192000"/>
              <a:gd name="connsiteY58" fmla="*/ 1088093 h 3378280"/>
              <a:gd name="connsiteX59" fmla="*/ 3155458 w 12192000"/>
              <a:gd name="connsiteY59" fmla="*/ 1121618 h 3378280"/>
              <a:gd name="connsiteX60" fmla="*/ 3328229 w 12192000"/>
              <a:gd name="connsiteY60" fmla="*/ 1155903 h 3378280"/>
              <a:gd name="connsiteX61" fmla="*/ 3448440 w 12192000"/>
              <a:gd name="connsiteY61" fmla="*/ 1184343 h 3378280"/>
              <a:gd name="connsiteX62" fmla="*/ 3499287 w 12192000"/>
              <a:gd name="connsiteY62" fmla="*/ 1209472 h 3378280"/>
              <a:gd name="connsiteX63" fmla="*/ 3520027 w 12192000"/>
              <a:gd name="connsiteY63" fmla="*/ 1207338 h 3378280"/>
              <a:gd name="connsiteX64" fmla="*/ 3523594 w 12192000"/>
              <a:gd name="connsiteY64" fmla="*/ 1206755 h 3378280"/>
              <a:gd name="connsiteX65" fmla="*/ 3538013 w 12192000"/>
              <a:gd name="connsiteY65" fmla="*/ 1209066 h 3378280"/>
              <a:gd name="connsiteX66" fmla="*/ 3541918 w 12192000"/>
              <a:gd name="connsiteY66" fmla="*/ 1203922 h 3378280"/>
              <a:gd name="connsiteX67" fmla="*/ 3590082 w 12192000"/>
              <a:gd name="connsiteY67" fmla="*/ 1209115 h 3378280"/>
              <a:gd name="connsiteX68" fmla="*/ 3716445 w 12192000"/>
              <a:gd name="connsiteY68" fmla="*/ 1243431 h 3378280"/>
              <a:gd name="connsiteX69" fmla="*/ 3792028 w 12192000"/>
              <a:gd name="connsiteY69" fmla="*/ 1260288 h 3378280"/>
              <a:gd name="connsiteX70" fmla="*/ 3820707 w 12192000"/>
              <a:gd name="connsiteY70" fmla="*/ 1260924 h 3378280"/>
              <a:gd name="connsiteX71" fmla="*/ 3860784 w 12192000"/>
              <a:gd name="connsiteY71" fmla="*/ 1265692 h 3378280"/>
              <a:gd name="connsiteX72" fmla="*/ 3997310 w 12192000"/>
              <a:gd name="connsiteY72" fmla="*/ 1281176 h 3378280"/>
              <a:gd name="connsiteX73" fmla="*/ 4040665 w 12192000"/>
              <a:gd name="connsiteY73" fmla="*/ 1291934 h 3378280"/>
              <a:gd name="connsiteX74" fmla="*/ 4046831 w 12192000"/>
              <a:gd name="connsiteY74" fmla="*/ 1293910 h 3378280"/>
              <a:gd name="connsiteX75" fmla="*/ 4095847 w 12192000"/>
              <a:gd name="connsiteY75" fmla="*/ 1316851 h 3378280"/>
              <a:gd name="connsiteX76" fmla="*/ 4101945 w 12192000"/>
              <a:gd name="connsiteY76" fmla="*/ 1313869 h 3378280"/>
              <a:gd name="connsiteX77" fmla="*/ 4119420 w 12192000"/>
              <a:gd name="connsiteY77" fmla="*/ 1313965 h 3378280"/>
              <a:gd name="connsiteX78" fmla="*/ 4131728 w 12192000"/>
              <a:gd name="connsiteY78" fmla="*/ 1322978 h 3378280"/>
              <a:gd name="connsiteX79" fmla="*/ 4193827 w 12192000"/>
              <a:gd name="connsiteY79" fmla="*/ 1350222 h 3378280"/>
              <a:gd name="connsiteX80" fmla="*/ 4286157 w 12192000"/>
              <a:gd name="connsiteY80" fmla="*/ 1385101 h 3378280"/>
              <a:gd name="connsiteX81" fmla="*/ 4298907 w 12192000"/>
              <a:gd name="connsiteY81" fmla="*/ 1394396 h 3378280"/>
              <a:gd name="connsiteX82" fmla="*/ 4323224 w 12192000"/>
              <a:gd name="connsiteY82" fmla="*/ 1403133 h 3378280"/>
              <a:gd name="connsiteX83" fmla="*/ 4404439 w 12192000"/>
              <a:gd name="connsiteY83" fmla="*/ 1417252 h 3378280"/>
              <a:gd name="connsiteX84" fmla="*/ 4423989 w 12192000"/>
              <a:gd name="connsiteY84" fmla="*/ 1410448 h 3378280"/>
              <a:gd name="connsiteX85" fmla="*/ 4427300 w 12192000"/>
              <a:gd name="connsiteY85" fmla="*/ 1409068 h 3378280"/>
              <a:gd name="connsiteX86" fmla="*/ 4441847 w 12192000"/>
              <a:gd name="connsiteY86" fmla="*/ 1408029 h 3378280"/>
              <a:gd name="connsiteX87" fmla="*/ 4444331 w 12192000"/>
              <a:gd name="connsiteY87" fmla="*/ 1402133 h 3378280"/>
              <a:gd name="connsiteX88" fmla="*/ 4492293 w 12192000"/>
              <a:gd name="connsiteY88" fmla="*/ 1396205 h 3378280"/>
              <a:gd name="connsiteX89" fmla="*/ 4623335 w 12192000"/>
              <a:gd name="connsiteY89" fmla="*/ 1400793 h 3378280"/>
              <a:gd name="connsiteX90" fmla="*/ 4700790 w 12192000"/>
              <a:gd name="connsiteY90" fmla="*/ 1399970 h 3378280"/>
              <a:gd name="connsiteX91" fmla="*/ 4728732 w 12192000"/>
              <a:gd name="connsiteY91" fmla="*/ 1394050 h 3378280"/>
              <a:gd name="connsiteX92" fmla="*/ 4768749 w 12192000"/>
              <a:gd name="connsiteY92" fmla="*/ 1389553 h 3378280"/>
              <a:gd name="connsiteX93" fmla="*/ 4838227 w 12192000"/>
              <a:gd name="connsiteY93" fmla="*/ 1377273 h 3378280"/>
              <a:gd name="connsiteX94" fmla="*/ 4904889 w 12192000"/>
              <a:gd name="connsiteY94" fmla="*/ 1373499 h 3378280"/>
              <a:gd name="connsiteX95" fmla="*/ 4949597 w 12192000"/>
              <a:gd name="connsiteY95" fmla="*/ 1374085 h 3378280"/>
              <a:gd name="connsiteX96" fmla="*/ 4956064 w 12192000"/>
              <a:gd name="connsiteY96" fmla="*/ 1374603 h 3378280"/>
              <a:gd name="connsiteX97" fmla="*/ 5009322 w 12192000"/>
              <a:gd name="connsiteY97" fmla="*/ 1385751 h 3378280"/>
              <a:gd name="connsiteX98" fmla="*/ 5014476 w 12192000"/>
              <a:gd name="connsiteY98" fmla="*/ 1381460 h 3378280"/>
              <a:gd name="connsiteX99" fmla="*/ 5031428 w 12192000"/>
              <a:gd name="connsiteY99" fmla="*/ 1377570 h 3378280"/>
              <a:gd name="connsiteX100" fmla="*/ 5045619 w 12192000"/>
              <a:gd name="connsiteY100" fmla="*/ 1383532 h 3378280"/>
              <a:gd name="connsiteX101" fmla="*/ 5112635 w 12192000"/>
              <a:gd name="connsiteY101" fmla="*/ 1395891 h 3378280"/>
              <a:gd name="connsiteX102" fmla="*/ 5210851 w 12192000"/>
              <a:gd name="connsiteY102" fmla="*/ 1408784 h 3378280"/>
              <a:gd name="connsiteX103" fmla="*/ 5225543 w 12192000"/>
              <a:gd name="connsiteY103" fmla="*/ 1414923 h 3378280"/>
              <a:gd name="connsiteX104" fmla="*/ 5321696 w 12192000"/>
              <a:gd name="connsiteY104" fmla="*/ 1432414 h 3378280"/>
              <a:gd name="connsiteX105" fmla="*/ 5372327 w 12192000"/>
              <a:gd name="connsiteY105" fmla="*/ 1436597 h 3378280"/>
              <a:gd name="connsiteX106" fmla="*/ 5378149 w 12192000"/>
              <a:gd name="connsiteY106" fmla="*/ 1431785 h 3378280"/>
              <a:gd name="connsiteX107" fmla="*/ 5393069 w 12192000"/>
              <a:gd name="connsiteY107" fmla="*/ 1433737 h 3378280"/>
              <a:gd name="connsiteX108" fmla="*/ 5527621 w 12192000"/>
              <a:gd name="connsiteY108" fmla="*/ 1458786 h 3378280"/>
              <a:gd name="connsiteX109" fmla="*/ 5680585 w 12192000"/>
              <a:gd name="connsiteY109" fmla="*/ 1498233 h 3378280"/>
              <a:gd name="connsiteX110" fmla="*/ 5783795 w 12192000"/>
              <a:gd name="connsiteY110" fmla="*/ 1499932 h 3378280"/>
              <a:gd name="connsiteX111" fmla="*/ 6016525 w 12192000"/>
              <a:gd name="connsiteY111" fmla="*/ 1577292 h 3378280"/>
              <a:gd name="connsiteX112" fmla="*/ 6186598 w 12192000"/>
              <a:gd name="connsiteY112" fmla="*/ 1606065 h 3378280"/>
              <a:gd name="connsiteX113" fmla="*/ 6197872 w 12192000"/>
              <a:gd name="connsiteY113" fmla="*/ 1616845 h 3378280"/>
              <a:gd name="connsiteX114" fmla="*/ 6212885 w 12192000"/>
              <a:gd name="connsiteY114" fmla="*/ 1624535 h 3378280"/>
              <a:gd name="connsiteX115" fmla="*/ 6319240 w 12192000"/>
              <a:gd name="connsiteY115" fmla="*/ 1660375 h 3378280"/>
              <a:gd name="connsiteX116" fmla="*/ 6333397 w 12192000"/>
              <a:gd name="connsiteY116" fmla="*/ 1658763 h 3378280"/>
              <a:gd name="connsiteX117" fmla="*/ 6357266 w 12192000"/>
              <a:gd name="connsiteY117" fmla="*/ 1659543 h 3378280"/>
              <a:gd name="connsiteX118" fmla="*/ 6418740 w 12192000"/>
              <a:gd name="connsiteY118" fmla="*/ 1648944 h 3378280"/>
              <a:gd name="connsiteX119" fmla="*/ 6458877 w 12192000"/>
              <a:gd name="connsiteY119" fmla="*/ 1662117 h 3378280"/>
              <a:gd name="connsiteX120" fmla="*/ 6467254 w 12192000"/>
              <a:gd name="connsiteY120" fmla="*/ 1664227 h 3378280"/>
              <a:gd name="connsiteX121" fmla="*/ 6467545 w 12192000"/>
              <a:gd name="connsiteY121" fmla="*/ 1664046 h 3378280"/>
              <a:gd name="connsiteX122" fmla="*/ 6476635 w 12192000"/>
              <a:gd name="connsiteY122" fmla="*/ 1665826 h 3378280"/>
              <a:gd name="connsiteX123" fmla="*/ 6482535 w 12192000"/>
              <a:gd name="connsiteY123" fmla="*/ 1668074 h 3378280"/>
              <a:gd name="connsiteX124" fmla="*/ 6498791 w 12192000"/>
              <a:gd name="connsiteY124" fmla="*/ 1672167 h 3378280"/>
              <a:gd name="connsiteX125" fmla="*/ 6505220 w 12192000"/>
              <a:gd name="connsiteY125" fmla="*/ 1672092 h 3378280"/>
              <a:gd name="connsiteX126" fmla="*/ 6508969 w 12192000"/>
              <a:gd name="connsiteY126" fmla="*/ 1669922 h 3378280"/>
              <a:gd name="connsiteX127" fmla="*/ 6544886 w 12192000"/>
              <a:gd name="connsiteY127" fmla="*/ 1670695 h 3378280"/>
              <a:gd name="connsiteX128" fmla="*/ 6617859 w 12192000"/>
              <a:gd name="connsiteY128" fmla="*/ 1679453 h 3378280"/>
              <a:gd name="connsiteX129" fmla="*/ 6657726 w 12192000"/>
              <a:gd name="connsiteY129" fmla="*/ 1687906 h 3378280"/>
              <a:gd name="connsiteX130" fmla="*/ 6769041 w 12192000"/>
              <a:gd name="connsiteY130" fmla="*/ 1707304 h 3378280"/>
              <a:gd name="connsiteX131" fmla="*/ 6882368 w 12192000"/>
              <a:gd name="connsiteY131" fmla="*/ 1723914 h 3378280"/>
              <a:gd name="connsiteX132" fmla="*/ 6968822 w 12192000"/>
              <a:gd name="connsiteY132" fmla="*/ 1723334 h 3378280"/>
              <a:gd name="connsiteX133" fmla="*/ 6973672 w 12192000"/>
              <a:gd name="connsiteY133" fmla="*/ 1726298 h 3378280"/>
              <a:gd name="connsiteX134" fmla="*/ 6981961 w 12192000"/>
              <a:gd name="connsiteY134" fmla="*/ 1729324 h 3378280"/>
              <a:gd name="connsiteX135" fmla="*/ 6982342 w 12192000"/>
              <a:gd name="connsiteY135" fmla="*/ 1729201 h 3378280"/>
              <a:gd name="connsiteX136" fmla="*/ 6989757 w 12192000"/>
              <a:gd name="connsiteY136" fmla="*/ 1732420 h 3378280"/>
              <a:gd name="connsiteX137" fmla="*/ 7023794 w 12192000"/>
              <a:gd name="connsiteY137" fmla="*/ 1750660 h 3378280"/>
              <a:gd name="connsiteX138" fmla="*/ 7090828 w 12192000"/>
              <a:gd name="connsiteY138" fmla="*/ 1750287 h 3378280"/>
              <a:gd name="connsiteX139" fmla="*/ 7114479 w 12192000"/>
              <a:gd name="connsiteY139" fmla="*/ 1754649 h 3378280"/>
              <a:gd name="connsiteX140" fmla="*/ 7162053 w 12192000"/>
              <a:gd name="connsiteY140" fmla="*/ 1772908 h 3378280"/>
              <a:gd name="connsiteX141" fmla="*/ 7167808 w 12192000"/>
              <a:gd name="connsiteY141" fmla="*/ 1773656 h 3378280"/>
              <a:gd name="connsiteX142" fmla="*/ 7187185 w 12192000"/>
              <a:gd name="connsiteY142" fmla="*/ 1787148 h 3378280"/>
              <a:gd name="connsiteX143" fmla="*/ 7216505 w 12192000"/>
              <a:gd name="connsiteY143" fmla="*/ 1804489 h 3378280"/>
              <a:gd name="connsiteX144" fmla="*/ 7219246 w 12192000"/>
              <a:gd name="connsiteY144" fmla="*/ 1804514 h 3378280"/>
              <a:gd name="connsiteX145" fmla="*/ 7230639 w 12192000"/>
              <a:gd name="connsiteY145" fmla="*/ 1813879 h 3378280"/>
              <a:gd name="connsiteX146" fmla="*/ 7236776 w 12192000"/>
              <a:gd name="connsiteY146" fmla="*/ 1825514 h 3378280"/>
              <a:gd name="connsiteX147" fmla="*/ 7394082 w 12192000"/>
              <a:gd name="connsiteY147" fmla="*/ 1877925 h 3378280"/>
              <a:gd name="connsiteX148" fmla="*/ 7505820 w 12192000"/>
              <a:gd name="connsiteY148" fmla="*/ 1933859 h 3378280"/>
              <a:gd name="connsiteX149" fmla="*/ 7572147 w 12192000"/>
              <a:gd name="connsiteY149" fmla="*/ 2003817 h 3378280"/>
              <a:gd name="connsiteX150" fmla="*/ 7828975 w 12192000"/>
              <a:gd name="connsiteY150" fmla="*/ 2061508 h 3378280"/>
              <a:gd name="connsiteX151" fmla="*/ 7886804 w 12192000"/>
              <a:gd name="connsiteY151" fmla="*/ 2075509 h 3378280"/>
              <a:gd name="connsiteX152" fmla="*/ 7923558 w 12192000"/>
              <a:gd name="connsiteY152" fmla="*/ 2103529 h 3378280"/>
              <a:gd name="connsiteX153" fmla="*/ 7947954 w 12192000"/>
              <a:gd name="connsiteY153" fmla="*/ 2104996 h 3378280"/>
              <a:gd name="connsiteX154" fmla="*/ 7952318 w 12192000"/>
              <a:gd name="connsiteY154" fmla="*/ 2105077 h 3378280"/>
              <a:gd name="connsiteX155" fmla="*/ 7966398 w 12192000"/>
              <a:gd name="connsiteY155" fmla="*/ 2109147 h 3378280"/>
              <a:gd name="connsiteX156" fmla="*/ 7974591 w 12192000"/>
              <a:gd name="connsiteY156" fmla="*/ 2105612 h 3378280"/>
              <a:gd name="connsiteX157" fmla="*/ 7998806 w 12192000"/>
              <a:gd name="connsiteY157" fmla="*/ 2108382 h 3378280"/>
              <a:gd name="connsiteX158" fmla="*/ 8023544 w 12192000"/>
              <a:gd name="connsiteY158" fmla="*/ 2117183 h 3378280"/>
              <a:gd name="connsiteX159" fmla="*/ 8136247 w 12192000"/>
              <a:gd name="connsiteY159" fmla="*/ 2164190 h 3378280"/>
              <a:gd name="connsiteX160" fmla="*/ 8206445 w 12192000"/>
              <a:gd name="connsiteY160" fmla="*/ 2189356 h 3378280"/>
              <a:gd name="connsiteX161" fmla="*/ 8237464 w 12192000"/>
              <a:gd name="connsiteY161" fmla="*/ 2194272 h 3378280"/>
              <a:gd name="connsiteX162" fmla="*/ 8277853 w 12192000"/>
              <a:gd name="connsiteY162" fmla="*/ 2204259 h 3378280"/>
              <a:gd name="connsiteX163" fmla="*/ 8352501 w 12192000"/>
              <a:gd name="connsiteY163" fmla="*/ 2218290 h 3378280"/>
              <a:gd name="connsiteX164" fmla="*/ 8446938 w 12192000"/>
              <a:gd name="connsiteY164" fmla="*/ 2243393 h 3378280"/>
              <a:gd name="connsiteX165" fmla="*/ 8497138 w 12192000"/>
              <a:gd name="connsiteY165" fmla="*/ 2281506 h 3378280"/>
              <a:gd name="connsiteX166" fmla="*/ 8506096 w 12192000"/>
              <a:gd name="connsiteY166" fmla="*/ 2280042 h 3378280"/>
              <a:gd name="connsiteX167" fmla="*/ 8549806 w 12192000"/>
              <a:gd name="connsiteY167" fmla="*/ 2296675 h 3378280"/>
              <a:gd name="connsiteX168" fmla="*/ 8680256 w 12192000"/>
              <a:gd name="connsiteY168" fmla="*/ 2378758 h 3378280"/>
              <a:gd name="connsiteX169" fmla="*/ 8766301 w 12192000"/>
              <a:gd name="connsiteY169" fmla="*/ 2410605 h 3378280"/>
              <a:gd name="connsiteX170" fmla="*/ 8800492 w 12192000"/>
              <a:gd name="connsiteY170" fmla="*/ 2418067 h 3378280"/>
              <a:gd name="connsiteX171" fmla="*/ 8857555 w 12192000"/>
              <a:gd name="connsiteY171" fmla="*/ 2430810 h 3378280"/>
              <a:gd name="connsiteX172" fmla="*/ 8951967 w 12192000"/>
              <a:gd name="connsiteY172" fmla="*/ 2460856 h 3378280"/>
              <a:gd name="connsiteX173" fmla="*/ 9002970 w 12192000"/>
              <a:gd name="connsiteY173" fmla="*/ 2472291 h 3378280"/>
              <a:gd name="connsiteX174" fmla="*/ 9081613 w 12192000"/>
              <a:gd name="connsiteY174" fmla="*/ 2488296 h 3378280"/>
              <a:gd name="connsiteX175" fmla="*/ 9091561 w 12192000"/>
              <a:gd name="connsiteY175" fmla="*/ 2494386 h 3378280"/>
              <a:gd name="connsiteX176" fmla="*/ 9140625 w 12192000"/>
              <a:gd name="connsiteY176" fmla="*/ 2486779 h 3378280"/>
              <a:gd name="connsiteX177" fmla="*/ 9271105 w 12192000"/>
              <a:gd name="connsiteY177" fmla="*/ 2511730 h 3378280"/>
              <a:gd name="connsiteX178" fmla="*/ 9295023 w 12192000"/>
              <a:gd name="connsiteY178" fmla="*/ 2512830 h 3378280"/>
              <a:gd name="connsiteX179" fmla="*/ 9321673 w 12192000"/>
              <a:gd name="connsiteY179" fmla="*/ 2524119 h 3378280"/>
              <a:gd name="connsiteX180" fmla="*/ 9378975 w 12192000"/>
              <a:gd name="connsiteY180" fmla="*/ 2543803 h 3378280"/>
              <a:gd name="connsiteX181" fmla="*/ 9414193 w 12192000"/>
              <a:gd name="connsiteY181" fmla="*/ 2562927 h 3378280"/>
              <a:gd name="connsiteX182" fmla="*/ 9426009 w 12192000"/>
              <a:gd name="connsiteY182" fmla="*/ 2558847 h 3378280"/>
              <a:gd name="connsiteX183" fmla="*/ 9450634 w 12192000"/>
              <a:gd name="connsiteY183" fmla="*/ 2560685 h 3378280"/>
              <a:gd name="connsiteX184" fmla="*/ 9549097 w 12192000"/>
              <a:gd name="connsiteY184" fmla="*/ 2585168 h 3378280"/>
              <a:gd name="connsiteX185" fmla="*/ 9567633 w 12192000"/>
              <a:gd name="connsiteY185" fmla="*/ 2587105 h 3378280"/>
              <a:gd name="connsiteX186" fmla="*/ 9586878 w 12192000"/>
              <a:gd name="connsiteY186" fmla="*/ 2596659 h 3378280"/>
              <a:gd name="connsiteX187" fmla="*/ 9589974 w 12192000"/>
              <a:gd name="connsiteY187" fmla="*/ 2598235 h 3378280"/>
              <a:gd name="connsiteX188" fmla="*/ 9590570 w 12192000"/>
              <a:gd name="connsiteY188" fmla="*/ 2598249 h 3378280"/>
              <a:gd name="connsiteX189" fmla="*/ 9591896 w 12192000"/>
              <a:gd name="connsiteY189" fmla="*/ 2599214 h 3378280"/>
              <a:gd name="connsiteX190" fmla="*/ 9604535 w 12192000"/>
              <a:gd name="connsiteY190" fmla="*/ 2605654 h 3378280"/>
              <a:gd name="connsiteX191" fmla="*/ 9610554 w 12192000"/>
              <a:gd name="connsiteY191" fmla="*/ 2606189 h 3378280"/>
              <a:gd name="connsiteX192" fmla="*/ 9690072 w 12192000"/>
              <a:gd name="connsiteY192" fmla="*/ 2638745 h 3378280"/>
              <a:gd name="connsiteX193" fmla="*/ 9726964 w 12192000"/>
              <a:gd name="connsiteY193" fmla="*/ 2653728 h 3378280"/>
              <a:gd name="connsiteX194" fmla="*/ 9738036 w 12192000"/>
              <a:gd name="connsiteY194" fmla="*/ 2654794 h 3378280"/>
              <a:gd name="connsiteX195" fmla="*/ 9774202 w 12192000"/>
              <a:gd name="connsiteY195" fmla="*/ 2671509 h 3378280"/>
              <a:gd name="connsiteX196" fmla="*/ 9793246 w 12192000"/>
              <a:gd name="connsiteY196" fmla="*/ 2675245 h 3378280"/>
              <a:gd name="connsiteX197" fmla="*/ 9890301 w 12192000"/>
              <a:gd name="connsiteY197" fmla="*/ 2700274 h 3378280"/>
              <a:gd name="connsiteX198" fmla="*/ 9915070 w 12192000"/>
              <a:gd name="connsiteY198" fmla="*/ 2699250 h 3378280"/>
              <a:gd name="connsiteX199" fmla="*/ 9976517 w 12192000"/>
              <a:gd name="connsiteY199" fmla="*/ 2732899 h 3378280"/>
              <a:gd name="connsiteX200" fmla="*/ 9990168 w 12192000"/>
              <a:gd name="connsiteY200" fmla="*/ 2737877 h 3378280"/>
              <a:gd name="connsiteX201" fmla="*/ 9995041 w 12192000"/>
              <a:gd name="connsiteY201" fmla="*/ 2741223 h 3378280"/>
              <a:gd name="connsiteX202" fmla="*/ 10012636 w 12192000"/>
              <a:gd name="connsiteY202" fmla="*/ 2729876 h 3378280"/>
              <a:gd name="connsiteX203" fmla="*/ 10044280 w 12192000"/>
              <a:gd name="connsiteY203" fmla="*/ 2726966 h 3378280"/>
              <a:gd name="connsiteX204" fmla="*/ 10057934 w 12192000"/>
              <a:gd name="connsiteY204" fmla="*/ 2735671 h 3378280"/>
              <a:gd name="connsiteX205" fmla="*/ 10148373 w 12192000"/>
              <a:gd name="connsiteY205" fmla="*/ 2778987 h 3378280"/>
              <a:gd name="connsiteX206" fmla="*/ 10176601 w 12192000"/>
              <a:gd name="connsiteY206" fmla="*/ 2791940 h 3378280"/>
              <a:gd name="connsiteX207" fmla="*/ 10235082 w 12192000"/>
              <a:gd name="connsiteY207" fmla="*/ 2816761 h 3378280"/>
              <a:gd name="connsiteX208" fmla="*/ 10421684 w 12192000"/>
              <a:gd name="connsiteY208" fmla="*/ 2833871 h 3378280"/>
              <a:gd name="connsiteX209" fmla="*/ 10507376 w 12192000"/>
              <a:gd name="connsiteY209" fmla="*/ 2822262 h 3378280"/>
              <a:gd name="connsiteX210" fmla="*/ 10738376 w 12192000"/>
              <a:gd name="connsiteY210" fmla="*/ 2833353 h 3378280"/>
              <a:gd name="connsiteX211" fmla="*/ 11043443 w 12192000"/>
              <a:gd name="connsiteY211" fmla="*/ 2803954 h 3378280"/>
              <a:gd name="connsiteX212" fmla="*/ 11115269 w 12192000"/>
              <a:gd name="connsiteY212" fmla="*/ 2823367 h 3378280"/>
              <a:gd name="connsiteX213" fmla="*/ 11147582 w 12192000"/>
              <a:gd name="connsiteY213" fmla="*/ 2822547 h 3378280"/>
              <a:gd name="connsiteX214" fmla="*/ 11201205 w 12192000"/>
              <a:gd name="connsiteY214" fmla="*/ 2818210 h 3378280"/>
              <a:gd name="connsiteX215" fmla="*/ 11391726 w 12192000"/>
              <a:gd name="connsiteY215" fmla="*/ 2826386 h 3378280"/>
              <a:gd name="connsiteX216" fmla="*/ 11507640 w 12192000"/>
              <a:gd name="connsiteY216" fmla="*/ 2824866 h 3378280"/>
              <a:gd name="connsiteX217" fmla="*/ 11718056 w 12192000"/>
              <a:gd name="connsiteY217" fmla="*/ 2821969 h 3378280"/>
              <a:gd name="connsiteX218" fmla="*/ 11937926 w 12192000"/>
              <a:gd name="connsiteY218" fmla="*/ 2817058 h 3378280"/>
              <a:gd name="connsiteX219" fmla="*/ 12035355 w 12192000"/>
              <a:gd name="connsiteY219" fmla="*/ 2813340 h 3378280"/>
              <a:gd name="connsiteX220" fmla="*/ 12179047 w 12192000"/>
              <a:gd name="connsiteY220" fmla="*/ 2788508 h 3378280"/>
              <a:gd name="connsiteX221" fmla="*/ 12192000 w 12192000"/>
              <a:gd name="connsiteY221" fmla="*/ 2788486 h 3378280"/>
              <a:gd name="connsiteX222" fmla="*/ 12192000 w 12192000"/>
              <a:gd name="connsiteY222" fmla="*/ 3378280 h 3378280"/>
              <a:gd name="connsiteX223" fmla="*/ 0 w 12192000"/>
              <a:gd name="connsiteY223" fmla="*/ 3378280 h 337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12192000" h="3378280">
                <a:moveTo>
                  <a:pt x="0" y="0"/>
                </a:moveTo>
                <a:lnTo>
                  <a:pt x="13973" y="3431"/>
                </a:lnTo>
                <a:cubicBezTo>
                  <a:pt x="48258" y="17773"/>
                  <a:pt x="68757" y="59402"/>
                  <a:pt x="86774" y="43536"/>
                </a:cubicBezTo>
                <a:cubicBezTo>
                  <a:pt x="86532" y="72023"/>
                  <a:pt x="217976" y="120568"/>
                  <a:pt x="229780" y="145557"/>
                </a:cubicBezTo>
                <a:lnTo>
                  <a:pt x="302639" y="203425"/>
                </a:lnTo>
                <a:cubicBezTo>
                  <a:pt x="312906" y="207200"/>
                  <a:pt x="342855" y="184923"/>
                  <a:pt x="348081" y="187174"/>
                </a:cubicBezTo>
                <a:lnTo>
                  <a:pt x="436950" y="184066"/>
                </a:lnTo>
                <a:lnTo>
                  <a:pt x="501693" y="233225"/>
                </a:lnTo>
                <a:lnTo>
                  <a:pt x="557201" y="312390"/>
                </a:lnTo>
                <a:cubicBezTo>
                  <a:pt x="579844" y="353675"/>
                  <a:pt x="602207" y="315301"/>
                  <a:pt x="617648" y="333897"/>
                </a:cubicBezTo>
                <a:lnTo>
                  <a:pt x="692332" y="386327"/>
                </a:lnTo>
                <a:cubicBezTo>
                  <a:pt x="715261" y="398377"/>
                  <a:pt x="770477" y="414831"/>
                  <a:pt x="802009" y="419027"/>
                </a:cubicBezTo>
                <a:cubicBezTo>
                  <a:pt x="838953" y="433876"/>
                  <a:pt x="886385" y="473956"/>
                  <a:pt x="914003" y="475419"/>
                </a:cubicBezTo>
                <a:cubicBezTo>
                  <a:pt x="923483" y="477324"/>
                  <a:pt x="931440" y="475817"/>
                  <a:pt x="938561" y="472887"/>
                </a:cubicBezTo>
                <a:lnTo>
                  <a:pt x="1035683" y="486697"/>
                </a:lnTo>
                <a:cubicBezTo>
                  <a:pt x="1035708" y="486708"/>
                  <a:pt x="1035733" y="486720"/>
                  <a:pt x="1035757" y="486731"/>
                </a:cubicBezTo>
                <a:cubicBezTo>
                  <a:pt x="1046500" y="494574"/>
                  <a:pt x="1038533" y="500311"/>
                  <a:pt x="1074336" y="494465"/>
                </a:cubicBezTo>
                <a:cubicBezTo>
                  <a:pt x="1137289" y="530436"/>
                  <a:pt x="1235340" y="545106"/>
                  <a:pt x="1285084" y="589112"/>
                </a:cubicBezTo>
                <a:cubicBezTo>
                  <a:pt x="1341251" y="608873"/>
                  <a:pt x="1367674" y="637988"/>
                  <a:pt x="1409116" y="656332"/>
                </a:cubicBezTo>
                <a:cubicBezTo>
                  <a:pt x="1471208" y="682449"/>
                  <a:pt x="1492207" y="692779"/>
                  <a:pt x="1533725" y="699179"/>
                </a:cubicBezTo>
                <a:cubicBezTo>
                  <a:pt x="1592391" y="718911"/>
                  <a:pt x="1575207" y="737633"/>
                  <a:pt x="1636242" y="741533"/>
                </a:cubicBezTo>
                <a:cubicBezTo>
                  <a:pt x="1638264" y="746130"/>
                  <a:pt x="1700806" y="766849"/>
                  <a:pt x="1704848" y="770749"/>
                </a:cubicBezTo>
                <a:lnTo>
                  <a:pt x="1718292" y="781051"/>
                </a:lnTo>
                <a:lnTo>
                  <a:pt x="1720835" y="781117"/>
                </a:lnTo>
                <a:lnTo>
                  <a:pt x="1753341" y="800301"/>
                </a:lnTo>
                <a:lnTo>
                  <a:pt x="1775454" y="815182"/>
                </a:lnTo>
                <a:lnTo>
                  <a:pt x="1781011" y="816068"/>
                </a:lnTo>
                <a:lnTo>
                  <a:pt x="1817738" y="834926"/>
                </a:lnTo>
                <a:cubicBezTo>
                  <a:pt x="1821156" y="833953"/>
                  <a:pt x="1825209" y="834074"/>
                  <a:pt x="1830702" y="836485"/>
                </a:cubicBezTo>
                <a:cubicBezTo>
                  <a:pt x="1832151" y="819591"/>
                  <a:pt x="1837883" y="832919"/>
                  <a:pt x="1853950" y="841519"/>
                </a:cubicBezTo>
                <a:cubicBezTo>
                  <a:pt x="1859780" y="817198"/>
                  <a:pt x="1899456" y="849599"/>
                  <a:pt x="1915890" y="841983"/>
                </a:cubicBezTo>
                <a:lnTo>
                  <a:pt x="1960900" y="865789"/>
                </a:lnTo>
                <a:lnTo>
                  <a:pt x="1961217" y="865662"/>
                </a:lnTo>
                <a:cubicBezTo>
                  <a:pt x="1963265" y="866017"/>
                  <a:pt x="1965977" y="867037"/>
                  <a:pt x="1969825" y="869049"/>
                </a:cubicBezTo>
                <a:lnTo>
                  <a:pt x="1975234" y="872329"/>
                </a:lnTo>
                <a:lnTo>
                  <a:pt x="1990485" y="879288"/>
                </a:lnTo>
                <a:lnTo>
                  <a:pt x="1996793" y="880361"/>
                </a:lnTo>
                <a:cubicBezTo>
                  <a:pt x="2020465" y="879540"/>
                  <a:pt x="2023446" y="845377"/>
                  <a:pt x="2055091" y="872818"/>
                </a:cubicBezTo>
                <a:cubicBezTo>
                  <a:pt x="2098055" y="882341"/>
                  <a:pt x="2125216" y="870433"/>
                  <a:pt x="2165143" y="892293"/>
                </a:cubicBezTo>
                <a:cubicBezTo>
                  <a:pt x="2205365" y="901134"/>
                  <a:pt x="2239987" y="901455"/>
                  <a:pt x="2274196" y="914768"/>
                </a:cubicBezTo>
                <a:cubicBezTo>
                  <a:pt x="2310666" y="921868"/>
                  <a:pt x="2360104" y="931320"/>
                  <a:pt x="2383986" y="934891"/>
                </a:cubicBezTo>
                <a:lnTo>
                  <a:pt x="2420278" y="933890"/>
                </a:lnTo>
                <a:lnTo>
                  <a:pt x="2426203" y="933891"/>
                </a:lnTo>
                <a:lnTo>
                  <a:pt x="2448674" y="941056"/>
                </a:lnTo>
                <a:cubicBezTo>
                  <a:pt x="2452907" y="942503"/>
                  <a:pt x="2455711" y="943098"/>
                  <a:pt x="2457640" y="943105"/>
                </a:cubicBezTo>
                <a:lnTo>
                  <a:pt x="2457852" y="942912"/>
                </a:lnTo>
                <a:lnTo>
                  <a:pt x="2466265" y="945310"/>
                </a:lnTo>
                <a:cubicBezTo>
                  <a:pt x="2480470" y="949908"/>
                  <a:pt x="2494307" y="954915"/>
                  <a:pt x="2507496" y="960111"/>
                </a:cubicBezTo>
                <a:cubicBezTo>
                  <a:pt x="2518208" y="949036"/>
                  <a:pt x="2567155" y="976345"/>
                  <a:pt x="2561127" y="949411"/>
                </a:cubicBezTo>
                <a:cubicBezTo>
                  <a:pt x="2578896" y="955660"/>
                  <a:pt x="2589900" y="968806"/>
                  <a:pt x="2583467" y="950570"/>
                </a:cubicBezTo>
                <a:cubicBezTo>
                  <a:pt x="2589300" y="952141"/>
                  <a:pt x="2592850" y="951536"/>
                  <a:pt x="2595361" y="949884"/>
                </a:cubicBezTo>
                <a:lnTo>
                  <a:pt x="2596075" y="949000"/>
                </a:lnTo>
                <a:lnTo>
                  <a:pt x="2666638" y="975095"/>
                </a:lnTo>
                <a:lnTo>
                  <a:pt x="2703393" y="989635"/>
                </a:lnTo>
                <a:lnTo>
                  <a:pt x="2705616" y="989244"/>
                </a:lnTo>
                <a:lnTo>
                  <a:pt x="2721898" y="997777"/>
                </a:lnTo>
                <a:cubicBezTo>
                  <a:pt x="2727157" y="1001198"/>
                  <a:pt x="2731840" y="1005088"/>
                  <a:pt x="2735669" y="1009612"/>
                </a:cubicBezTo>
                <a:cubicBezTo>
                  <a:pt x="2790086" y="1002732"/>
                  <a:pt x="2797958" y="1020231"/>
                  <a:pt x="2857526" y="1030627"/>
                </a:cubicBezTo>
                <a:cubicBezTo>
                  <a:pt x="2897602" y="1063034"/>
                  <a:pt x="2965720" y="1083366"/>
                  <a:pt x="3021918" y="1088093"/>
                </a:cubicBezTo>
                <a:cubicBezTo>
                  <a:pt x="3054425" y="1110664"/>
                  <a:pt x="3109014" y="1101433"/>
                  <a:pt x="3155458" y="1121618"/>
                </a:cubicBezTo>
                <a:cubicBezTo>
                  <a:pt x="3217017" y="1136576"/>
                  <a:pt x="3270135" y="1143600"/>
                  <a:pt x="3328229" y="1155903"/>
                </a:cubicBezTo>
                <a:cubicBezTo>
                  <a:pt x="3365862" y="1138978"/>
                  <a:pt x="3408797" y="1179981"/>
                  <a:pt x="3448440" y="1184343"/>
                </a:cubicBezTo>
                <a:cubicBezTo>
                  <a:pt x="3438226" y="1205566"/>
                  <a:pt x="3496361" y="1182183"/>
                  <a:pt x="3499287" y="1209472"/>
                </a:cubicBezTo>
                <a:cubicBezTo>
                  <a:pt x="3506411" y="1209402"/>
                  <a:pt x="3513215" y="1208473"/>
                  <a:pt x="3520027" y="1207338"/>
                </a:cubicBezTo>
                <a:lnTo>
                  <a:pt x="3523594" y="1206755"/>
                </a:lnTo>
                <a:lnTo>
                  <a:pt x="3538013" y="1209066"/>
                </a:lnTo>
                <a:lnTo>
                  <a:pt x="3541918" y="1203922"/>
                </a:lnTo>
                <a:cubicBezTo>
                  <a:pt x="3550592" y="1203930"/>
                  <a:pt x="3560995" y="1202529"/>
                  <a:pt x="3590082" y="1209115"/>
                </a:cubicBezTo>
                <a:cubicBezTo>
                  <a:pt x="3622244" y="1230604"/>
                  <a:pt x="3676827" y="1215544"/>
                  <a:pt x="3716445" y="1243431"/>
                </a:cubicBezTo>
                <a:cubicBezTo>
                  <a:pt x="3731486" y="1251699"/>
                  <a:pt x="3780926" y="1265146"/>
                  <a:pt x="3792028" y="1260288"/>
                </a:cubicBezTo>
                <a:cubicBezTo>
                  <a:pt x="3802696" y="1261567"/>
                  <a:pt x="3814066" y="1267606"/>
                  <a:pt x="3820707" y="1260924"/>
                </a:cubicBezTo>
                <a:cubicBezTo>
                  <a:pt x="3830836" y="1253486"/>
                  <a:pt x="3863215" y="1278527"/>
                  <a:pt x="3860784" y="1265692"/>
                </a:cubicBezTo>
                <a:lnTo>
                  <a:pt x="3997310" y="1281176"/>
                </a:lnTo>
                <a:lnTo>
                  <a:pt x="4040665" y="1291934"/>
                </a:lnTo>
                <a:lnTo>
                  <a:pt x="4046831" y="1293910"/>
                </a:lnTo>
                <a:lnTo>
                  <a:pt x="4095847" y="1316851"/>
                </a:lnTo>
                <a:cubicBezTo>
                  <a:pt x="4097518" y="1315619"/>
                  <a:pt x="4099569" y="1314612"/>
                  <a:pt x="4101945" y="1313869"/>
                </a:cubicBezTo>
                <a:lnTo>
                  <a:pt x="4119420" y="1313965"/>
                </a:lnTo>
                <a:lnTo>
                  <a:pt x="4131728" y="1322978"/>
                </a:lnTo>
                <a:lnTo>
                  <a:pt x="4193827" y="1350222"/>
                </a:lnTo>
                <a:lnTo>
                  <a:pt x="4286157" y="1385101"/>
                </a:lnTo>
                <a:lnTo>
                  <a:pt x="4298907" y="1394396"/>
                </a:lnTo>
                <a:lnTo>
                  <a:pt x="4323224" y="1403133"/>
                </a:lnTo>
                <a:lnTo>
                  <a:pt x="4404439" y="1417252"/>
                </a:lnTo>
                <a:cubicBezTo>
                  <a:pt x="4411321" y="1415560"/>
                  <a:pt x="4417679" y="1413105"/>
                  <a:pt x="4423989" y="1410448"/>
                </a:cubicBezTo>
                <a:lnTo>
                  <a:pt x="4427300" y="1409068"/>
                </a:lnTo>
                <a:lnTo>
                  <a:pt x="4441847" y="1408029"/>
                </a:lnTo>
                <a:lnTo>
                  <a:pt x="4444331" y="1402133"/>
                </a:lnTo>
                <a:cubicBezTo>
                  <a:pt x="4452739" y="1400163"/>
                  <a:pt x="4462460" y="1396428"/>
                  <a:pt x="4492293" y="1396205"/>
                </a:cubicBezTo>
                <a:cubicBezTo>
                  <a:pt x="4528861" y="1409788"/>
                  <a:pt x="4577933" y="1382688"/>
                  <a:pt x="4623335" y="1400793"/>
                </a:cubicBezTo>
                <a:cubicBezTo>
                  <a:pt x="4639986" y="1405413"/>
                  <a:pt x="4691262" y="1407228"/>
                  <a:pt x="4700790" y="1399970"/>
                </a:cubicBezTo>
                <a:cubicBezTo>
                  <a:pt x="4711447" y="1398782"/>
                  <a:pt x="4723982" y="1402066"/>
                  <a:pt x="4728732" y="1394050"/>
                </a:cubicBezTo>
                <a:cubicBezTo>
                  <a:pt x="4736666" y="1384502"/>
                  <a:pt x="4774338" y="1401491"/>
                  <a:pt x="4768749" y="1389553"/>
                </a:cubicBezTo>
                <a:cubicBezTo>
                  <a:pt x="4795495" y="1401233"/>
                  <a:pt x="4816075" y="1381410"/>
                  <a:pt x="4838227" y="1377273"/>
                </a:cubicBezTo>
                <a:lnTo>
                  <a:pt x="4904889" y="1373499"/>
                </a:lnTo>
                <a:lnTo>
                  <a:pt x="4949597" y="1374085"/>
                </a:lnTo>
                <a:lnTo>
                  <a:pt x="4956064" y="1374603"/>
                </a:lnTo>
                <a:lnTo>
                  <a:pt x="5009322" y="1385751"/>
                </a:lnTo>
                <a:cubicBezTo>
                  <a:pt x="5010629" y="1384171"/>
                  <a:pt x="5012363" y="1382724"/>
                  <a:pt x="5014476" y="1381460"/>
                </a:cubicBezTo>
                <a:lnTo>
                  <a:pt x="5031428" y="1377570"/>
                </a:lnTo>
                <a:lnTo>
                  <a:pt x="5045619" y="1383532"/>
                </a:lnTo>
                <a:lnTo>
                  <a:pt x="5112635" y="1395891"/>
                </a:lnTo>
                <a:lnTo>
                  <a:pt x="5210851" y="1408784"/>
                </a:lnTo>
                <a:lnTo>
                  <a:pt x="5225543" y="1414923"/>
                </a:lnTo>
                <a:cubicBezTo>
                  <a:pt x="5259311" y="1422389"/>
                  <a:pt x="5300520" y="1417803"/>
                  <a:pt x="5321696" y="1432414"/>
                </a:cubicBezTo>
                <a:lnTo>
                  <a:pt x="5372327" y="1436597"/>
                </a:lnTo>
                <a:lnTo>
                  <a:pt x="5378149" y="1431785"/>
                </a:lnTo>
                <a:lnTo>
                  <a:pt x="5393069" y="1433737"/>
                </a:lnTo>
                <a:lnTo>
                  <a:pt x="5527621" y="1458786"/>
                </a:lnTo>
                <a:cubicBezTo>
                  <a:pt x="5595913" y="1482782"/>
                  <a:pt x="5624062" y="1464011"/>
                  <a:pt x="5680585" y="1498233"/>
                </a:cubicBezTo>
                <a:cubicBezTo>
                  <a:pt x="5671953" y="1485766"/>
                  <a:pt x="5763880" y="1493019"/>
                  <a:pt x="5783795" y="1499932"/>
                </a:cubicBezTo>
                <a:cubicBezTo>
                  <a:pt x="5806935" y="1511749"/>
                  <a:pt x="5950173" y="1559636"/>
                  <a:pt x="6016525" y="1577292"/>
                </a:cubicBezTo>
                <a:cubicBezTo>
                  <a:pt x="6077908" y="1586145"/>
                  <a:pt x="6125458" y="1613138"/>
                  <a:pt x="6186598" y="1606065"/>
                </a:cubicBezTo>
                <a:cubicBezTo>
                  <a:pt x="6189351" y="1610205"/>
                  <a:pt x="6193226" y="1613745"/>
                  <a:pt x="6197872" y="1616845"/>
                </a:cubicBezTo>
                <a:lnTo>
                  <a:pt x="6212885" y="1624535"/>
                </a:lnTo>
                <a:lnTo>
                  <a:pt x="6319240" y="1660375"/>
                </a:lnTo>
                <a:lnTo>
                  <a:pt x="6333397" y="1658763"/>
                </a:lnTo>
                <a:cubicBezTo>
                  <a:pt x="6332062" y="1641958"/>
                  <a:pt x="6339931" y="1653989"/>
                  <a:pt x="6357266" y="1659543"/>
                </a:cubicBezTo>
                <a:cubicBezTo>
                  <a:pt x="6359058" y="1634684"/>
                  <a:pt x="6403697" y="1659337"/>
                  <a:pt x="6418740" y="1648944"/>
                </a:cubicBezTo>
                <a:cubicBezTo>
                  <a:pt x="6431434" y="1653585"/>
                  <a:pt x="6444892" y="1658041"/>
                  <a:pt x="6458877" y="1662117"/>
                </a:cubicBezTo>
                <a:lnTo>
                  <a:pt x="6467254" y="1664227"/>
                </a:lnTo>
                <a:lnTo>
                  <a:pt x="6467545" y="1664046"/>
                </a:lnTo>
                <a:cubicBezTo>
                  <a:pt x="6469635" y="1664026"/>
                  <a:pt x="6472488" y="1664540"/>
                  <a:pt x="6476635" y="1665826"/>
                </a:cubicBezTo>
                <a:lnTo>
                  <a:pt x="6482535" y="1668074"/>
                </a:lnTo>
                <a:lnTo>
                  <a:pt x="6498791" y="1672167"/>
                </a:lnTo>
                <a:lnTo>
                  <a:pt x="6505220" y="1672092"/>
                </a:lnTo>
                <a:lnTo>
                  <a:pt x="6508969" y="1669922"/>
                </a:lnTo>
                <a:lnTo>
                  <a:pt x="6544886" y="1670695"/>
                </a:lnTo>
                <a:cubicBezTo>
                  <a:pt x="6566195" y="1684748"/>
                  <a:pt x="6578985" y="1674687"/>
                  <a:pt x="6617859" y="1679453"/>
                </a:cubicBezTo>
                <a:cubicBezTo>
                  <a:pt x="6628154" y="1690316"/>
                  <a:pt x="6642041" y="1690691"/>
                  <a:pt x="6657726" y="1687906"/>
                </a:cubicBezTo>
                <a:cubicBezTo>
                  <a:pt x="6690709" y="1699790"/>
                  <a:pt x="6728158" y="1699639"/>
                  <a:pt x="6769041" y="1707304"/>
                </a:cubicBezTo>
                <a:cubicBezTo>
                  <a:pt x="6805580" y="1727028"/>
                  <a:pt x="6838723" y="1715650"/>
                  <a:pt x="6882368" y="1723914"/>
                </a:cubicBezTo>
                <a:lnTo>
                  <a:pt x="6968822" y="1723334"/>
                </a:lnTo>
                <a:lnTo>
                  <a:pt x="6973672" y="1726298"/>
                </a:lnTo>
                <a:cubicBezTo>
                  <a:pt x="6977223" y="1728111"/>
                  <a:pt x="6979851" y="1729020"/>
                  <a:pt x="6981961" y="1729324"/>
                </a:cubicBezTo>
                <a:lnTo>
                  <a:pt x="6982342" y="1729201"/>
                </a:lnTo>
                <a:lnTo>
                  <a:pt x="6989757" y="1732420"/>
                </a:lnTo>
                <a:cubicBezTo>
                  <a:pt x="7001869" y="1738303"/>
                  <a:pt x="7013262" y="1744453"/>
                  <a:pt x="7023794" y="1750660"/>
                </a:cubicBezTo>
                <a:cubicBezTo>
                  <a:pt x="7043973" y="1743394"/>
                  <a:pt x="7076983" y="1772878"/>
                  <a:pt x="7090828" y="1750287"/>
                </a:cubicBezTo>
                <a:cubicBezTo>
                  <a:pt x="7105590" y="1758041"/>
                  <a:pt x="7107688" y="1770308"/>
                  <a:pt x="7114479" y="1754649"/>
                </a:cubicBezTo>
                <a:cubicBezTo>
                  <a:pt x="7126350" y="1758420"/>
                  <a:pt x="7153167" y="1769741"/>
                  <a:pt x="7162053" y="1772908"/>
                </a:cubicBezTo>
                <a:lnTo>
                  <a:pt x="7167808" y="1773656"/>
                </a:lnTo>
                <a:lnTo>
                  <a:pt x="7187185" y="1787148"/>
                </a:lnTo>
                <a:lnTo>
                  <a:pt x="7216505" y="1804489"/>
                </a:lnTo>
                <a:lnTo>
                  <a:pt x="7219246" y="1804514"/>
                </a:lnTo>
                <a:lnTo>
                  <a:pt x="7230639" y="1813879"/>
                </a:lnTo>
                <a:cubicBezTo>
                  <a:pt x="7233815" y="1817438"/>
                  <a:pt x="7236006" y="1821285"/>
                  <a:pt x="7236776" y="1825514"/>
                </a:cubicBezTo>
                <a:cubicBezTo>
                  <a:pt x="7301762" y="1828337"/>
                  <a:pt x="7336564" y="1860417"/>
                  <a:pt x="7394082" y="1877925"/>
                </a:cubicBezTo>
                <a:cubicBezTo>
                  <a:pt x="7452342" y="1904287"/>
                  <a:pt x="7466551" y="1917411"/>
                  <a:pt x="7505820" y="1933859"/>
                </a:cubicBezTo>
                <a:cubicBezTo>
                  <a:pt x="7522528" y="1943253"/>
                  <a:pt x="7574803" y="2016599"/>
                  <a:pt x="7572147" y="2003817"/>
                </a:cubicBezTo>
                <a:cubicBezTo>
                  <a:pt x="7612486" y="2043915"/>
                  <a:pt x="7771831" y="2029022"/>
                  <a:pt x="7828975" y="2061508"/>
                </a:cubicBezTo>
                <a:lnTo>
                  <a:pt x="7886804" y="2075509"/>
                </a:lnTo>
                <a:cubicBezTo>
                  <a:pt x="7859463" y="2091010"/>
                  <a:pt x="7941076" y="2081130"/>
                  <a:pt x="7923558" y="2103529"/>
                </a:cubicBezTo>
                <a:lnTo>
                  <a:pt x="7947954" y="2104996"/>
                </a:lnTo>
                <a:lnTo>
                  <a:pt x="7952318" y="2105077"/>
                </a:lnTo>
                <a:lnTo>
                  <a:pt x="7966398" y="2109147"/>
                </a:lnTo>
                <a:lnTo>
                  <a:pt x="7974591" y="2105612"/>
                </a:lnTo>
                <a:lnTo>
                  <a:pt x="7998806" y="2108382"/>
                </a:lnTo>
                <a:cubicBezTo>
                  <a:pt x="8007224" y="2110145"/>
                  <a:pt x="8015519" y="2112885"/>
                  <a:pt x="8023544" y="2117183"/>
                </a:cubicBezTo>
                <a:cubicBezTo>
                  <a:pt x="8042536" y="2139405"/>
                  <a:pt x="8113922" y="2135674"/>
                  <a:pt x="8136247" y="2164190"/>
                </a:cubicBezTo>
                <a:cubicBezTo>
                  <a:pt x="8146485" y="2173150"/>
                  <a:pt x="8190564" y="2191557"/>
                  <a:pt x="8206445" y="2189356"/>
                </a:cubicBezTo>
                <a:cubicBezTo>
                  <a:pt x="8217189" y="2192022"/>
                  <a:pt x="8225092" y="2198625"/>
                  <a:pt x="8237464" y="2194272"/>
                </a:cubicBezTo>
                <a:cubicBezTo>
                  <a:pt x="8254235" y="2189840"/>
                  <a:pt x="8270768" y="2214957"/>
                  <a:pt x="8277853" y="2204259"/>
                </a:cubicBezTo>
                <a:cubicBezTo>
                  <a:pt x="8289971" y="2221808"/>
                  <a:pt x="8328475" y="2213978"/>
                  <a:pt x="8352501" y="2218290"/>
                </a:cubicBezTo>
                <a:cubicBezTo>
                  <a:pt x="8359916" y="2233716"/>
                  <a:pt x="8403014" y="2227555"/>
                  <a:pt x="8446938" y="2243393"/>
                </a:cubicBezTo>
                <a:cubicBezTo>
                  <a:pt x="8454511" y="2260801"/>
                  <a:pt x="8476684" y="2253935"/>
                  <a:pt x="8497138" y="2281506"/>
                </a:cubicBezTo>
                <a:cubicBezTo>
                  <a:pt x="8499906" y="2280770"/>
                  <a:pt x="8502925" y="2280276"/>
                  <a:pt x="8506096" y="2280042"/>
                </a:cubicBezTo>
                <a:cubicBezTo>
                  <a:pt x="8524529" y="2278674"/>
                  <a:pt x="8544098" y="2286123"/>
                  <a:pt x="8549806" y="2296675"/>
                </a:cubicBezTo>
                <a:cubicBezTo>
                  <a:pt x="8586026" y="2337107"/>
                  <a:pt x="8636988" y="2356250"/>
                  <a:pt x="8680256" y="2378758"/>
                </a:cubicBezTo>
                <a:cubicBezTo>
                  <a:pt x="8731302" y="2402123"/>
                  <a:pt x="8717522" y="2366494"/>
                  <a:pt x="8766301" y="2410605"/>
                </a:cubicBezTo>
                <a:cubicBezTo>
                  <a:pt x="8780965" y="2405907"/>
                  <a:pt x="8789790" y="2408871"/>
                  <a:pt x="8800492" y="2418067"/>
                </a:cubicBezTo>
                <a:cubicBezTo>
                  <a:pt x="8825856" y="2428860"/>
                  <a:pt x="8842594" y="2409144"/>
                  <a:pt x="8857555" y="2430810"/>
                </a:cubicBezTo>
                <a:cubicBezTo>
                  <a:pt x="8882799" y="2437942"/>
                  <a:pt x="8927730" y="2453942"/>
                  <a:pt x="8951967" y="2460856"/>
                </a:cubicBezTo>
                <a:cubicBezTo>
                  <a:pt x="8978331" y="2469875"/>
                  <a:pt x="8959838" y="2488515"/>
                  <a:pt x="9002970" y="2472291"/>
                </a:cubicBezTo>
                <a:cubicBezTo>
                  <a:pt x="9023997" y="2488383"/>
                  <a:pt x="9039735" y="2479669"/>
                  <a:pt x="9081613" y="2488296"/>
                </a:cubicBezTo>
                <a:lnTo>
                  <a:pt x="9091561" y="2494386"/>
                </a:lnTo>
                <a:lnTo>
                  <a:pt x="9140625" y="2486779"/>
                </a:lnTo>
                <a:cubicBezTo>
                  <a:pt x="9207053" y="2531245"/>
                  <a:pt x="9151264" y="2467994"/>
                  <a:pt x="9271105" y="2511730"/>
                </a:cubicBezTo>
                <a:cubicBezTo>
                  <a:pt x="9275764" y="2517275"/>
                  <a:pt x="9293352" y="2518083"/>
                  <a:pt x="9295023" y="2512830"/>
                </a:cubicBezTo>
                <a:cubicBezTo>
                  <a:pt x="9301933" y="2516606"/>
                  <a:pt x="9314623" y="2531276"/>
                  <a:pt x="9321673" y="2524119"/>
                </a:cubicBezTo>
                <a:cubicBezTo>
                  <a:pt x="9341881" y="2529408"/>
                  <a:pt x="9361130" y="2536033"/>
                  <a:pt x="9378975" y="2543803"/>
                </a:cubicBezTo>
                <a:lnTo>
                  <a:pt x="9414193" y="2562927"/>
                </a:lnTo>
                <a:lnTo>
                  <a:pt x="9426009" y="2558847"/>
                </a:lnTo>
                <a:cubicBezTo>
                  <a:pt x="9433598" y="2557225"/>
                  <a:pt x="9441714" y="2557145"/>
                  <a:pt x="9450634" y="2560685"/>
                </a:cubicBezTo>
                <a:cubicBezTo>
                  <a:pt x="9496298" y="2596479"/>
                  <a:pt x="9461586" y="2547391"/>
                  <a:pt x="9549097" y="2585168"/>
                </a:cubicBezTo>
                <a:cubicBezTo>
                  <a:pt x="9551956" y="2589460"/>
                  <a:pt x="9565592" y="2590888"/>
                  <a:pt x="9567633" y="2587105"/>
                </a:cubicBezTo>
                <a:cubicBezTo>
                  <a:pt x="9572507" y="2590206"/>
                  <a:pt x="9580361" y="2601581"/>
                  <a:pt x="9586878" y="2596659"/>
                </a:cubicBezTo>
                <a:lnTo>
                  <a:pt x="9589974" y="2598235"/>
                </a:lnTo>
                <a:lnTo>
                  <a:pt x="9590570" y="2598249"/>
                </a:lnTo>
                <a:lnTo>
                  <a:pt x="9591896" y="2599214"/>
                </a:lnTo>
                <a:lnTo>
                  <a:pt x="9604535" y="2605654"/>
                </a:lnTo>
                <a:lnTo>
                  <a:pt x="9610554" y="2606189"/>
                </a:lnTo>
                <a:cubicBezTo>
                  <a:pt x="9641361" y="2613359"/>
                  <a:pt x="9668752" y="2624572"/>
                  <a:pt x="9690072" y="2638745"/>
                </a:cubicBezTo>
                <a:cubicBezTo>
                  <a:pt x="9723195" y="2641319"/>
                  <a:pt x="9726446" y="2647335"/>
                  <a:pt x="9726964" y="2653728"/>
                </a:cubicBezTo>
                <a:cubicBezTo>
                  <a:pt x="9734958" y="2656403"/>
                  <a:pt x="9731670" y="2653170"/>
                  <a:pt x="9738036" y="2654794"/>
                </a:cubicBezTo>
                <a:cubicBezTo>
                  <a:pt x="9745908" y="2657757"/>
                  <a:pt x="9765000" y="2668100"/>
                  <a:pt x="9774202" y="2671509"/>
                </a:cubicBezTo>
                <a:lnTo>
                  <a:pt x="9793246" y="2675245"/>
                </a:lnTo>
                <a:cubicBezTo>
                  <a:pt x="9812596" y="2680039"/>
                  <a:pt x="9869995" y="2696274"/>
                  <a:pt x="9890301" y="2700274"/>
                </a:cubicBezTo>
                <a:cubicBezTo>
                  <a:pt x="9900631" y="2696314"/>
                  <a:pt x="9908572" y="2696560"/>
                  <a:pt x="9915070" y="2699250"/>
                </a:cubicBezTo>
                <a:lnTo>
                  <a:pt x="9976517" y="2732899"/>
                </a:lnTo>
                <a:cubicBezTo>
                  <a:pt x="9981869" y="2727000"/>
                  <a:pt x="9984699" y="2731165"/>
                  <a:pt x="9990168" y="2737877"/>
                </a:cubicBezTo>
                <a:lnTo>
                  <a:pt x="9995041" y="2741223"/>
                </a:lnTo>
                <a:lnTo>
                  <a:pt x="10012636" y="2729876"/>
                </a:lnTo>
                <a:lnTo>
                  <a:pt x="10044280" y="2726966"/>
                </a:lnTo>
                <a:lnTo>
                  <a:pt x="10057934" y="2735671"/>
                </a:lnTo>
                <a:cubicBezTo>
                  <a:pt x="10075281" y="2744341"/>
                  <a:pt x="10128594" y="2769607"/>
                  <a:pt x="10148373" y="2778987"/>
                </a:cubicBezTo>
                <a:lnTo>
                  <a:pt x="10176601" y="2791940"/>
                </a:lnTo>
                <a:cubicBezTo>
                  <a:pt x="10185319" y="2817937"/>
                  <a:pt x="10238746" y="2788423"/>
                  <a:pt x="10235082" y="2816761"/>
                </a:cubicBezTo>
                <a:cubicBezTo>
                  <a:pt x="10261478" y="2797979"/>
                  <a:pt x="10382486" y="2835579"/>
                  <a:pt x="10421684" y="2833871"/>
                </a:cubicBezTo>
                <a:cubicBezTo>
                  <a:pt x="10427369" y="2846480"/>
                  <a:pt x="10490893" y="2829473"/>
                  <a:pt x="10507376" y="2822262"/>
                </a:cubicBezTo>
                <a:cubicBezTo>
                  <a:pt x="10633551" y="2812985"/>
                  <a:pt x="10703974" y="2842678"/>
                  <a:pt x="10738376" y="2833353"/>
                </a:cubicBezTo>
                <a:cubicBezTo>
                  <a:pt x="10827719" y="2830304"/>
                  <a:pt x="10976757" y="2802522"/>
                  <a:pt x="11043443" y="2803954"/>
                </a:cubicBezTo>
                <a:cubicBezTo>
                  <a:pt x="11049567" y="2823106"/>
                  <a:pt x="11121061" y="2794142"/>
                  <a:pt x="11115269" y="2823367"/>
                </a:cubicBezTo>
                <a:cubicBezTo>
                  <a:pt x="11122168" y="2835110"/>
                  <a:pt x="11139334" y="2833959"/>
                  <a:pt x="11147582" y="2822547"/>
                </a:cubicBezTo>
                <a:cubicBezTo>
                  <a:pt x="11168093" y="2823815"/>
                  <a:pt x="11180424" y="2837446"/>
                  <a:pt x="11201205" y="2818210"/>
                </a:cubicBezTo>
                <a:cubicBezTo>
                  <a:pt x="11229430" y="2819282"/>
                  <a:pt x="11368539" y="2855696"/>
                  <a:pt x="11391726" y="2826386"/>
                </a:cubicBezTo>
                <a:cubicBezTo>
                  <a:pt x="11480791" y="2839198"/>
                  <a:pt x="11451058" y="2820936"/>
                  <a:pt x="11507640" y="2824866"/>
                </a:cubicBezTo>
                <a:cubicBezTo>
                  <a:pt x="11607733" y="2861658"/>
                  <a:pt x="11671908" y="2815146"/>
                  <a:pt x="11718056" y="2821969"/>
                </a:cubicBezTo>
                <a:cubicBezTo>
                  <a:pt x="11816707" y="2792061"/>
                  <a:pt x="11860087" y="2819031"/>
                  <a:pt x="11937926" y="2817058"/>
                </a:cubicBezTo>
                <a:cubicBezTo>
                  <a:pt x="11973607" y="2824139"/>
                  <a:pt x="11989529" y="2794506"/>
                  <a:pt x="12035355" y="2813340"/>
                </a:cubicBezTo>
                <a:cubicBezTo>
                  <a:pt x="12062147" y="2782988"/>
                  <a:pt x="12154841" y="2795794"/>
                  <a:pt x="12179047" y="2788508"/>
                </a:cubicBezTo>
                <a:lnTo>
                  <a:pt x="12192000" y="2788486"/>
                </a:lnTo>
                <a:lnTo>
                  <a:pt x="12192000" y="3378280"/>
                </a:lnTo>
                <a:lnTo>
                  <a:pt x="0" y="33782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0C113BE4-5382-4C1A-9360-7D6B1B01601A}"/>
              </a:ext>
            </a:extLst>
          </p:cNvPr>
          <p:cNvSpPr>
            <a:spLocks noGrp="1"/>
          </p:cNvSpPr>
          <p:nvPr>
            <p:ph type="title"/>
          </p:nvPr>
        </p:nvSpPr>
        <p:spPr>
          <a:xfrm>
            <a:off x="2402114" y="2039254"/>
            <a:ext cx="7387772" cy="2206171"/>
          </a:xfrm>
        </p:spPr>
        <p:txBody>
          <a:bodyPr vert="horz" lIns="91440" tIns="45720" rIns="91440" bIns="45720" rtlCol="0" anchor="ctr">
            <a:normAutofit/>
          </a:bodyPr>
          <a:lstStyle/>
          <a:p>
            <a:pPr algn="ctr"/>
            <a:r>
              <a:rPr kumimoji="1" lang="en-US" altLang="ja-JP" sz="4400" kern="1200" dirty="0">
                <a:solidFill>
                  <a:schemeClr val="tx1">
                    <a:lumMod val="85000"/>
                    <a:lumOff val="15000"/>
                  </a:schemeClr>
                </a:solidFill>
                <a:latin typeface="+mj-lt"/>
                <a:ea typeface="+mj-ea"/>
                <a:cs typeface="+mj-cs"/>
              </a:rPr>
              <a:t>GitHub</a:t>
            </a:r>
            <a:br>
              <a:rPr kumimoji="1" lang="en-US" altLang="ja-JP" sz="4400" kern="1200" dirty="0">
                <a:solidFill>
                  <a:schemeClr val="tx1">
                    <a:lumMod val="85000"/>
                    <a:lumOff val="15000"/>
                  </a:schemeClr>
                </a:solidFill>
                <a:latin typeface="+mj-lt"/>
                <a:ea typeface="+mj-ea"/>
                <a:cs typeface="+mj-cs"/>
              </a:rPr>
            </a:br>
            <a:r>
              <a:rPr kumimoji="1" lang="ja-JP" altLang="en-US" sz="4400" kern="1200" dirty="0">
                <a:solidFill>
                  <a:schemeClr val="tx1">
                    <a:lumMod val="85000"/>
                    <a:lumOff val="15000"/>
                  </a:schemeClr>
                </a:solidFill>
                <a:latin typeface="+mj-lt"/>
                <a:ea typeface="+mj-ea"/>
                <a:cs typeface="+mj-cs"/>
              </a:rPr>
              <a:t>チュートリアル</a:t>
            </a:r>
            <a:endParaRPr kumimoji="1" lang="ja-JP" altLang="en-US" sz="4400" kern="1200">
              <a:solidFill>
                <a:schemeClr val="tx1">
                  <a:lumMod val="85000"/>
                  <a:lumOff val="15000"/>
                </a:schemeClr>
              </a:solidFill>
              <a:latin typeface="+mj-lt"/>
              <a:ea typeface="+mj-ea"/>
              <a:cs typeface="+mj-cs"/>
            </a:endParaRPr>
          </a:p>
        </p:txBody>
      </p:sp>
      <p:sp>
        <p:nvSpPr>
          <p:cNvPr id="9" name="テキスト プレースホルダー 8">
            <a:extLst>
              <a:ext uri="{FF2B5EF4-FFF2-40B4-BE49-F238E27FC236}">
                <a16:creationId xmlns:a16="http://schemas.microsoft.com/office/drawing/2014/main" id="{557059D5-2EBE-45BD-989B-BDF3C84F376B}"/>
              </a:ext>
            </a:extLst>
          </p:cNvPr>
          <p:cNvSpPr>
            <a:spLocks noGrp="1"/>
          </p:cNvSpPr>
          <p:nvPr>
            <p:ph type="body" idx="1"/>
          </p:nvPr>
        </p:nvSpPr>
        <p:spPr>
          <a:xfrm>
            <a:off x="892628" y="5158522"/>
            <a:ext cx="5689601" cy="1087477"/>
          </a:xfrm>
        </p:spPr>
        <p:txBody>
          <a:bodyPr vert="horz" lIns="91440" tIns="45720" rIns="91440" bIns="45720" rtlCol="0" anchor="ctr">
            <a:normAutofit/>
          </a:bodyPr>
          <a:lstStyle/>
          <a:p>
            <a:r>
              <a:rPr lang="ja-JP" altLang="en-US" sz="1800" kern="1200" dirty="0">
                <a:solidFill>
                  <a:schemeClr val="tx1">
                    <a:lumMod val="85000"/>
                    <a:lumOff val="15000"/>
                  </a:schemeClr>
                </a:solidFill>
                <a:latin typeface="+mn-lt"/>
                <a:ea typeface="+mn-ea"/>
                <a:cs typeface="+mn-cs"/>
              </a:rPr>
              <a:t>第</a:t>
            </a:r>
            <a:r>
              <a:rPr lang="ja-JP" altLang="en-US" sz="1800" dirty="0">
                <a:solidFill>
                  <a:schemeClr val="tx1">
                    <a:lumMod val="85000"/>
                    <a:lumOff val="15000"/>
                  </a:schemeClr>
                </a:solidFill>
              </a:rPr>
              <a:t>四</a:t>
            </a:r>
            <a:r>
              <a:rPr lang="ja-JP" altLang="en-US" sz="1800" kern="1200" dirty="0">
                <a:solidFill>
                  <a:schemeClr val="tx1">
                    <a:lumMod val="85000"/>
                    <a:lumOff val="15000"/>
                  </a:schemeClr>
                </a:solidFill>
                <a:latin typeface="+mn-lt"/>
                <a:ea typeface="+mn-ea"/>
                <a:cs typeface="+mn-cs"/>
              </a:rPr>
              <a:t>章</a:t>
            </a:r>
          </a:p>
        </p:txBody>
      </p:sp>
      <p:sp>
        <p:nvSpPr>
          <p:cNvPr id="18" name="Freeform: Shape 17">
            <a:extLst>
              <a:ext uri="{FF2B5EF4-FFF2-40B4-BE49-F238E27FC236}">
                <a16:creationId xmlns:a16="http://schemas.microsoft.com/office/drawing/2014/main" id="{AEFD2FD1-B3A5-4E1D-BCC8-7684A5440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90051" y="0"/>
            <a:ext cx="7301949" cy="91834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551625 w 9517857"/>
              <a:gd name="connsiteY93" fmla="*/ 16151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4981173 w 9517857"/>
              <a:gd name="connsiteY68" fmla="*/ 247091 h 918344"/>
              <a:gd name="connsiteX69" fmla="*/ 5060397 w 9517857"/>
              <a:gd name="connsiteY69" fmla="*/ 263676 h 918344"/>
              <a:gd name="connsiteX70" fmla="*/ 5252996 w 9517857"/>
              <a:gd name="connsiteY70" fmla="*/ 270643 h 918344"/>
              <a:gd name="connsiteX71" fmla="*/ 5358056 w 9517857"/>
              <a:gd name="connsiteY71" fmla="*/ 247236 h 918344"/>
              <a:gd name="connsiteX72" fmla="*/ 5426496 w 9517857"/>
              <a:gd name="connsiteY72" fmla="*/ 235130 h 918344"/>
              <a:gd name="connsiteX73" fmla="*/ 5497161 w 9517857"/>
              <a:gd name="connsiteY73" fmla="*/ 228796 h 918344"/>
              <a:gd name="connsiteX74" fmla="*/ 5826043 w 9517857"/>
              <a:gd name="connsiteY74" fmla="*/ 148061 h 918344"/>
              <a:gd name="connsiteX75" fmla="*/ 6013415 w 9517857"/>
              <a:gd name="connsiteY75" fmla="*/ 137304 h 918344"/>
              <a:gd name="connsiteX76" fmla="*/ 6080994 w 9517857"/>
              <a:gd name="connsiteY76" fmla="*/ 142926 h 918344"/>
              <a:gd name="connsiteX77" fmla="*/ 6194152 w 9517857"/>
              <a:gd name="connsiteY77" fmla="*/ 151760 h 918344"/>
              <a:gd name="connsiteX78" fmla="*/ 6281379 w 9517857"/>
              <a:gd name="connsiteY78" fmla="*/ 181614 h 918344"/>
              <a:gd name="connsiteX79" fmla="*/ 6374947 w 9517857"/>
              <a:gd name="connsiteY79" fmla="*/ 179787 h 918344"/>
              <a:gd name="connsiteX80" fmla="*/ 6448518 w 9517857"/>
              <a:gd name="connsiteY80" fmla="*/ 164366 h 918344"/>
              <a:gd name="connsiteX81" fmla="*/ 6544700 w 9517857"/>
              <a:gd name="connsiteY81" fmla="*/ 167149 h 918344"/>
              <a:gd name="connsiteX82" fmla="*/ 6648353 w 9517857"/>
              <a:gd name="connsiteY82" fmla="*/ 172238 h 918344"/>
              <a:gd name="connsiteX83" fmla="*/ 6736227 w 9517857"/>
              <a:gd name="connsiteY83" fmla="*/ 173204 h 918344"/>
              <a:gd name="connsiteX84" fmla="*/ 6977218 w 9517857"/>
              <a:gd name="connsiteY84" fmla="*/ 184277 h 918344"/>
              <a:gd name="connsiteX85" fmla="*/ 7065221 w 9517857"/>
              <a:gd name="connsiteY85" fmla="*/ 227519 h 918344"/>
              <a:gd name="connsiteX86" fmla="*/ 7565449 w 9517857"/>
              <a:gd name="connsiteY86" fmla="*/ 258938 h 918344"/>
              <a:gd name="connsiteX87" fmla="*/ 7599285 w 9517857"/>
              <a:gd name="connsiteY87" fmla="*/ 266009 h 918344"/>
              <a:gd name="connsiteX88" fmla="*/ 7644411 w 9517857"/>
              <a:gd name="connsiteY88" fmla="*/ 258974 h 918344"/>
              <a:gd name="connsiteX89" fmla="*/ 7825110 w 9517857"/>
              <a:gd name="connsiteY89" fmla="*/ 229097 h 918344"/>
              <a:gd name="connsiteX90" fmla="*/ 7965804 w 9517857"/>
              <a:gd name="connsiteY90" fmla="*/ 190533 h 918344"/>
              <a:gd name="connsiteX91" fmla="*/ 8147401 w 9517857"/>
              <a:gd name="connsiteY91" fmla="*/ 205605 h 918344"/>
              <a:gd name="connsiteX92" fmla="*/ 8256033 w 9517857"/>
              <a:gd name="connsiteY92" fmla="*/ 193701 h 918344"/>
              <a:gd name="connsiteX93" fmla="*/ 8551625 w 9517857"/>
              <a:gd name="connsiteY93" fmla="*/ 161505 h 918344"/>
              <a:gd name="connsiteX94" fmla="*/ 8715976 w 9517857"/>
              <a:gd name="connsiteY94" fmla="*/ 178362 h 918344"/>
              <a:gd name="connsiteX95" fmla="*/ 8778827 w 9517857"/>
              <a:gd name="connsiteY95" fmla="*/ 172924 h 918344"/>
              <a:gd name="connsiteX96" fmla="*/ 8840778 w 9517857"/>
              <a:gd name="connsiteY96" fmla="*/ 143137 h 918344"/>
              <a:gd name="connsiteX97" fmla="*/ 9010380 w 9517857"/>
              <a:gd name="connsiteY97" fmla="*/ 91879 h 918344"/>
              <a:gd name="connsiteX98" fmla="*/ 9110856 w 9517857"/>
              <a:gd name="connsiteY98" fmla="*/ 70985 h 918344"/>
              <a:gd name="connsiteX99" fmla="*/ 9268817 w 9517857"/>
              <a:gd name="connsiteY99" fmla="*/ 53070 h 918344"/>
              <a:gd name="connsiteX100" fmla="*/ 9316667 w 9517857"/>
              <a:gd name="connsiteY100" fmla="*/ 45035 h 918344"/>
              <a:gd name="connsiteX101" fmla="*/ 9428209 w 9517857"/>
              <a:gd name="connsiteY101"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5060397 w 9517857"/>
              <a:gd name="connsiteY68" fmla="*/ 263676 h 918344"/>
              <a:gd name="connsiteX69" fmla="*/ 5252996 w 9517857"/>
              <a:gd name="connsiteY69" fmla="*/ 270643 h 918344"/>
              <a:gd name="connsiteX70" fmla="*/ 5358056 w 9517857"/>
              <a:gd name="connsiteY70" fmla="*/ 247236 h 918344"/>
              <a:gd name="connsiteX71" fmla="*/ 5426496 w 9517857"/>
              <a:gd name="connsiteY71" fmla="*/ 235130 h 918344"/>
              <a:gd name="connsiteX72" fmla="*/ 5497161 w 9517857"/>
              <a:gd name="connsiteY72" fmla="*/ 228796 h 918344"/>
              <a:gd name="connsiteX73" fmla="*/ 5826043 w 9517857"/>
              <a:gd name="connsiteY73" fmla="*/ 148061 h 918344"/>
              <a:gd name="connsiteX74" fmla="*/ 6013415 w 9517857"/>
              <a:gd name="connsiteY74" fmla="*/ 137304 h 918344"/>
              <a:gd name="connsiteX75" fmla="*/ 6080994 w 9517857"/>
              <a:gd name="connsiteY75" fmla="*/ 142926 h 918344"/>
              <a:gd name="connsiteX76" fmla="*/ 6194152 w 9517857"/>
              <a:gd name="connsiteY76" fmla="*/ 151760 h 918344"/>
              <a:gd name="connsiteX77" fmla="*/ 6281379 w 9517857"/>
              <a:gd name="connsiteY77" fmla="*/ 181614 h 918344"/>
              <a:gd name="connsiteX78" fmla="*/ 6374947 w 9517857"/>
              <a:gd name="connsiteY78" fmla="*/ 179787 h 918344"/>
              <a:gd name="connsiteX79" fmla="*/ 6448518 w 9517857"/>
              <a:gd name="connsiteY79" fmla="*/ 164366 h 918344"/>
              <a:gd name="connsiteX80" fmla="*/ 6544700 w 9517857"/>
              <a:gd name="connsiteY80" fmla="*/ 167149 h 918344"/>
              <a:gd name="connsiteX81" fmla="*/ 6648353 w 9517857"/>
              <a:gd name="connsiteY81" fmla="*/ 172238 h 918344"/>
              <a:gd name="connsiteX82" fmla="*/ 6736227 w 9517857"/>
              <a:gd name="connsiteY82" fmla="*/ 173204 h 918344"/>
              <a:gd name="connsiteX83" fmla="*/ 6977218 w 9517857"/>
              <a:gd name="connsiteY83" fmla="*/ 184277 h 918344"/>
              <a:gd name="connsiteX84" fmla="*/ 7065221 w 9517857"/>
              <a:gd name="connsiteY84" fmla="*/ 227519 h 918344"/>
              <a:gd name="connsiteX85" fmla="*/ 7565449 w 9517857"/>
              <a:gd name="connsiteY85" fmla="*/ 258938 h 918344"/>
              <a:gd name="connsiteX86" fmla="*/ 7599285 w 9517857"/>
              <a:gd name="connsiteY86" fmla="*/ 266009 h 918344"/>
              <a:gd name="connsiteX87" fmla="*/ 7644411 w 9517857"/>
              <a:gd name="connsiteY87" fmla="*/ 258974 h 918344"/>
              <a:gd name="connsiteX88" fmla="*/ 7825110 w 9517857"/>
              <a:gd name="connsiteY88" fmla="*/ 229097 h 918344"/>
              <a:gd name="connsiteX89" fmla="*/ 7965804 w 9517857"/>
              <a:gd name="connsiteY89" fmla="*/ 190533 h 918344"/>
              <a:gd name="connsiteX90" fmla="*/ 8147401 w 9517857"/>
              <a:gd name="connsiteY90" fmla="*/ 205605 h 918344"/>
              <a:gd name="connsiteX91" fmla="*/ 8256033 w 9517857"/>
              <a:gd name="connsiteY91" fmla="*/ 193701 h 918344"/>
              <a:gd name="connsiteX92" fmla="*/ 8551625 w 9517857"/>
              <a:gd name="connsiteY92" fmla="*/ 161505 h 918344"/>
              <a:gd name="connsiteX93" fmla="*/ 8715976 w 9517857"/>
              <a:gd name="connsiteY93" fmla="*/ 178362 h 918344"/>
              <a:gd name="connsiteX94" fmla="*/ 8778827 w 9517857"/>
              <a:gd name="connsiteY94" fmla="*/ 172924 h 918344"/>
              <a:gd name="connsiteX95" fmla="*/ 8840778 w 9517857"/>
              <a:gd name="connsiteY95" fmla="*/ 143137 h 918344"/>
              <a:gd name="connsiteX96" fmla="*/ 9010380 w 9517857"/>
              <a:gd name="connsiteY96" fmla="*/ 91879 h 918344"/>
              <a:gd name="connsiteX97" fmla="*/ 9110856 w 9517857"/>
              <a:gd name="connsiteY97" fmla="*/ 70985 h 918344"/>
              <a:gd name="connsiteX98" fmla="*/ 9268817 w 9517857"/>
              <a:gd name="connsiteY98" fmla="*/ 53070 h 918344"/>
              <a:gd name="connsiteX99" fmla="*/ 9316667 w 9517857"/>
              <a:gd name="connsiteY99" fmla="*/ 45035 h 918344"/>
              <a:gd name="connsiteX100" fmla="*/ 9428209 w 9517857"/>
              <a:gd name="connsiteY100"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26043 w 9517857"/>
              <a:gd name="connsiteY72" fmla="*/ 148061 h 918344"/>
              <a:gd name="connsiteX73" fmla="*/ 6013415 w 9517857"/>
              <a:gd name="connsiteY73" fmla="*/ 137304 h 918344"/>
              <a:gd name="connsiteX74" fmla="*/ 6080994 w 9517857"/>
              <a:gd name="connsiteY74" fmla="*/ 142926 h 918344"/>
              <a:gd name="connsiteX75" fmla="*/ 6194152 w 9517857"/>
              <a:gd name="connsiteY75" fmla="*/ 151760 h 918344"/>
              <a:gd name="connsiteX76" fmla="*/ 6281379 w 9517857"/>
              <a:gd name="connsiteY76" fmla="*/ 181614 h 918344"/>
              <a:gd name="connsiteX77" fmla="*/ 6374947 w 9517857"/>
              <a:gd name="connsiteY77" fmla="*/ 179787 h 918344"/>
              <a:gd name="connsiteX78" fmla="*/ 6448518 w 9517857"/>
              <a:gd name="connsiteY78" fmla="*/ 164366 h 918344"/>
              <a:gd name="connsiteX79" fmla="*/ 6544700 w 9517857"/>
              <a:gd name="connsiteY79" fmla="*/ 167149 h 918344"/>
              <a:gd name="connsiteX80" fmla="*/ 6648353 w 9517857"/>
              <a:gd name="connsiteY80" fmla="*/ 172238 h 918344"/>
              <a:gd name="connsiteX81" fmla="*/ 6736227 w 9517857"/>
              <a:gd name="connsiteY81" fmla="*/ 173204 h 918344"/>
              <a:gd name="connsiteX82" fmla="*/ 6977218 w 9517857"/>
              <a:gd name="connsiteY82" fmla="*/ 184277 h 918344"/>
              <a:gd name="connsiteX83" fmla="*/ 7065221 w 9517857"/>
              <a:gd name="connsiteY83" fmla="*/ 227519 h 918344"/>
              <a:gd name="connsiteX84" fmla="*/ 7565449 w 9517857"/>
              <a:gd name="connsiteY84" fmla="*/ 258938 h 918344"/>
              <a:gd name="connsiteX85" fmla="*/ 7599285 w 9517857"/>
              <a:gd name="connsiteY85" fmla="*/ 266009 h 918344"/>
              <a:gd name="connsiteX86" fmla="*/ 7644411 w 9517857"/>
              <a:gd name="connsiteY86" fmla="*/ 258974 h 918344"/>
              <a:gd name="connsiteX87" fmla="*/ 7825110 w 9517857"/>
              <a:gd name="connsiteY87" fmla="*/ 229097 h 918344"/>
              <a:gd name="connsiteX88" fmla="*/ 7965804 w 9517857"/>
              <a:gd name="connsiteY88" fmla="*/ 190533 h 918344"/>
              <a:gd name="connsiteX89" fmla="*/ 8147401 w 9517857"/>
              <a:gd name="connsiteY89" fmla="*/ 205605 h 918344"/>
              <a:gd name="connsiteX90" fmla="*/ 8256033 w 9517857"/>
              <a:gd name="connsiteY90" fmla="*/ 193701 h 918344"/>
              <a:gd name="connsiteX91" fmla="*/ 8551625 w 9517857"/>
              <a:gd name="connsiteY91" fmla="*/ 161505 h 918344"/>
              <a:gd name="connsiteX92" fmla="*/ 8715976 w 9517857"/>
              <a:gd name="connsiteY92" fmla="*/ 178362 h 918344"/>
              <a:gd name="connsiteX93" fmla="*/ 8778827 w 9517857"/>
              <a:gd name="connsiteY93" fmla="*/ 172924 h 918344"/>
              <a:gd name="connsiteX94" fmla="*/ 8840778 w 9517857"/>
              <a:gd name="connsiteY94" fmla="*/ 143137 h 918344"/>
              <a:gd name="connsiteX95" fmla="*/ 9010380 w 9517857"/>
              <a:gd name="connsiteY95" fmla="*/ 91879 h 918344"/>
              <a:gd name="connsiteX96" fmla="*/ 9110856 w 9517857"/>
              <a:gd name="connsiteY96" fmla="*/ 70985 h 918344"/>
              <a:gd name="connsiteX97" fmla="*/ 9268817 w 9517857"/>
              <a:gd name="connsiteY97" fmla="*/ 53070 h 918344"/>
              <a:gd name="connsiteX98" fmla="*/ 9316667 w 9517857"/>
              <a:gd name="connsiteY98" fmla="*/ 45035 h 918344"/>
              <a:gd name="connsiteX99" fmla="*/ 9428209 w 9517857"/>
              <a:gd name="connsiteY99"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6013415 w 9517857"/>
              <a:gd name="connsiteY72" fmla="*/ 13730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433745 w 9517857"/>
              <a:gd name="connsiteY84" fmla="*/ 24695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547829 w 9517857"/>
              <a:gd name="connsiteY34" fmla="*/ 5661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47401 w 9517857"/>
              <a:gd name="connsiteY86" fmla="*/ 2056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06016 w 9517857"/>
              <a:gd name="connsiteY86" fmla="*/ 2310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6014778 w 9517857"/>
              <a:gd name="connsiteY71" fmla="*/ 16832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840778 w 9517857"/>
              <a:gd name="connsiteY89" fmla="*/ 143137 h 918344"/>
              <a:gd name="connsiteX90" fmla="*/ 9010380 w 9517857"/>
              <a:gd name="connsiteY90" fmla="*/ 91879 h 918344"/>
              <a:gd name="connsiteX91" fmla="*/ 9110856 w 9517857"/>
              <a:gd name="connsiteY91" fmla="*/ 70985 h 918344"/>
              <a:gd name="connsiteX92" fmla="*/ 9268817 w 9517857"/>
              <a:gd name="connsiteY92" fmla="*/ 53070 h 918344"/>
              <a:gd name="connsiteX93" fmla="*/ 9316667 w 9517857"/>
              <a:gd name="connsiteY93" fmla="*/ 45035 h 918344"/>
              <a:gd name="connsiteX94" fmla="*/ 9428209 w 9517857"/>
              <a:gd name="connsiteY94"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840778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63955 w 9517857"/>
              <a:gd name="connsiteY85" fmla="*/ 2056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9517857" h="918344">
                <a:moveTo>
                  <a:pt x="4686423" y="247907"/>
                </a:moveTo>
                <a:lnTo>
                  <a:pt x="4689051" y="250956"/>
                </a:lnTo>
                <a:lnTo>
                  <a:pt x="4687244" y="251286"/>
                </a:lnTo>
                <a:lnTo>
                  <a:pt x="4686423" y="247907"/>
                </a:lnTo>
                <a:close/>
                <a:moveTo>
                  <a:pt x="4685225" y="246518"/>
                </a:moveTo>
                <a:cubicBezTo>
                  <a:pt x="4688837" y="243186"/>
                  <a:pt x="4687468" y="244586"/>
                  <a:pt x="4686133" y="246715"/>
                </a:cubicBezTo>
                <a:cubicBezTo>
                  <a:pt x="4686230" y="247112"/>
                  <a:pt x="4686326" y="247510"/>
                  <a:pt x="4686423" y="247907"/>
                </a:cubicBezTo>
                <a:lnTo>
                  <a:pt x="4685225" y="246518"/>
                </a:lnTo>
                <a:close/>
                <a:moveTo>
                  <a:pt x="9428209" y="29911"/>
                </a:moveTo>
                <a:lnTo>
                  <a:pt x="9517857" y="0"/>
                </a:lnTo>
                <a:lnTo>
                  <a:pt x="9517857" y="918344"/>
                </a:lnTo>
                <a:lnTo>
                  <a:pt x="14604" y="918344"/>
                </a:lnTo>
                <a:lnTo>
                  <a:pt x="12841" y="917751"/>
                </a:lnTo>
                <a:cubicBezTo>
                  <a:pt x="4532" y="914852"/>
                  <a:pt x="-773" y="912795"/>
                  <a:pt x="93" y="912459"/>
                </a:cubicBezTo>
                <a:cubicBezTo>
                  <a:pt x="172" y="912286"/>
                  <a:pt x="58594" y="890483"/>
                  <a:pt x="58674" y="890310"/>
                </a:cubicBezTo>
                <a:cubicBezTo>
                  <a:pt x="127436" y="929602"/>
                  <a:pt x="206243" y="828214"/>
                  <a:pt x="275005" y="807217"/>
                </a:cubicBezTo>
                <a:cubicBezTo>
                  <a:pt x="303983" y="806075"/>
                  <a:pt x="504960" y="777363"/>
                  <a:pt x="587824" y="798183"/>
                </a:cubicBezTo>
                <a:cubicBezTo>
                  <a:pt x="598733" y="769336"/>
                  <a:pt x="682904" y="785912"/>
                  <a:pt x="651826" y="738326"/>
                </a:cubicBezTo>
                <a:cubicBezTo>
                  <a:pt x="688440" y="737850"/>
                  <a:pt x="753255" y="750384"/>
                  <a:pt x="727985" y="719814"/>
                </a:cubicBezTo>
                <a:cubicBezTo>
                  <a:pt x="739648" y="718737"/>
                  <a:pt x="775717" y="715075"/>
                  <a:pt x="778982" y="710130"/>
                </a:cubicBezTo>
                <a:cubicBezTo>
                  <a:pt x="779189" y="709395"/>
                  <a:pt x="849736" y="718709"/>
                  <a:pt x="849944" y="717975"/>
                </a:cubicBezTo>
                <a:lnTo>
                  <a:pt x="921659" y="712683"/>
                </a:lnTo>
                <a:lnTo>
                  <a:pt x="930946" y="734034"/>
                </a:lnTo>
                <a:lnTo>
                  <a:pt x="986250" y="713518"/>
                </a:lnTo>
                <a:lnTo>
                  <a:pt x="1013752" y="713349"/>
                </a:lnTo>
                <a:lnTo>
                  <a:pt x="1023734" y="718559"/>
                </a:lnTo>
                <a:cubicBezTo>
                  <a:pt x="1033291" y="721264"/>
                  <a:pt x="1045398" y="721382"/>
                  <a:pt x="1063207" y="715639"/>
                </a:cubicBezTo>
                <a:lnTo>
                  <a:pt x="1081980" y="738443"/>
                </a:lnTo>
                <a:lnTo>
                  <a:pt x="1218120" y="713268"/>
                </a:lnTo>
                <a:cubicBezTo>
                  <a:pt x="1230137" y="716150"/>
                  <a:pt x="1387179" y="685167"/>
                  <a:pt x="1397459" y="691178"/>
                </a:cubicBezTo>
                <a:cubicBezTo>
                  <a:pt x="1490025" y="704972"/>
                  <a:pt x="1465878" y="715592"/>
                  <a:pt x="1580688" y="693685"/>
                </a:cubicBezTo>
                <a:cubicBezTo>
                  <a:pt x="1607067" y="704367"/>
                  <a:pt x="1719477" y="658227"/>
                  <a:pt x="1772334" y="710628"/>
                </a:cubicBezTo>
                <a:cubicBezTo>
                  <a:pt x="1745536" y="644812"/>
                  <a:pt x="1976078" y="716424"/>
                  <a:pt x="2002561" y="659905"/>
                </a:cubicBezTo>
                <a:cubicBezTo>
                  <a:pt x="2045346" y="660345"/>
                  <a:pt x="2166676" y="654379"/>
                  <a:pt x="2135144" y="636489"/>
                </a:cubicBezTo>
                <a:cubicBezTo>
                  <a:pt x="2226022" y="620861"/>
                  <a:pt x="2361353" y="588467"/>
                  <a:pt x="2448505" y="578838"/>
                </a:cubicBezTo>
                <a:cubicBezTo>
                  <a:pt x="2446114" y="626857"/>
                  <a:pt x="2632278" y="528268"/>
                  <a:pt x="2658055" y="578715"/>
                </a:cubicBezTo>
                <a:cubicBezTo>
                  <a:pt x="2670795" y="573569"/>
                  <a:pt x="2682322" y="566993"/>
                  <a:pt x="2693698" y="560017"/>
                </a:cubicBezTo>
                <a:lnTo>
                  <a:pt x="2699673" y="556388"/>
                </a:lnTo>
                <a:lnTo>
                  <a:pt x="2727306" y="550686"/>
                </a:lnTo>
                <a:lnTo>
                  <a:pt x="2730451" y="538046"/>
                </a:lnTo>
                <a:lnTo>
                  <a:pt x="2768713" y="521563"/>
                </a:lnTo>
                <a:cubicBezTo>
                  <a:pt x="2783756" y="517092"/>
                  <a:pt x="2800788" y="514279"/>
                  <a:pt x="2820868" y="514148"/>
                </a:cubicBezTo>
                <a:cubicBezTo>
                  <a:pt x="2894791" y="532873"/>
                  <a:pt x="2981506" y="465495"/>
                  <a:pt x="3073635" y="491282"/>
                </a:cubicBezTo>
                <a:cubicBezTo>
                  <a:pt x="3106872" y="496612"/>
                  <a:pt x="3205785" y="487706"/>
                  <a:pt x="3222071" y="470547"/>
                </a:cubicBezTo>
                <a:cubicBezTo>
                  <a:pt x="3242193" y="465502"/>
                  <a:pt x="3267163" y="469124"/>
                  <a:pt x="3274069" y="451593"/>
                </a:cubicBezTo>
                <a:cubicBezTo>
                  <a:pt x="3286659" y="430153"/>
                  <a:pt x="3363648" y="455559"/>
                  <a:pt x="3349632" y="432571"/>
                </a:cubicBezTo>
                <a:lnTo>
                  <a:pt x="3479593" y="390425"/>
                </a:lnTo>
                <a:cubicBezTo>
                  <a:pt x="3546325" y="380108"/>
                  <a:pt x="3689266" y="375631"/>
                  <a:pt x="3750023" y="370666"/>
                </a:cubicBezTo>
                <a:cubicBezTo>
                  <a:pt x="3810780" y="365701"/>
                  <a:pt x="3796187" y="363985"/>
                  <a:pt x="3844133" y="360636"/>
                </a:cubicBezTo>
                <a:cubicBezTo>
                  <a:pt x="3892079" y="357287"/>
                  <a:pt x="4007004" y="338828"/>
                  <a:pt x="4037701" y="350573"/>
                </a:cubicBezTo>
                <a:cubicBezTo>
                  <a:pt x="4133026" y="338752"/>
                  <a:pt x="4159924" y="363178"/>
                  <a:pt x="4266740" y="361442"/>
                </a:cubicBezTo>
                <a:cubicBezTo>
                  <a:pt x="4385770" y="354362"/>
                  <a:pt x="4314535" y="340131"/>
                  <a:pt x="4430770" y="342631"/>
                </a:cubicBezTo>
                <a:cubicBezTo>
                  <a:pt x="4439969" y="322582"/>
                  <a:pt x="4478290" y="314633"/>
                  <a:pt x="4512664" y="319936"/>
                </a:cubicBezTo>
                <a:cubicBezTo>
                  <a:pt x="4570011" y="315126"/>
                  <a:pt x="4549085" y="269587"/>
                  <a:pt x="4616423" y="290902"/>
                </a:cubicBezTo>
                <a:cubicBezTo>
                  <a:pt x="4599641" y="270265"/>
                  <a:pt x="4692085" y="269204"/>
                  <a:pt x="4691675" y="253999"/>
                </a:cubicBezTo>
                <a:lnTo>
                  <a:pt x="4689051" y="250956"/>
                </a:lnTo>
                <a:lnTo>
                  <a:pt x="4719994" y="245295"/>
                </a:lnTo>
                <a:cubicBezTo>
                  <a:pt x="4732635" y="242763"/>
                  <a:pt x="4745300" y="240323"/>
                  <a:pt x="4752894" y="239863"/>
                </a:cubicBezTo>
                <a:lnTo>
                  <a:pt x="4769329" y="233573"/>
                </a:lnTo>
                <a:lnTo>
                  <a:pt x="4775634" y="234051"/>
                </a:lnTo>
                <a:lnTo>
                  <a:pt x="4790452" y="233560"/>
                </a:lnTo>
                <a:lnTo>
                  <a:pt x="4789062" y="241912"/>
                </a:lnTo>
                <a:cubicBezTo>
                  <a:pt x="4786342" y="249920"/>
                  <a:pt x="4804560" y="248619"/>
                  <a:pt x="4827826" y="246965"/>
                </a:cubicBezTo>
                <a:cubicBezTo>
                  <a:pt x="4875782" y="239557"/>
                  <a:pt x="4874112" y="283401"/>
                  <a:pt x="4892569" y="249921"/>
                </a:cubicBezTo>
                <a:lnTo>
                  <a:pt x="4896611" y="240436"/>
                </a:lnTo>
                <a:lnTo>
                  <a:pt x="4917286" y="243647"/>
                </a:lnTo>
                <a:cubicBezTo>
                  <a:pt x="4944584" y="247520"/>
                  <a:pt x="5004445" y="259177"/>
                  <a:pt x="5060397" y="263676"/>
                </a:cubicBezTo>
                <a:cubicBezTo>
                  <a:pt x="5093356" y="238577"/>
                  <a:pt x="5149615" y="249939"/>
                  <a:pt x="5244719" y="245243"/>
                </a:cubicBezTo>
                <a:cubicBezTo>
                  <a:pt x="5280563" y="216460"/>
                  <a:pt x="5287005" y="287909"/>
                  <a:pt x="5358056" y="247236"/>
                </a:cubicBezTo>
                <a:cubicBezTo>
                  <a:pt x="5361752" y="250245"/>
                  <a:pt x="5403312" y="238203"/>
                  <a:pt x="5426496" y="235130"/>
                </a:cubicBezTo>
                <a:cubicBezTo>
                  <a:pt x="5449679" y="232057"/>
                  <a:pt x="5473549" y="245599"/>
                  <a:pt x="5497161" y="228796"/>
                </a:cubicBezTo>
                <a:cubicBezTo>
                  <a:pt x="5639351" y="214989"/>
                  <a:pt x="5707050" y="169433"/>
                  <a:pt x="5923732" y="187376"/>
                </a:cubicBezTo>
                <a:cubicBezTo>
                  <a:pt x="5980821" y="181528"/>
                  <a:pt x="6140195" y="184371"/>
                  <a:pt x="6194152" y="151760"/>
                </a:cubicBezTo>
                <a:cubicBezTo>
                  <a:pt x="6187280" y="177771"/>
                  <a:pt x="6304222" y="153398"/>
                  <a:pt x="6281379" y="181614"/>
                </a:cubicBezTo>
                <a:cubicBezTo>
                  <a:pt x="6321899" y="201807"/>
                  <a:pt x="6335111" y="162578"/>
                  <a:pt x="6374947" y="179787"/>
                </a:cubicBezTo>
                <a:cubicBezTo>
                  <a:pt x="6417404" y="181324"/>
                  <a:pt x="6402484" y="169682"/>
                  <a:pt x="6448518" y="164366"/>
                </a:cubicBezTo>
                <a:cubicBezTo>
                  <a:pt x="6504958" y="162476"/>
                  <a:pt x="6493438" y="111191"/>
                  <a:pt x="6544700" y="167149"/>
                </a:cubicBezTo>
                <a:cubicBezTo>
                  <a:pt x="6601507" y="148685"/>
                  <a:pt x="6566269" y="164374"/>
                  <a:pt x="6648353" y="172238"/>
                </a:cubicBezTo>
                <a:cubicBezTo>
                  <a:pt x="6680008" y="155211"/>
                  <a:pt x="6707960" y="160661"/>
                  <a:pt x="6736227" y="173204"/>
                </a:cubicBezTo>
                <a:cubicBezTo>
                  <a:pt x="6813963" y="164272"/>
                  <a:pt x="6888143" y="181284"/>
                  <a:pt x="6977218" y="184277"/>
                </a:cubicBezTo>
                <a:cubicBezTo>
                  <a:pt x="7040424" y="188306"/>
                  <a:pt x="7000291" y="215076"/>
                  <a:pt x="7065221" y="227519"/>
                </a:cubicBezTo>
                <a:cubicBezTo>
                  <a:pt x="7130151" y="239962"/>
                  <a:pt x="7277790" y="252523"/>
                  <a:pt x="7366801" y="258938"/>
                </a:cubicBezTo>
                <a:cubicBezTo>
                  <a:pt x="7377311" y="252420"/>
                  <a:pt x="7435314" y="238566"/>
                  <a:pt x="7433745" y="246959"/>
                </a:cubicBezTo>
                <a:cubicBezTo>
                  <a:pt x="7446076" y="243878"/>
                  <a:pt x="7639946" y="245807"/>
                  <a:pt x="7644411" y="258974"/>
                </a:cubicBezTo>
                <a:cubicBezTo>
                  <a:pt x="7708015" y="258000"/>
                  <a:pt x="7770249" y="247712"/>
                  <a:pt x="7825110" y="229097"/>
                </a:cubicBezTo>
                <a:cubicBezTo>
                  <a:pt x="7908941" y="220202"/>
                  <a:pt x="8092134" y="211504"/>
                  <a:pt x="8163955" y="205605"/>
                </a:cubicBezTo>
                <a:cubicBezTo>
                  <a:pt x="8183007" y="196598"/>
                  <a:pt x="8225048" y="207087"/>
                  <a:pt x="8256033" y="193701"/>
                </a:cubicBezTo>
                <a:cubicBezTo>
                  <a:pt x="8334440" y="185293"/>
                  <a:pt x="8474968" y="164062"/>
                  <a:pt x="8551625" y="161505"/>
                </a:cubicBezTo>
                <a:cubicBezTo>
                  <a:pt x="8649083" y="153078"/>
                  <a:pt x="8607056" y="154741"/>
                  <a:pt x="8683515" y="143137"/>
                </a:cubicBezTo>
                <a:cubicBezTo>
                  <a:pt x="8746256" y="121084"/>
                  <a:pt x="8897706" y="99547"/>
                  <a:pt x="9002103" y="85529"/>
                </a:cubicBezTo>
                <a:cubicBezTo>
                  <a:pt x="9018826" y="50490"/>
                  <a:pt x="9112524" y="108345"/>
                  <a:pt x="9110856" y="70985"/>
                </a:cubicBezTo>
                <a:cubicBezTo>
                  <a:pt x="9148189" y="94238"/>
                  <a:pt x="9209809" y="53273"/>
                  <a:pt x="9268817" y="53070"/>
                </a:cubicBezTo>
                <a:cubicBezTo>
                  <a:pt x="9279135" y="35985"/>
                  <a:pt x="9292736" y="36508"/>
                  <a:pt x="9316667" y="45035"/>
                </a:cubicBezTo>
                <a:cubicBezTo>
                  <a:pt x="9352186" y="45850"/>
                  <a:pt x="9390008" y="39787"/>
                  <a:pt x="9428209" y="29911"/>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15965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93D4AB38-F5EE-4A13-A805-48FE807F4512}"/>
              </a:ext>
            </a:extLst>
          </p:cNvPr>
          <p:cNvSpPr>
            <a:spLocks noGrp="1"/>
          </p:cNvSpPr>
          <p:nvPr>
            <p:ph type="title"/>
          </p:nvPr>
        </p:nvSpPr>
        <p:spPr>
          <a:xfrm>
            <a:off x="838200" y="365125"/>
            <a:ext cx="10515600" cy="1325563"/>
          </a:xfrm>
        </p:spPr>
        <p:txBody>
          <a:bodyPr>
            <a:normAutofit/>
          </a:bodyPr>
          <a:lstStyle/>
          <a:p>
            <a:r>
              <a:rPr kumimoji="1" lang="ja-JP" altLang="en-US"/>
              <a:t>セキュリティ上の大事なお話</a:t>
            </a:r>
            <a:endParaRPr kumimoji="1" lang="ja-JP" altLang="en-US" dirty="0"/>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B79AFB4A-25ED-423E-820F-DEF98835CAE1}"/>
              </a:ext>
            </a:extLst>
          </p:cNvPr>
          <p:cNvSpPr>
            <a:spLocks noGrp="1"/>
          </p:cNvSpPr>
          <p:nvPr>
            <p:ph idx="1"/>
          </p:nvPr>
        </p:nvSpPr>
        <p:spPr>
          <a:xfrm>
            <a:off x="838200" y="1825625"/>
            <a:ext cx="10515600" cy="4351338"/>
          </a:xfrm>
        </p:spPr>
        <p:txBody>
          <a:bodyPr>
            <a:normAutofit/>
          </a:bodyPr>
          <a:lstStyle/>
          <a:p>
            <a:r>
              <a:rPr lang="en-US" altLang="ja-JP" dirty="0"/>
              <a:t>GitHub</a:t>
            </a:r>
            <a:r>
              <a:rPr lang="ja-JP" altLang="en-US" dirty="0"/>
              <a:t>ソースコード流出事件</a:t>
            </a:r>
            <a:endParaRPr lang="en-US" altLang="ja-JP" dirty="0">
              <a:hlinkClick r:id="rId2"/>
            </a:endParaRPr>
          </a:p>
          <a:p>
            <a:pPr lvl="1"/>
            <a:r>
              <a:rPr lang="en-US" altLang="ja-JP" dirty="0">
                <a:hlinkClick r:id="rId2"/>
              </a:rPr>
              <a:t>https://www.itmedia.co.jp/news/articles/2102/01/news140.html</a:t>
            </a:r>
            <a:endParaRPr lang="en-US" altLang="ja-JP" dirty="0"/>
          </a:p>
          <a:p>
            <a:r>
              <a:rPr lang="ja-JP" altLang="en-US" dirty="0"/>
              <a:t>このようなインシデントを防ぐには</a:t>
            </a:r>
            <a:endParaRPr lang="en-US" altLang="ja-JP" dirty="0"/>
          </a:p>
          <a:p>
            <a:pPr marL="914400" lvl="1" indent="-457200">
              <a:buFont typeface="+mj-lt"/>
              <a:buAutoNum type="arabicPeriod"/>
            </a:pPr>
            <a:r>
              <a:rPr lang="ja-JP" altLang="en-US" dirty="0"/>
              <a:t>リポジトリの設定の、公開</a:t>
            </a:r>
            <a:r>
              <a:rPr lang="en-US" altLang="ja-JP" dirty="0"/>
              <a:t>(</a:t>
            </a:r>
            <a:r>
              <a:rPr lang="en-US" altLang="ja-JP" b="1" dirty="0"/>
              <a:t>Public</a:t>
            </a:r>
            <a:r>
              <a:rPr lang="en-US" altLang="ja-JP" dirty="0"/>
              <a:t>)/</a:t>
            </a:r>
            <a:r>
              <a:rPr lang="ja-JP" altLang="en-US" dirty="0"/>
              <a:t>非公開</a:t>
            </a:r>
            <a:r>
              <a:rPr lang="en-US" altLang="ja-JP" dirty="0"/>
              <a:t>(</a:t>
            </a:r>
            <a:r>
              <a:rPr lang="en-US" altLang="ja-JP" b="1" dirty="0"/>
              <a:t>Private</a:t>
            </a:r>
            <a:r>
              <a:rPr lang="en-US" altLang="ja-JP" dirty="0"/>
              <a:t>)</a:t>
            </a:r>
            <a:r>
              <a:rPr lang="ja-JP" altLang="en-US" dirty="0"/>
              <a:t>を確認</a:t>
            </a:r>
            <a:endParaRPr lang="en-US" altLang="ja-JP" dirty="0"/>
          </a:p>
          <a:p>
            <a:pPr marL="914400" lvl="1" indent="-457200">
              <a:buFont typeface="+mj-lt"/>
              <a:buAutoNum type="arabicPeriod"/>
            </a:pPr>
            <a:r>
              <a:rPr lang="ja-JP" altLang="en-US" dirty="0"/>
              <a:t>公開リポジトリには、個人情報やパスワード、秘密鍵などの機密情報を載せない</a:t>
            </a:r>
            <a:br>
              <a:rPr lang="en-US" altLang="ja-JP" dirty="0"/>
            </a:br>
            <a:r>
              <a:rPr lang="en-US" altLang="ja-JP" dirty="0"/>
              <a:t>(</a:t>
            </a:r>
            <a:r>
              <a:rPr lang="ja-JP" altLang="en-US" dirty="0"/>
              <a:t>非公開であっても、管理者によって公開リポジトリに変更されることもあった気がする</a:t>
            </a:r>
            <a:r>
              <a:rPr lang="en-US" altLang="ja-JP" dirty="0"/>
              <a:t>)</a:t>
            </a:r>
          </a:p>
          <a:p>
            <a:pPr marL="914400" lvl="1" indent="-457200">
              <a:buFont typeface="+mj-lt"/>
              <a:buAutoNum type="arabicPeriod"/>
            </a:pPr>
            <a:r>
              <a:rPr lang="ja-JP" altLang="en-US" dirty="0"/>
              <a:t>リポジトリの</a:t>
            </a:r>
            <a:r>
              <a:rPr lang="en-US" altLang="ja-JP" dirty="0"/>
              <a:t>URL</a:t>
            </a:r>
            <a:r>
              <a:rPr lang="ja-JP" altLang="en-US" dirty="0"/>
              <a:t>などを不用意に</a:t>
            </a:r>
            <a:r>
              <a:rPr lang="en-US" altLang="ja-JP" b="1" dirty="0"/>
              <a:t>SNS</a:t>
            </a:r>
            <a:r>
              <a:rPr lang="ja-JP" altLang="en-US" dirty="0"/>
              <a:t>などに載せない</a:t>
            </a:r>
            <a:endParaRPr lang="en-US" altLang="ja-JP" dirty="0"/>
          </a:p>
          <a:p>
            <a:endParaRPr kumimoji="1" lang="ja-JP" altLang="en-US" dirty="0"/>
          </a:p>
        </p:txBody>
      </p:sp>
    </p:spTree>
    <p:extLst>
      <p:ext uri="{BB962C8B-B14F-4D97-AF65-F5344CB8AC3E}">
        <p14:creationId xmlns:p14="http://schemas.microsoft.com/office/powerpoint/2010/main" val="18937691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BA6FE-A98E-404E-80CC-A310E7626301}"/>
              </a:ext>
            </a:extLst>
          </p:cNvPr>
          <p:cNvSpPr>
            <a:spLocks noGrp="1"/>
          </p:cNvSpPr>
          <p:nvPr>
            <p:ph type="title"/>
          </p:nvPr>
        </p:nvSpPr>
        <p:spPr/>
        <p:txBody>
          <a:bodyPr/>
          <a:lstStyle/>
          <a:p>
            <a:r>
              <a:rPr kumimoji="1" lang="en-US" altLang="ja-JP" dirty="0"/>
              <a:t>GitHub</a:t>
            </a:r>
            <a:r>
              <a:rPr kumimoji="1" lang="ja-JP" altLang="en-US" dirty="0"/>
              <a:t>に君も</a:t>
            </a:r>
            <a:r>
              <a:rPr lang="ja-JP" altLang="en-US" dirty="0"/>
              <a:t>アクセス！</a:t>
            </a:r>
            <a:endParaRPr kumimoji="1" lang="ja-JP" altLang="en-US" dirty="0"/>
          </a:p>
        </p:txBody>
      </p:sp>
      <p:sp>
        <p:nvSpPr>
          <p:cNvPr id="3" name="コンテンツ プレースホルダー 2">
            <a:extLst>
              <a:ext uri="{FF2B5EF4-FFF2-40B4-BE49-F238E27FC236}">
                <a16:creationId xmlns:a16="http://schemas.microsoft.com/office/drawing/2014/main" id="{85C8C85E-8432-4D6D-A2A2-A5757F86C895}"/>
              </a:ext>
            </a:extLst>
          </p:cNvPr>
          <p:cNvSpPr>
            <a:spLocks noGrp="1"/>
          </p:cNvSpPr>
          <p:nvPr>
            <p:ph idx="1"/>
          </p:nvPr>
        </p:nvSpPr>
        <p:spPr/>
        <p:txBody>
          <a:bodyPr/>
          <a:lstStyle/>
          <a:p>
            <a:r>
              <a:rPr lang="en-US" altLang="ja-JP" dirty="0">
                <a:hlinkClick r:id="rId3"/>
              </a:rPr>
              <a:t>https://github.com/Aring8510/git-edu/</a:t>
            </a:r>
            <a:endParaRPr lang="en-US" altLang="ja-JP" dirty="0"/>
          </a:p>
          <a:p>
            <a:pPr lvl="1"/>
            <a:r>
              <a:rPr lang="ja-JP" altLang="en-US" dirty="0"/>
              <a:t>勉強会用公開リポジトリ</a:t>
            </a:r>
            <a:endParaRPr lang="en-US" altLang="ja-JP" dirty="0"/>
          </a:p>
          <a:p>
            <a:pPr lvl="1"/>
            <a:r>
              <a:rPr kumimoji="1" lang="ja-JP" altLang="en-US" dirty="0"/>
              <a:t>しばらく残します</a:t>
            </a:r>
            <a:endParaRPr kumimoji="1" lang="en-US" altLang="ja-JP" dirty="0"/>
          </a:p>
          <a:p>
            <a:r>
              <a:rPr lang="ja-JP" altLang="en-US" dirty="0"/>
              <a:t>説明することメモ</a:t>
            </a:r>
            <a:endParaRPr lang="en-US" altLang="ja-JP" dirty="0"/>
          </a:p>
          <a:p>
            <a:pPr lvl="1"/>
            <a:r>
              <a:rPr lang="ja-JP" altLang="en-US" dirty="0"/>
              <a:t>いろんなリポジトリが見れる！！</a:t>
            </a:r>
            <a:endParaRPr lang="en-US" altLang="ja-JP" dirty="0"/>
          </a:p>
          <a:p>
            <a:pPr lvl="1"/>
            <a:r>
              <a:rPr lang="en-US" altLang="ja-JP" dirty="0"/>
              <a:t>watch, star</a:t>
            </a:r>
          </a:p>
          <a:p>
            <a:pPr lvl="1"/>
            <a:r>
              <a:rPr kumimoji="1" lang="ja-JP" altLang="en-US" dirty="0"/>
              <a:t>コミットログの見方</a:t>
            </a:r>
            <a:endParaRPr kumimoji="1" lang="en-US" altLang="ja-JP" dirty="0"/>
          </a:p>
          <a:p>
            <a:pPr lvl="1"/>
            <a:r>
              <a:rPr kumimoji="1" lang="en-US" altLang="ja-JP" dirty="0"/>
              <a:t>Issue</a:t>
            </a:r>
          </a:p>
          <a:p>
            <a:pPr lvl="1"/>
            <a:r>
              <a:rPr lang="ja-JP" altLang="en-US" dirty="0"/>
              <a:t>ファイルが編集できる</a:t>
            </a:r>
            <a:endParaRPr kumimoji="1" lang="en-US" altLang="ja-JP" dirty="0"/>
          </a:p>
          <a:p>
            <a:pPr lvl="1"/>
            <a:endParaRPr kumimoji="1" lang="ja-JP" altLang="en-US" dirty="0"/>
          </a:p>
        </p:txBody>
      </p:sp>
    </p:spTree>
    <p:extLst>
      <p:ext uri="{BB962C8B-B14F-4D97-AF65-F5344CB8AC3E}">
        <p14:creationId xmlns:p14="http://schemas.microsoft.com/office/powerpoint/2010/main" val="28135139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r>
              <a:rPr kumimoji="1" lang="en-US" altLang="ja-JP" dirty="0"/>
              <a:t>pull, push</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325563"/>
          </a:xfrm>
        </p:spPr>
        <p:txBody>
          <a:bodyPr/>
          <a:lstStyle/>
          <a:p>
            <a:pPr marL="0" indent="0">
              <a:buNone/>
            </a:pPr>
            <a:r>
              <a:rPr lang="ja-JP" altLang="en-US" dirty="0"/>
              <a:t>・リモートリポジトリの変更を手元で反映します</a:t>
            </a:r>
            <a:endParaRPr lang="en-US" altLang="ja-JP" dirty="0"/>
          </a:p>
          <a:p>
            <a:pPr marL="0" indent="0">
              <a:buNone/>
            </a:pPr>
            <a:r>
              <a:rPr lang="ja-JP" altLang="en-US" dirty="0"/>
              <a:t>・最初の一回は当然</a:t>
            </a:r>
            <a:r>
              <a:rPr lang="en-US" altLang="ja-JP" dirty="0"/>
              <a:t>git clone</a:t>
            </a:r>
            <a:r>
              <a:rPr lang="ja-JP" altLang="en-US" dirty="0"/>
              <a:t>コマンド</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2594810003"/>
              </p:ext>
            </p:extLst>
          </p:nvPr>
        </p:nvGraphicFramePr>
        <p:xfrm>
          <a:off x="838200" y="3429000"/>
          <a:ext cx="10293096" cy="3166872"/>
        </p:xfrm>
        <a:graphic>
          <a:graphicData uri="http://schemas.openxmlformats.org/drawingml/2006/table">
            <a:tbl>
              <a:tblPr firstRow="1" bandRow="1">
                <a:tableStyleId>{5C22544A-7EE6-4342-B048-85BDC9FD1C3A}</a:tableStyleId>
              </a:tblPr>
              <a:tblGrid>
                <a:gridCol w="5458428">
                  <a:extLst>
                    <a:ext uri="{9D8B030D-6E8A-4147-A177-3AD203B41FA5}">
                      <a16:colId xmlns:a16="http://schemas.microsoft.com/office/drawing/2014/main" val="1532502494"/>
                    </a:ext>
                  </a:extLst>
                </a:gridCol>
                <a:gridCol w="4834668">
                  <a:extLst>
                    <a:ext uri="{9D8B030D-6E8A-4147-A177-3AD203B41FA5}">
                      <a16:colId xmlns:a16="http://schemas.microsoft.com/office/drawing/2014/main" val="1423431629"/>
                    </a:ext>
                  </a:extLst>
                </a:gridCol>
              </a:tblGrid>
              <a:tr h="3166872">
                <a:tc>
                  <a:txBody>
                    <a:bodyPr/>
                    <a:lstStyle/>
                    <a:p>
                      <a:pPr marL="0" indent="0">
                        <a:buNone/>
                      </a:pPr>
                      <a:r>
                        <a:rPr lang="en-US" altLang="ja-JP" dirty="0">
                          <a:solidFill>
                            <a:schemeClr val="tx1"/>
                          </a:solidFill>
                        </a:rPr>
                        <a:t>git pull</a:t>
                      </a:r>
                    </a:p>
                    <a:p>
                      <a:pPr marL="0" indent="0">
                        <a:buNone/>
                      </a:pPr>
                      <a:r>
                        <a:rPr lang="en-US" altLang="ja-JP" dirty="0">
                          <a:solidFill>
                            <a:schemeClr val="tx1"/>
                          </a:solidFill>
                        </a:rPr>
                        <a:t>(</a:t>
                      </a:r>
                      <a:r>
                        <a:rPr lang="ja-JP" altLang="en-US" dirty="0">
                          <a:solidFill>
                            <a:schemeClr val="tx1"/>
                          </a:solidFill>
                        </a:rPr>
                        <a:t>あなた固有のファイルを作成</a:t>
                      </a:r>
                      <a:r>
                        <a:rPr lang="en-US" altLang="ja-JP" dirty="0">
                          <a:solidFill>
                            <a:schemeClr val="tx1"/>
                          </a:solidFill>
                        </a:rPr>
                        <a:t>)</a:t>
                      </a:r>
                    </a:p>
                    <a:p>
                      <a:pPr marL="0" indent="0">
                        <a:buNone/>
                      </a:pPr>
                      <a:r>
                        <a:rPr lang="en-US" altLang="ja-JP" dirty="0">
                          <a:solidFill>
                            <a:schemeClr val="tx1"/>
                          </a:solidFill>
                        </a:rPr>
                        <a:t>git add .</a:t>
                      </a:r>
                    </a:p>
                    <a:p>
                      <a:pPr marL="0" indent="0">
                        <a:buNone/>
                      </a:pPr>
                      <a:r>
                        <a:rPr lang="en-US" altLang="ja-JP" dirty="0">
                          <a:solidFill>
                            <a:schemeClr val="tx1"/>
                          </a:solidFill>
                        </a:rPr>
                        <a:t>git commit -m “</a:t>
                      </a:r>
                      <a:r>
                        <a:rPr lang="ja-JP" altLang="en-US" dirty="0">
                          <a:solidFill>
                            <a:schemeClr val="tx1"/>
                          </a:solidFill>
                        </a:rPr>
                        <a:t>なんらかのコミットメッセージ</a:t>
                      </a:r>
                      <a:r>
                        <a:rPr lang="en-US" altLang="ja-JP" dirty="0">
                          <a:solidFill>
                            <a:schemeClr val="tx1"/>
                          </a:solidFill>
                        </a:rPr>
                        <a:t>”</a:t>
                      </a:r>
                    </a:p>
                    <a:p>
                      <a:pPr marL="0" indent="0">
                        <a:buNone/>
                      </a:pPr>
                      <a:r>
                        <a:rPr lang="en-US" altLang="ja-JP" dirty="0">
                          <a:solidFill>
                            <a:schemeClr val="tx1"/>
                          </a:solidFill>
                        </a:rPr>
                        <a:t>git push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ja-JP" altLang="en-US" dirty="0">
                          <a:solidFill>
                            <a:schemeClr val="tx1"/>
                          </a:solidFill>
                        </a:rPr>
                        <a:t>ローカルリポジトリにリモートリポジトリを反映</a:t>
                      </a:r>
                      <a:endParaRPr lang="en-US" altLang="ja-JP" dirty="0">
                        <a:solidFill>
                          <a:schemeClr val="tx1"/>
                        </a:solidFill>
                      </a:endParaRPr>
                    </a:p>
                    <a:p>
                      <a:pPr marL="0" indent="0">
                        <a:buNone/>
                      </a:pPr>
                      <a:endParaRPr lang="en-US" altLang="ja-JP" dirty="0">
                        <a:solidFill>
                          <a:schemeClr val="tx1"/>
                        </a:solidFill>
                      </a:endParaRPr>
                    </a:p>
                    <a:p>
                      <a:pPr marL="0" indent="0">
                        <a:buNone/>
                      </a:pPr>
                      <a:endParaRPr lang="en-US" altLang="ja-JP" dirty="0">
                        <a:solidFill>
                          <a:schemeClr val="tx1"/>
                        </a:solidFill>
                      </a:endParaRPr>
                    </a:p>
                    <a:p>
                      <a:pPr marL="0" indent="0">
                        <a:buNone/>
                      </a:pPr>
                      <a:r>
                        <a:rPr lang="ja-JP" altLang="en-US" dirty="0">
                          <a:solidFill>
                            <a:schemeClr val="tx1"/>
                          </a:solidFill>
                        </a:rPr>
                        <a:t>ローカルリポジトリをリモートリポジトリに反映</a:t>
                      </a: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3582380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r>
              <a:rPr kumimoji="1" lang="en-US" altLang="ja-JP" dirty="0"/>
              <a:t>branch</a:t>
            </a:r>
            <a:r>
              <a:rPr kumimoji="1" lang="ja-JP" altLang="en-US" dirty="0"/>
              <a:t>を</a:t>
            </a:r>
            <a:r>
              <a:rPr kumimoji="1" lang="en-US" altLang="ja-JP" dirty="0"/>
              <a:t>push</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325563"/>
          </a:xfrm>
        </p:spPr>
        <p:txBody>
          <a:bodyPr/>
          <a:lstStyle/>
          <a:p>
            <a:pPr marL="0" indent="0">
              <a:buNone/>
            </a:pPr>
            <a:r>
              <a:rPr lang="ja-JP" altLang="en-US" dirty="0"/>
              <a:t>・</a:t>
            </a:r>
            <a:r>
              <a:rPr lang="en-US" altLang="ja-JP" dirty="0"/>
              <a:t>branch</a:t>
            </a:r>
            <a:r>
              <a:rPr lang="ja-JP" altLang="en-US" dirty="0"/>
              <a:t>を</a:t>
            </a:r>
            <a:r>
              <a:rPr lang="en-US" altLang="ja-JP" dirty="0"/>
              <a:t>push</a:t>
            </a:r>
          </a:p>
          <a:p>
            <a:pPr marL="0" indent="0">
              <a:buNone/>
            </a:pP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418043998"/>
              </p:ext>
            </p:extLst>
          </p:nvPr>
        </p:nvGraphicFramePr>
        <p:xfrm>
          <a:off x="838200" y="3286125"/>
          <a:ext cx="10293096" cy="3166872"/>
        </p:xfrm>
        <a:graphic>
          <a:graphicData uri="http://schemas.openxmlformats.org/drawingml/2006/table">
            <a:tbl>
              <a:tblPr firstRow="1" bandRow="1">
                <a:tableStyleId>{5C22544A-7EE6-4342-B048-85BDC9FD1C3A}</a:tableStyleId>
              </a:tblPr>
              <a:tblGrid>
                <a:gridCol w="5446853">
                  <a:extLst>
                    <a:ext uri="{9D8B030D-6E8A-4147-A177-3AD203B41FA5}">
                      <a16:colId xmlns:a16="http://schemas.microsoft.com/office/drawing/2014/main" val="1532502494"/>
                    </a:ext>
                  </a:extLst>
                </a:gridCol>
                <a:gridCol w="4846243">
                  <a:extLst>
                    <a:ext uri="{9D8B030D-6E8A-4147-A177-3AD203B41FA5}">
                      <a16:colId xmlns:a16="http://schemas.microsoft.com/office/drawing/2014/main" val="1423431629"/>
                    </a:ext>
                  </a:extLst>
                </a:gridCol>
              </a:tblGrid>
              <a:tr h="3166872">
                <a:tc>
                  <a:txBody>
                    <a:bodyPr/>
                    <a:lstStyle/>
                    <a:p>
                      <a:pPr marL="0" indent="0">
                        <a:buNone/>
                      </a:pPr>
                      <a:r>
                        <a:rPr lang="en-US" altLang="ja-JP" dirty="0">
                          <a:solidFill>
                            <a:schemeClr val="tx1"/>
                          </a:solidFill>
                        </a:rPr>
                        <a:t>git checkout -b </a:t>
                      </a:r>
                      <a:r>
                        <a:rPr lang="ja-JP" altLang="en-US" dirty="0">
                          <a:solidFill>
                            <a:schemeClr val="tx1"/>
                          </a:solidFill>
                        </a:rPr>
                        <a:t>あなた固有のブランチ名</a:t>
                      </a:r>
                      <a:endParaRPr lang="en-US" altLang="ja-JP" dirty="0">
                        <a:solidFill>
                          <a:schemeClr val="tx1"/>
                        </a:solidFill>
                      </a:endParaRPr>
                    </a:p>
                    <a:p>
                      <a:pPr marL="0" indent="0">
                        <a:buNone/>
                      </a:pPr>
                      <a:r>
                        <a:rPr lang="en-US" altLang="ja-JP" dirty="0">
                          <a:solidFill>
                            <a:schemeClr val="tx1"/>
                          </a:solidFill>
                        </a:rPr>
                        <a:t>git push -u origin </a:t>
                      </a:r>
                      <a:r>
                        <a:rPr lang="ja-JP" altLang="en-US" dirty="0">
                          <a:solidFill>
                            <a:schemeClr val="tx1"/>
                          </a:solidFill>
                        </a:rPr>
                        <a:t>リモートに登録したいブランチ名</a:t>
                      </a: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endParaRPr lang="en-US" altLang="ja-JP" dirty="0">
                        <a:solidFill>
                          <a:schemeClr val="tx1"/>
                        </a:solidFill>
                      </a:endParaRPr>
                    </a:p>
                    <a:p>
                      <a:pPr marL="0" indent="0">
                        <a:buNone/>
                      </a:pPr>
                      <a:r>
                        <a:rPr lang="ja-JP" altLang="en-US" dirty="0">
                          <a:solidFill>
                            <a:schemeClr val="tx1"/>
                          </a:solidFill>
                        </a:rPr>
                        <a:t>リモートにローカルのブランチを反映</a:t>
                      </a: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2889507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60804-F4C3-4749-928D-68A29CD20C5D}"/>
              </a:ext>
            </a:extLst>
          </p:cNvPr>
          <p:cNvSpPr>
            <a:spLocks noGrp="1"/>
          </p:cNvSpPr>
          <p:nvPr>
            <p:ph type="title"/>
          </p:nvPr>
        </p:nvSpPr>
        <p:spPr/>
        <p:txBody>
          <a:bodyPr/>
          <a:lstStyle/>
          <a:p>
            <a:r>
              <a:rPr kumimoji="1" lang="ja-JP" altLang="en-US" dirty="0"/>
              <a:t>プルリクエスト</a:t>
            </a:r>
          </a:p>
        </p:txBody>
      </p:sp>
      <p:sp>
        <p:nvSpPr>
          <p:cNvPr id="3" name="コンテンツ プレースホルダー 2">
            <a:extLst>
              <a:ext uri="{FF2B5EF4-FFF2-40B4-BE49-F238E27FC236}">
                <a16:creationId xmlns:a16="http://schemas.microsoft.com/office/drawing/2014/main" id="{B6187F83-E65A-4D79-A9BE-9871B8C02ED9}"/>
              </a:ext>
            </a:extLst>
          </p:cNvPr>
          <p:cNvSpPr>
            <a:spLocks noGrp="1"/>
          </p:cNvSpPr>
          <p:nvPr>
            <p:ph idx="1"/>
          </p:nvPr>
        </p:nvSpPr>
        <p:spPr/>
        <p:txBody>
          <a:bodyPr/>
          <a:lstStyle/>
          <a:p>
            <a:r>
              <a:rPr kumimoji="1" lang="ja-JP" altLang="en-US" dirty="0"/>
              <a:t>だれでも</a:t>
            </a:r>
            <a:r>
              <a:rPr kumimoji="1" lang="en-US" altLang="ja-JP" dirty="0"/>
              <a:t>master</a:t>
            </a:r>
            <a:r>
              <a:rPr kumimoji="1" lang="ja-JP" altLang="en-US" dirty="0"/>
              <a:t>に</a:t>
            </a:r>
            <a:r>
              <a:rPr kumimoji="1" lang="en-US" altLang="ja-JP" dirty="0"/>
              <a:t>push</a:t>
            </a:r>
            <a:r>
              <a:rPr kumimoji="1" lang="ja-JP" altLang="en-US" dirty="0"/>
              <a:t>できてしまうと、ミスで</a:t>
            </a:r>
            <a:r>
              <a:rPr kumimoji="1" lang="en-US" altLang="ja-JP" dirty="0"/>
              <a:t>master</a:t>
            </a:r>
            <a:r>
              <a:rPr kumimoji="1" lang="ja-JP" altLang="en-US" dirty="0"/>
              <a:t>が壊れてしまう可能性がある。</a:t>
            </a:r>
            <a:endParaRPr kumimoji="1" lang="en-US" altLang="ja-JP" dirty="0"/>
          </a:p>
          <a:p>
            <a:pPr lvl="1"/>
            <a:r>
              <a:rPr lang="en-US" altLang="ja-JP" dirty="0"/>
              <a:t>Git</a:t>
            </a:r>
            <a:r>
              <a:rPr lang="ja-JP" altLang="en-US" dirty="0"/>
              <a:t>なので戻せるとはいえ、責任者のみが触れたほうがいい</a:t>
            </a:r>
            <a:endParaRPr lang="en-US" altLang="ja-JP" dirty="0"/>
          </a:p>
          <a:p>
            <a:r>
              <a:rPr kumimoji="1" lang="ja-JP" altLang="en-US" dirty="0"/>
              <a:t>その場合、他の開発者は自分のブランチから</a:t>
            </a:r>
            <a:r>
              <a:rPr kumimoji="1" lang="ja-JP" altLang="en-US" b="1" dirty="0"/>
              <a:t>プルリクエスト</a:t>
            </a:r>
            <a:r>
              <a:rPr kumimoji="1" lang="ja-JP" altLang="en-US" dirty="0"/>
              <a:t>を送り、レビュー後に責任者が</a:t>
            </a:r>
            <a:r>
              <a:rPr kumimoji="1" lang="en-US" altLang="ja-JP" dirty="0"/>
              <a:t>master</a:t>
            </a:r>
            <a:r>
              <a:rPr kumimoji="1" lang="ja-JP" altLang="en-US" dirty="0"/>
              <a:t>にマージする運用にする。</a:t>
            </a:r>
            <a:endParaRPr kumimoji="1" lang="en-US" altLang="ja-JP" dirty="0"/>
          </a:p>
          <a:p>
            <a:pPr lvl="1"/>
            <a:r>
              <a:rPr kumimoji="1" lang="ja-JP" altLang="en-US" dirty="0"/>
              <a:t>責任者のことを</a:t>
            </a:r>
            <a:r>
              <a:rPr kumimoji="1" lang="en-US" altLang="ja-JP" dirty="0"/>
              <a:t>GitHub</a:t>
            </a:r>
            <a:r>
              <a:rPr kumimoji="1" lang="ja-JP" altLang="en-US" dirty="0"/>
              <a:t>では</a:t>
            </a:r>
            <a:r>
              <a:rPr kumimoji="1" lang="ja-JP" altLang="en-US" b="1" dirty="0"/>
              <a:t>コードオーナー</a:t>
            </a:r>
            <a:r>
              <a:rPr kumimoji="1" lang="ja-JP" altLang="en-US" dirty="0"/>
              <a:t>という</a:t>
            </a:r>
            <a:endParaRPr kumimoji="1" lang="en-US" altLang="ja-JP" dirty="0"/>
          </a:p>
          <a:p>
            <a:pPr lvl="1"/>
            <a:r>
              <a:rPr lang="ja-JP" altLang="en-US" dirty="0"/>
              <a:t>ブランチにコードオーナーのみ書き込み権限を持つように設定すればブランチを保護できる</a:t>
            </a:r>
            <a:endParaRPr kumimoji="1" lang="ja-JP" altLang="en-US" dirty="0"/>
          </a:p>
        </p:txBody>
      </p:sp>
    </p:spTree>
    <p:extLst>
      <p:ext uri="{BB962C8B-B14F-4D97-AF65-F5344CB8AC3E}">
        <p14:creationId xmlns:p14="http://schemas.microsoft.com/office/powerpoint/2010/main" val="13100136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演習：プルリクエスト</a:t>
            </a:r>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3033758"/>
          </a:xfrm>
        </p:spPr>
        <p:txBody>
          <a:bodyPr>
            <a:normAutofit/>
          </a:bodyPr>
          <a:lstStyle/>
          <a:p>
            <a:pPr marL="0" indent="0">
              <a:buNone/>
            </a:pPr>
            <a:r>
              <a:rPr lang="ja-JP" altLang="en-US" dirty="0"/>
              <a:t>・</a:t>
            </a:r>
            <a:r>
              <a:rPr lang="en-US" altLang="ja-JP" dirty="0"/>
              <a:t>GitHub</a:t>
            </a:r>
            <a:r>
              <a:rPr lang="ja-JP" altLang="en-US" dirty="0"/>
              <a:t>上</a:t>
            </a:r>
            <a:br>
              <a:rPr lang="en-US" altLang="ja-JP" dirty="0"/>
            </a:br>
            <a:r>
              <a:rPr lang="en-US" altLang="ja-JP" dirty="0"/>
              <a:t>(</a:t>
            </a:r>
            <a:r>
              <a:rPr lang="ja-JP" altLang="en-US" dirty="0"/>
              <a:t>ローカルでもいい</a:t>
            </a:r>
            <a:r>
              <a:rPr lang="en-US" altLang="ja-JP" dirty="0"/>
              <a:t>)</a:t>
            </a:r>
          </a:p>
          <a:p>
            <a:pPr marL="0" indent="0">
              <a:buNone/>
            </a:pPr>
            <a:r>
              <a:rPr lang="ja-JP" altLang="en-US" dirty="0"/>
              <a:t>のさきほど建てた</a:t>
            </a:r>
            <a:r>
              <a:rPr lang="ja-JP" altLang="en-US" b="1" dirty="0">
                <a:solidFill>
                  <a:srgbClr val="FF0000"/>
                </a:solidFill>
              </a:rPr>
              <a:t>ブランチ上</a:t>
            </a:r>
            <a:br>
              <a:rPr lang="en-US" altLang="ja-JP" dirty="0"/>
            </a:br>
            <a:r>
              <a:rPr lang="ja-JP" altLang="en-US" dirty="0"/>
              <a:t>でコミットを作成</a:t>
            </a:r>
            <a:endParaRPr lang="en-US" altLang="ja-JP" dirty="0"/>
          </a:p>
          <a:p>
            <a:pPr marL="0" indent="0">
              <a:buNone/>
            </a:pPr>
            <a:r>
              <a:rPr lang="ja-JP" altLang="en-US" dirty="0"/>
              <a:t>・プルリクエストを送る</a:t>
            </a:r>
            <a:endParaRPr lang="en-US" altLang="ja-JP" dirty="0"/>
          </a:p>
        </p:txBody>
      </p:sp>
      <p:pic>
        <p:nvPicPr>
          <p:cNvPr id="5" name="図 4">
            <a:extLst>
              <a:ext uri="{FF2B5EF4-FFF2-40B4-BE49-F238E27FC236}">
                <a16:creationId xmlns:a16="http://schemas.microsoft.com/office/drawing/2014/main" id="{2DB42C60-A2B2-43A6-BBE6-838BEA7AFD3A}"/>
              </a:ext>
            </a:extLst>
          </p:cNvPr>
          <p:cNvPicPr>
            <a:picLocks noChangeAspect="1"/>
          </p:cNvPicPr>
          <p:nvPr/>
        </p:nvPicPr>
        <p:blipFill rotWithShape="1">
          <a:blip r:embed="rId2"/>
          <a:srcRect l="2108" t="21715" r="4635" b="3823"/>
          <a:stretch/>
        </p:blipFill>
        <p:spPr>
          <a:xfrm>
            <a:off x="5752011" y="1493153"/>
            <a:ext cx="6244046" cy="5364847"/>
          </a:xfrm>
          <a:prstGeom prst="rect">
            <a:avLst/>
          </a:prstGeom>
        </p:spPr>
      </p:pic>
    </p:spTree>
    <p:extLst>
      <p:ext uri="{BB962C8B-B14F-4D97-AF65-F5344CB8AC3E}">
        <p14:creationId xmlns:p14="http://schemas.microsoft.com/office/powerpoint/2010/main" val="2553822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グラフィカル ユーザー インターフェイス, テキスト, アプリケーション, メール&#10;&#10;自動的に生成された説明">
            <a:extLst>
              <a:ext uri="{FF2B5EF4-FFF2-40B4-BE49-F238E27FC236}">
                <a16:creationId xmlns:a16="http://schemas.microsoft.com/office/drawing/2014/main" id="{2F65FFDE-7942-4AD4-BFDE-FB29A57A38A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85" t="15313"/>
          <a:stretch/>
        </p:blipFill>
        <p:spPr>
          <a:xfrm>
            <a:off x="4768048" y="0"/>
            <a:ext cx="7423952" cy="6858000"/>
          </a:xfrm>
        </p:spPr>
      </p:pic>
      <p:sp>
        <p:nvSpPr>
          <p:cNvPr id="7" name="テキスト ボックス 6">
            <a:extLst>
              <a:ext uri="{FF2B5EF4-FFF2-40B4-BE49-F238E27FC236}">
                <a16:creationId xmlns:a16="http://schemas.microsoft.com/office/drawing/2014/main" id="{332B5E84-93AF-49DC-825A-78646A856FC1}"/>
              </a:ext>
            </a:extLst>
          </p:cNvPr>
          <p:cNvSpPr txBox="1"/>
          <p:nvPr/>
        </p:nvSpPr>
        <p:spPr>
          <a:xfrm>
            <a:off x="520700" y="3105834"/>
            <a:ext cx="4025900" cy="923330"/>
          </a:xfrm>
          <a:prstGeom prst="rect">
            <a:avLst/>
          </a:prstGeom>
          <a:noFill/>
        </p:spPr>
        <p:txBody>
          <a:bodyPr wrap="square" rtlCol="0">
            <a:spAutoFit/>
          </a:bodyPr>
          <a:lstStyle/>
          <a:p>
            <a:r>
              <a:rPr kumimoji="1" lang="ja-JP" altLang="en-US" dirty="0"/>
              <a:t>レビューをするのは、コードオーナー。当然、プルリクエストが却下されることも。</a:t>
            </a:r>
          </a:p>
        </p:txBody>
      </p:sp>
    </p:spTree>
    <p:extLst>
      <p:ext uri="{BB962C8B-B14F-4D97-AF65-F5344CB8AC3E}">
        <p14:creationId xmlns:p14="http://schemas.microsoft.com/office/powerpoint/2010/main" val="8772293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4BE164-B484-4BCC-8CDD-47A03E3273C0}"/>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dirty="0" err="1"/>
              <a:t>EX:GitHub</a:t>
            </a:r>
            <a:r>
              <a:rPr kumimoji="1" lang="ja-JP" altLang="en-US" dirty="0"/>
              <a:t>フロー</a:t>
            </a:r>
          </a:p>
        </p:txBody>
      </p:sp>
      <p:sp>
        <p:nvSpPr>
          <p:cNvPr id="3" name="コンテンツ プレースホルダー 2">
            <a:extLst>
              <a:ext uri="{FF2B5EF4-FFF2-40B4-BE49-F238E27FC236}">
                <a16:creationId xmlns:a16="http://schemas.microsoft.com/office/drawing/2014/main" id="{7475BC0C-2E12-4857-8FC7-8FD09D78F15A}"/>
              </a:ext>
            </a:extLst>
          </p:cNvPr>
          <p:cNvSpPr>
            <a:spLocks noGrp="1"/>
          </p:cNvSpPr>
          <p:nvPr>
            <p:ph idx="1"/>
          </p:nvPr>
        </p:nvSpPr>
        <p:spPr/>
        <p:txBody>
          <a:bodyPr>
            <a:normAutofit/>
          </a:bodyPr>
          <a:lstStyle/>
          <a:p>
            <a:r>
              <a:rPr lang="en-US" altLang="ja-JP" sz="2000" dirty="0"/>
              <a:t>【</a:t>
            </a:r>
            <a:r>
              <a:rPr lang="ja-JP" altLang="en-US" sz="2000" dirty="0"/>
              <a:t>ルール</a:t>
            </a:r>
            <a:r>
              <a:rPr lang="en-US" altLang="ja-JP" sz="2000" dirty="0"/>
              <a:t>1】master</a:t>
            </a:r>
            <a:r>
              <a:rPr lang="ja-JP" altLang="en-US" sz="2000" dirty="0"/>
              <a:t>ブランチは常にデプロイ可能である</a:t>
            </a:r>
          </a:p>
          <a:p>
            <a:r>
              <a:rPr lang="en-US" altLang="ja-JP" sz="2000" dirty="0"/>
              <a:t>【</a:t>
            </a:r>
            <a:r>
              <a:rPr lang="ja-JP" altLang="en-US" sz="2000" dirty="0"/>
              <a:t>ルール</a:t>
            </a:r>
            <a:r>
              <a:rPr lang="en-US" altLang="ja-JP" sz="2000" dirty="0"/>
              <a:t>2】</a:t>
            </a:r>
            <a:r>
              <a:rPr lang="ja-JP" altLang="en-US" sz="2000" dirty="0"/>
              <a:t>作業用ブランチを</a:t>
            </a:r>
            <a:r>
              <a:rPr lang="en-US" altLang="ja-JP" sz="2000" dirty="0"/>
              <a:t>master</a:t>
            </a:r>
            <a:r>
              <a:rPr lang="ja-JP" altLang="en-US" sz="2000" dirty="0"/>
              <a:t>から作成する（例：</a:t>
            </a:r>
            <a:r>
              <a:rPr lang="en-US" altLang="ja-JP" sz="2000" dirty="0"/>
              <a:t>new-oauth2-scopes</a:t>
            </a:r>
            <a:r>
              <a:rPr lang="ja-JP" altLang="en-US" sz="2000" dirty="0"/>
              <a:t>）</a:t>
            </a:r>
          </a:p>
          <a:p>
            <a:r>
              <a:rPr lang="en-US" altLang="ja-JP" sz="2000" dirty="0"/>
              <a:t>【</a:t>
            </a:r>
            <a:r>
              <a:rPr lang="ja-JP" altLang="en-US" sz="2000" dirty="0"/>
              <a:t>ルール</a:t>
            </a:r>
            <a:r>
              <a:rPr lang="en-US" altLang="ja-JP" sz="2000" dirty="0"/>
              <a:t>3】</a:t>
            </a:r>
            <a:r>
              <a:rPr lang="ja-JP" altLang="en-US" sz="2000" dirty="0"/>
              <a:t>作業用ブランチを定期的にプッシュする</a:t>
            </a:r>
          </a:p>
          <a:p>
            <a:r>
              <a:rPr lang="en-US" altLang="ja-JP" sz="2000" dirty="0"/>
              <a:t>【</a:t>
            </a:r>
            <a:r>
              <a:rPr lang="ja-JP" altLang="en-US" sz="2000" dirty="0"/>
              <a:t>ルール</a:t>
            </a:r>
            <a:r>
              <a:rPr lang="en-US" altLang="ja-JP" sz="2000" dirty="0"/>
              <a:t>4】</a:t>
            </a:r>
            <a:r>
              <a:rPr lang="ja-JP" altLang="en-US" sz="2000" dirty="0"/>
              <a:t>プルリクエストを活用する</a:t>
            </a:r>
          </a:p>
          <a:p>
            <a:r>
              <a:rPr lang="en-US" altLang="ja-JP" sz="2000" dirty="0"/>
              <a:t>【</a:t>
            </a:r>
            <a:r>
              <a:rPr lang="ja-JP" altLang="en-US" sz="2000" dirty="0"/>
              <a:t>ルール</a:t>
            </a:r>
            <a:r>
              <a:rPr lang="en-US" altLang="ja-JP" sz="2000" dirty="0"/>
              <a:t>5】</a:t>
            </a:r>
            <a:r>
              <a:rPr lang="ja-JP" altLang="en-US" sz="2000" dirty="0"/>
              <a:t>プルリクエストが承認されたら</a:t>
            </a:r>
            <a:r>
              <a:rPr lang="en-US" altLang="ja-JP" sz="2000" dirty="0"/>
              <a:t>master</a:t>
            </a:r>
            <a:r>
              <a:rPr lang="ja-JP" altLang="en-US" sz="2000" dirty="0"/>
              <a:t>へマージする</a:t>
            </a:r>
          </a:p>
          <a:p>
            <a:r>
              <a:rPr lang="en-US" altLang="ja-JP" sz="2000" dirty="0"/>
              <a:t>【</a:t>
            </a:r>
            <a:r>
              <a:rPr lang="ja-JP" altLang="en-US" sz="2000" dirty="0"/>
              <a:t>ルール</a:t>
            </a:r>
            <a:r>
              <a:rPr lang="en-US" altLang="ja-JP" sz="2000" dirty="0"/>
              <a:t>6】master</a:t>
            </a:r>
            <a:r>
              <a:rPr lang="ja-JP" altLang="en-US" sz="2000" dirty="0"/>
              <a:t>へのマージが完了したら直ちにデプロイを行う</a:t>
            </a:r>
            <a:endParaRPr kumimoji="1" lang="ja-JP" altLang="en-US" sz="2000" dirty="0"/>
          </a:p>
        </p:txBody>
      </p:sp>
      <p:grpSp>
        <p:nvGrpSpPr>
          <p:cNvPr id="4" name="グループ化 3">
            <a:extLst>
              <a:ext uri="{FF2B5EF4-FFF2-40B4-BE49-F238E27FC236}">
                <a16:creationId xmlns:a16="http://schemas.microsoft.com/office/drawing/2014/main" id="{CE39215E-3C7F-45FD-901A-F3479C575D69}"/>
              </a:ext>
            </a:extLst>
          </p:cNvPr>
          <p:cNvGrpSpPr/>
          <p:nvPr/>
        </p:nvGrpSpPr>
        <p:grpSpPr>
          <a:xfrm>
            <a:off x="496269" y="5508117"/>
            <a:ext cx="11199462" cy="897585"/>
            <a:chOff x="7749" y="5751185"/>
            <a:chExt cx="11199462" cy="897585"/>
          </a:xfrm>
        </p:grpSpPr>
        <p:cxnSp>
          <p:nvCxnSpPr>
            <p:cNvPr id="5" name="直線矢印コネクタ 4">
              <a:extLst>
                <a:ext uri="{FF2B5EF4-FFF2-40B4-BE49-F238E27FC236}">
                  <a16:creationId xmlns:a16="http://schemas.microsoft.com/office/drawing/2014/main" id="{9A3EFA32-8D05-481E-B4F0-A8BDAD784890}"/>
                </a:ext>
              </a:extLst>
            </p:cNvPr>
            <p:cNvCxnSpPr>
              <a:cxnSpLocks/>
            </p:cNvCxnSpPr>
            <p:nvPr/>
          </p:nvCxnSpPr>
          <p:spPr>
            <a:xfrm>
              <a:off x="984788" y="6400800"/>
              <a:ext cx="10222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6E478FA5-7F50-40F9-A774-450105C5C9C6}"/>
                </a:ext>
              </a:extLst>
            </p:cNvPr>
            <p:cNvCxnSpPr/>
            <p:nvPr/>
          </p:nvCxnSpPr>
          <p:spPr>
            <a:xfrm flipV="1">
              <a:off x="3037668" y="5935851"/>
              <a:ext cx="1053885" cy="464949"/>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直線矢印コネクタ 6">
              <a:extLst>
                <a:ext uri="{FF2B5EF4-FFF2-40B4-BE49-F238E27FC236}">
                  <a16:creationId xmlns:a16="http://schemas.microsoft.com/office/drawing/2014/main" id="{61DF6AB7-7987-4053-AFD6-3065F0D1D514}"/>
                </a:ext>
              </a:extLst>
            </p:cNvPr>
            <p:cNvCxnSpPr>
              <a:cxnSpLocks/>
            </p:cNvCxnSpPr>
            <p:nvPr/>
          </p:nvCxnSpPr>
          <p:spPr>
            <a:xfrm flipV="1">
              <a:off x="4107051" y="5902407"/>
              <a:ext cx="3072012" cy="334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テキスト ボックス 7">
              <a:extLst>
                <a:ext uri="{FF2B5EF4-FFF2-40B4-BE49-F238E27FC236}">
                  <a16:creationId xmlns:a16="http://schemas.microsoft.com/office/drawing/2014/main" id="{BDB90427-AB97-4833-9D9D-5F3A6572C059}"/>
                </a:ext>
              </a:extLst>
            </p:cNvPr>
            <p:cNvSpPr txBox="1"/>
            <p:nvPr/>
          </p:nvSpPr>
          <p:spPr>
            <a:xfrm>
              <a:off x="7749" y="6245817"/>
              <a:ext cx="1053885" cy="369332"/>
            </a:xfrm>
            <a:prstGeom prst="rect">
              <a:avLst/>
            </a:prstGeom>
            <a:noFill/>
          </p:spPr>
          <p:txBody>
            <a:bodyPr wrap="square" rtlCol="0">
              <a:spAutoFit/>
            </a:bodyPr>
            <a:lstStyle/>
            <a:p>
              <a:r>
                <a:rPr kumimoji="1" lang="en-US" altLang="ja-JP" dirty="0"/>
                <a:t>master</a:t>
              </a:r>
              <a:endParaRPr kumimoji="1" lang="ja-JP" altLang="en-US" dirty="0"/>
            </a:p>
          </p:txBody>
        </p:sp>
        <p:sp>
          <p:nvSpPr>
            <p:cNvPr id="9" name="テキスト ボックス 8">
              <a:extLst>
                <a:ext uri="{FF2B5EF4-FFF2-40B4-BE49-F238E27FC236}">
                  <a16:creationId xmlns:a16="http://schemas.microsoft.com/office/drawing/2014/main" id="{39D2BA45-EF53-452A-AFA5-32329D156B9D}"/>
                </a:ext>
              </a:extLst>
            </p:cNvPr>
            <p:cNvSpPr txBox="1"/>
            <p:nvPr/>
          </p:nvSpPr>
          <p:spPr>
            <a:xfrm>
              <a:off x="7749" y="5751185"/>
              <a:ext cx="1053885" cy="369332"/>
            </a:xfrm>
            <a:prstGeom prst="rect">
              <a:avLst/>
            </a:prstGeom>
            <a:noFill/>
          </p:spPr>
          <p:txBody>
            <a:bodyPr wrap="square" rtlCol="0">
              <a:spAutoFit/>
            </a:bodyPr>
            <a:lstStyle/>
            <a:p>
              <a:r>
                <a:rPr kumimoji="1" lang="en-US" altLang="ja-JP" dirty="0"/>
                <a:t>dev1</a:t>
              </a:r>
              <a:endParaRPr kumimoji="1" lang="ja-JP" altLang="en-US" dirty="0"/>
            </a:p>
          </p:txBody>
        </p:sp>
        <p:sp>
          <p:nvSpPr>
            <p:cNvPr id="10" name="楕円 9">
              <a:extLst>
                <a:ext uri="{FF2B5EF4-FFF2-40B4-BE49-F238E27FC236}">
                  <a16:creationId xmlns:a16="http://schemas.microsoft.com/office/drawing/2014/main" id="{29CF890C-EB5C-4720-BA86-92F381BD8071}"/>
                </a:ext>
              </a:extLst>
            </p:cNvPr>
            <p:cNvSpPr/>
            <p:nvPr/>
          </p:nvSpPr>
          <p:spPr>
            <a:xfrm>
              <a:off x="1511730" y="6152829"/>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1" name="楕円 10">
            <a:extLst>
              <a:ext uri="{FF2B5EF4-FFF2-40B4-BE49-F238E27FC236}">
                <a16:creationId xmlns:a16="http://schemas.microsoft.com/office/drawing/2014/main" id="{E3B03B6D-DBF6-4274-9DEA-A2EDD1D381BA}"/>
              </a:ext>
            </a:extLst>
          </p:cNvPr>
          <p:cNvSpPr/>
          <p:nvPr/>
        </p:nvSpPr>
        <p:spPr>
          <a:xfrm>
            <a:off x="5579068" y="5438261"/>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0AF9AA94-0FF3-4B6C-B184-4C9C6725A280}"/>
              </a:ext>
            </a:extLst>
          </p:cNvPr>
          <p:cNvSpPr/>
          <p:nvPr/>
        </p:nvSpPr>
        <p:spPr>
          <a:xfrm>
            <a:off x="7243623" y="5411369"/>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cxnSp>
        <p:nvCxnSpPr>
          <p:cNvPr id="14" name="直線矢印コネクタ 13">
            <a:extLst>
              <a:ext uri="{FF2B5EF4-FFF2-40B4-BE49-F238E27FC236}">
                <a16:creationId xmlns:a16="http://schemas.microsoft.com/office/drawing/2014/main" id="{43443821-0BA3-49A8-9934-9FE8ECA34A68}"/>
              </a:ext>
            </a:extLst>
          </p:cNvPr>
          <p:cNvCxnSpPr>
            <a:cxnSpLocks/>
          </p:cNvCxnSpPr>
          <p:nvPr/>
        </p:nvCxnSpPr>
        <p:spPr>
          <a:xfrm>
            <a:off x="7667583" y="5836564"/>
            <a:ext cx="478068" cy="340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339EDADD-6944-418D-BF80-A3D7AA9DF0DC}"/>
              </a:ext>
            </a:extLst>
          </p:cNvPr>
          <p:cNvSpPr/>
          <p:nvPr/>
        </p:nvSpPr>
        <p:spPr>
          <a:xfrm>
            <a:off x="8152327" y="5876140"/>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テキスト ボックス 18">
            <a:extLst>
              <a:ext uri="{FF2B5EF4-FFF2-40B4-BE49-F238E27FC236}">
                <a16:creationId xmlns:a16="http://schemas.microsoft.com/office/drawing/2014/main" id="{1EEDDC8E-4D44-4161-A983-09F62DCF4CAB}"/>
              </a:ext>
            </a:extLst>
          </p:cNvPr>
          <p:cNvSpPr txBox="1"/>
          <p:nvPr/>
        </p:nvSpPr>
        <p:spPr>
          <a:xfrm>
            <a:off x="6584519" y="4985286"/>
            <a:ext cx="182504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dirty="0"/>
              <a:t>プルリクエスト</a:t>
            </a:r>
          </a:p>
        </p:txBody>
      </p:sp>
    </p:spTree>
    <p:extLst>
      <p:ext uri="{BB962C8B-B14F-4D97-AF65-F5344CB8AC3E}">
        <p14:creationId xmlns:p14="http://schemas.microsoft.com/office/powerpoint/2010/main" val="201505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B0CA47-FE92-4FA5-9432-E2FE21DEB2ED}"/>
              </a:ext>
            </a:extLst>
          </p:cNvPr>
          <p:cNvSpPr>
            <a:spLocks noGrp="1"/>
          </p:cNvSpPr>
          <p:nvPr>
            <p:ph type="title"/>
          </p:nvPr>
        </p:nvSpPr>
        <p:spPr/>
        <p:txBody>
          <a:bodyPr/>
          <a:lstStyle/>
          <a:p>
            <a:r>
              <a:rPr kumimoji="1" lang="ja-JP" altLang="en-US" dirty="0"/>
              <a:t>学習範囲</a:t>
            </a:r>
          </a:p>
        </p:txBody>
      </p:sp>
      <p:sp>
        <p:nvSpPr>
          <p:cNvPr id="3" name="コンテンツ プレースホルダー 2">
            <a:extLst>
              <a:ext uri="{FF2B5EF4-FFF2-40B4-BE49-F238E27FC236}">
                <a16:creationId xmlns:a16="http://schemas.microsoft.com/office/drawing/2014/main" id="{2011CE88-907B-45D2-8C38-875D73D36151}"/>
              </a:ext>
            </a:extLst>
          </p:cNvPr>
          <p:cNvSpPr>
            <a:spLocks noGrp="1"/>
          </p:cNvSpPr>
          <p:nvPr>
            <p:ph idx="1"/>
          </p:nvPr>
        </p:nvSpPr>
        <p:spPr/>
        <p:txBody>
          <a:bodyPr/>
          <a:lstStyle/>
          <a:p>
            <a:r>
              <a:rPr kumimoji="1" lang="ja-JP" altLang="en-US" dirty="0"/>
              <a:t>今の皆さんを猿とすると、</a:t>
            </a:r>
            <a:r>
              <a:rPr lang="ja-JP" altLang="en-US" dirty="0"/>
              <a:t>、、</a:t>
            </a:r>
            <a:endParaRPr kumimoji="1" lang="en-US" altLang="ja-JP" dirty="0"/>
          </a:p>
          <a:p>
            <a:r>
              <a:rPr kumimoji="1" lang="en-US" altLang="ja-JP" dirty="0"/>
              <a:t>Git</a:t>
            </a:r>
            <a:r>
              <a:rPr lang="ja-JP" altLang="en-US" dirty="0"/>
              <a:t>猿人になる</a:t>
            </a:r>
            <a:endParaRPr lang="en-US" altLang="ja-JP" dirty="0"/>
          </a:p>
          <a:p>
            <a:pPr lvl="1"/>
            <a:r>
              <a:rPr kumimoji="1" lang="en-US" altLang="ja-JP" dirty="0"/>
              <a:t>git [add, commit</a:t>
            </a:r>
            <a:r>
              <a:rPr lang="en-US" altLang="ja-JP" dirty="0"/>
              <a:t>, reset, status, log]</a:t>
            </a:r>
          </a:p>
          <a:p>
            <a:r>
              <a:rPr lang="en-US" altLang="ja-JP" dirty="0"/>
              <a:t>GitHub</a:t>
            </a:r>
            <a:r>
              <a:rPr lang="ja-JP" altLang="en-US" dirty="0"/>
              <a:t>原人になる</a:t>
            </a:r>
            <a:endParaRPr lang="en-US" altLang="ja-JP" dirty="0"/>
          </a:p>
          <a:p>
            <a:pPr lvl="1"/>
            <a:r>
              <a:rPr lang="en-US" altLang="ja-JP" dirty="0"/>
              <a:t>git[pull, push]</a:t>
            </a:r>
          </a:p>
          <a:p>
            <a:r>
              <a:rPr lang="en-US" altLang="ja-JP" dirty="0">
                <a:solidFill>
                  <a:schemeClr val="bg2"/>
                </a:solidFill>
              </a:rPr>
              <a:t>Git</a:t>
            </a:r>
            <a:r>
              <a:rPr lang="ja-JP" altLang="en-US" dirty="0">
                <a:solidFill>
                  <a:schemeClr val="bg2"/>
                </a:solidFill>
              </a:rPr>
              <a:t>・</a:t>
            </a:r>
            <a:r>
              <a:rPr lang="en-US" altLang="ja-JP" dirty="0">
                <a:solidFill>
                  <a:schemeClr val="bg2"/>
                </a:solidFill>
              </a:rPr>
              <a:t>GitHub</a:t>
            </a:r>
            <a:r>
              <a:rPr lang="ja-JP" altLang="en-US" dirty="0">
                <a:solidFill>
                  <a:schemeClr val="bg2"/>
                </a:solidFill>
              </a:rPr>
              <a:t>新人になる</a:t>
            </a:r>
            <a:endParaRPr lang="en-US" altLang="ja-JP" dirty="0">
              <a:solidFill>
                <a:schemeClr val="bg2"/>
              </a:solidFill>
            </a:endParaRPr>
          </a:p>
          <a:p>
            <a:pPr lvl="1"/>
            <a:r>
              <a:rPr lang="en-US" altLang="ja-JP" dirty="0">
                <a:solidFill>
                  <a:schemeClr val="bg2"/>
                </a:solidFill>
              </a:rPr>
              <a:t>branch</a:t>
            </a:r>
            <a:r>
              <a:rPr lang="ja-JP" altLang="en-US" dirty="0">
                <a:solidFill>
                  <a:schemeClr val="bg2"/>
                </a:solidFill>
              </a:rPr>
              <a:t>・</a:t>
            </a:r>
            <a:r>
              <a:rPr lang="en-US" altLang="ja-JP" dirty="0">
                <a:solidFill>
                  <a:schemeClr val="bg2"/>
                </a:solidFill>
              </a:rPr>
              <a:t>fork</a:t>
            </a:r>
            <a:r>
              <a:rPr lang="ja-JP" altLang="en-US" dirty="0">
                <a:solidFill>
                  <a:schemeClr val="bg2"/>
                </a:solidFill>
              </a:rPr>
              <a:t>・</a:t>
            </a:r>
            <a:r>
              <a:rPr lang="en-US" altLang="ja-JP" dirty="0">
                <a:solidFill>
                  <a:schemeClr val="bg2"/>
                </a:solidFill>
              </a:rPr>
              <a:t>Git Flow</a:t>
            </a:r>
            <a:r>
              <a:rPr lang="ja-JP" altLang="en-US" dirty="0">
                <a:solidFill>
                  <a:schemeClr val="bg2"/>
                </a:solidFill>
              </a:rPr>
              <a:t>・</a:t>
            </a:r>
            <a:r>
              <a:rPr lang="en-US" altLang="ja-JP" dirty="0">
                <a:solidFill>
                  <a:schemeClr val="bg2"/>
                </a:solidFill>
              </a:rPr>
              <a:t>GitHub Flow</a:t>
            </a:r>
            <a:r>
              <a:rPr lang="ja-JP" altLang="en-US" dirty="0">
                <a:solidFill>
                  <a:schemeClr val="bg2"/>
                </a:solidFill>
              </a:rPr>
              <a:t>などなどなどなど</a:t>
            </a:r>
            <a:endParaRPr lang="en-US" altLang="ja-JP" dirty="0">
              <a:solidFill>
                <a:schemeClr val="bg2"/>
              </a:solidFill>
            </a:endParaRPr>
          </a:p>
        </p:txBody>
      </p:sp>
    </p:spTree>
    <p:extLst>
      <p:ext uri="{BB962C8B-B14F-4D97-AF65-F5344CB8AC3E}">
        <p14:creationId xmlns:p14="http://schemas.microsoft.com/office/powerpoint/2010/main" val="42458209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433E2-1B2D-41F0-AC61-BFFAA6BA3B04}"/>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dirty="0"/>
              <a:t>Issue</a:t>
            </a:r>
            <a:r>
              <a:rPr kumimoji="1" lang="ja-JP" altLang="en-US" dirty="0"/>
              <a:t>ドリブンな開発</a:t>
            </a:r>
          </a:p>
        </p:txBody>
      </p:sp>
      <p:sp>
        <p:nvSpPr>
          <p:cNvPr id="3" name="コンテンツ プレースホルダー 2">
            <a:extLst>
              <a:ext uri="{FF2B5EF4-FFF2-40B4-BE49-F238E27FC236}">
                <a16:creationId xmlns:a16="http://schemas.microsoft.com/office/drawing/2014/main" id="{EB70A28B-28CF-439E-A70E-98950B192D67}"/>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067206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263F05-A4AD-4E99-876B-FE70ADD1F7CB}"/>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altLang="ja-JP" dirty="0"/>
              <a:t>Fork</a:t>
            </a:r>
            <a:endParaRPr kumimoji="1" lang="ja-JP" altLang="en-US" dirty="0"/>
          </a:p>
        </p:txBody>
      </p:sp>
      <p:sp>
        <p:nvSpPr>
          <p:cNvPr id="3" name="コンテンツ プレースホルダー 2">
            <a:extLst>
              <a:ext uri="{FF2B5EF4-FFF2-40B4-BE49-F238E27FC236}">
                <a16:creationId xmlns:a16="http://schemas.microsoft.com/office/drawing/2014/main" id="{505E8818-7BC3-44A6-8879-4135A6DD80A1}"/>
              </a:ext>
            </a:extLst>
          </p:cNvPr>
          <p:cNvSpPr>
            <a:spLocks noGrp="1"/>
          </p:cNvSpPr>
          <p:nvPr>
            <p:ph idx="1"/>
          </p:nvPr>
        </p:nvSpPr>
        <p:spPr/>
        <p:txBody>
          <a:bodyPr/>
          <a:lstStyle/>
          <a:p>
            <a:r>
              <a:rPr lang="en-US" altLang="ja-JP" dirty="0"/>
              <a:t>fork</a:t>
            </a:r>
            <a:r>
              <a:rPr lang="ja-JP" altLang="en-US" dirty="0"/>
              <a:t>という機能を使うことで、他人のリモートリポジトリをコピーして、自分のリモートリポジトリで開発することができる</a:t>
            </a:r>
            <a:endParaRPr lang="en-US" altLang="ja-JP" dirty="0"/>
          </a:p>
          <a:p>
            <a:r>
              <a:rPr lang="ja-JP" altLang="en-US" dirty="0"/>
              <a:t>マージしたいときは、元リポジトリにプルリクエストを送る</a:t>
            </a:r>
            <a:endParaRPr lang="en-US" altLang="ja-JP" dirty="0"/>
          </a:p>
          <a:p>
            <a:pPr lvl="1"/>
            <a:r>
              <a:rPr lang="en-US" altLang="ja-JP" dirty="0"/>
              <a:t>OSS</a:t>
            </a:r>
            <a:r>
              <a:rPr lang="ja-JP" altLang="en-US" dirty="0"/>
              <a:t>では、誰でも開発できるという特徴がある。外部の人間が貢献したいと思ったときは、基本的に</a:t>
            </a:r>
            <a:r>
              <a:rPr lang="en-US" altLang="ja-JP" dirty="0"/>
              <a:t>fork</a:t>
            </a:r>
            <a:r>
              <a:rPr lang="ja-JP" altLang="en-US" dirty="0"/>
              <a:t>して開発する</a:t>
            </a:r>
            <a:endParaRPr lang="en-US" altLang="ja-JP" dirty="0"/>
          </a:p>
          <a:p>
            <a:r>
              <a:rPr lang="ja-JP" altLang="en-US" dirty="0"/>
              <a:t>元リポジトリ管理者は、外部の人間に</a:t>
            </a:r>
            <a:r>
              <a:rPr lang="en-US" altLang="ja-JP" dirty="0"/>
              <a:t>fork</a:t>
            </a:r>
            <a:r>
              <a:rPr lang="ja-JP" altLang="en-US" dirty="0"/>
              <a:t>されたことを知ることができる。</a:t>
            </a:r>
            <a:endParaRPr lang="en-US" altLang="ja-JP" dirty="0"/>
          </a:p>
          <a:p>
            <a:pPr lvl="1"/>
            <a:r>
              <a:rPr lang="ja-JP" altLang="en-US" dirty="0"/>
              <a:t>間違った意図を与えかねないので、不用意に</a:t>
            </a:r>
            <a:r>
              <a:rPr lang="en-US" altLang="ja-JP" dirty="0"/>
              <a:t>fork</a:t>
            </a:r>
            <a:r>
              <a:rPr lang="ja-JP" altLang="en-US" dirty="0"/>
              <a:t>しないように。</a:t>
            </a:r>
            <a:endParaRPr lang="en-US" altLang="ja-JP" dirty="0"/>
          </a:p>
        </p:txBody>
      </p:sp>
    </p:spTree>
    <p:extLst>
      <p:ext uri="{BB962C8B-B14F-4D97-AF65-F5344CB8AC3E}">
        <p14:creationId xmlns:p14="http://schemas.microsoft.com/office/powerpoint/2010/main" val="15137776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CAA678-0443-49B6-8916-4B1B1532BB40}"/>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altLang="ja-JP" dirty="0"/>
              <a:t>hub</a:t>
            </a:r>
            <a:r>
              <a:rPr lang="ja-JP" altLang="en-US" dirty="0"/>
              <a:t>コマンド</a:t>
            </a:r>
            <a:endParaRPr kumimoji="1" lang="ja-JP" altLang="en-US" dirty="0"/>
          </a:p>
        </p:txBody>
      </p:sp>
      <p:sp>
        <p:nvSpPr>
          <p:cNvPr id="3" name="コンテンツ プレースホルダー 2">
            <a:extLst>
              <a:ext uri="{FF2B5EF4-FFF2-40B4-BE49-F238E27FC236}">
                <a16:creationId xmlns:a16="http://schemas.microsoft.com/office/drawing/2014/main" id="{5C910E0F-F235-4D15-A862-CB866C1E8B1D}"/>
              </a:ext>
            </a:extLst>
          </p:cNvPr>
          <p:cNvSpPr>
            <a:spLocks noGrp="1"/>
          </p:cNvSpPr>
          <p:nvPr>
            <p:ph idx="1"/>
          </p:nvPr>
        </p:nvSpPr>
        <p:spPr/>
        <p:txBody>
          <a:bodyPr/>
          <a:lstStyle/>
          <a:p>
            <a:r>
              <a:rPr lang="en-US" altLang="ja-JP" b="1" dirty="0"/>
              <a:t>hub</a:t>
            </a:r>
            <a:r>
              <a:rPr lang="ja-JP" altLang="en-US" dirty="0"/>
              <a:t>コマンドを用いて</a:t>
            </a:r>
            <a:r>
              <a:rPr lang="en-US" altLang="ja-JP" dirty="0"/>
              <a:t>GitHub</a:t>
            </a:r>
            <a:r>
              <a:rPr lang="ja-JP" altLang="en-US" dirty="0"/>
              <a:t>の操作をローカルのコマンドライン上で行える</a:t>
            </a:r>
            <a:endParaRPr lang="en-US" altLang="ja-JP" dirty="0"/>
          </a:p>
          <a:p>
            <a:r>
              <a:rPr lang="en-US" altLang="ja-JP" dirty="0"/>
              <a:t>hub pull-request:</a:t>
            </a:r>
            <a:r>
              <a:rPr lang="ja-JP" altLang="en-US" dirty="0"/>
              <a:t>プルリクエストを作成する</a:t>
            </a:r>
            <a:endParaRPr lang="en-US" altLang="ja-JP" dirty="0"/>
          </a:p>
          <a:p>
            <a:r>
              <a:rPr lang="en-US" altLang="ja-JP" dirty="0"/>
              <a:t>hub </a:t>
            </a:r>
            <a:r>
              <a:rPr lang="en-US" altLang="ja-JP" dirty="0" err="1"/>
              <a:t>issue:Issue</a:t>
            </a:r>
            <a:r>
              <a:rPr lang="ja-JP" altLang="en-US" dirty="0"/>
              <a:t>を表示・作成</a:t>
            </a:r>
            <a:endParaRPr lang="en-US" altLang="ja-JP" dirty="0"/>
          </a:p>
          <a:p>
            <a:pPr marL="0" indent="0">
              <a:buNone/>
            </a:pPr>
            <a:r>
              <a:rPr lang="ja-JP" altLang="en-US" dirty="0"/>
              <a:t>など</a:t>
            </a:r>
            <a:endParaRPr lang="en-US" altLang="ja-JP" dirty="0"/>
          </a:p>
          <a:p>
            <a:endParaRPr lang="en-US" altLang="ja-JP" dirty="0"/>
          </a:p>
          <a:p>
            <a:pPr marL="0" indent="0">
              <a:buNone/>
            </a:pPr>
            <a:r>
              <a:rPr lang="ja-JP" altLang="en-US" dirty="0">
                <a:solidFill>
                  <a:schemeClr val="bg2"/>
                </a:solidFill>
              </a:rPr>
              <a:t>俺も触ったこと無い</a:t>
            </a:r>
            <a:endParaRPr lang="en-US" altLang="ja-JP" dirty="0">
              <a:solidFill>
                <a:schemeClr val="bg2"/>
              </a:solidFill>
            </a:endParaRPr>
          </a:p>
        </p:txBody>
      </p:sp>
    </p:spTree>
    <p:extLst>
      <p:ext uri="{BB962C8B-B14F-4D97-AF65-F5344CB8AC3E}">
        <p14:creationId xmlns:p14="http://schemas.microsoft.com/office/powerpoint/2010/main" val="94636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E91DC5-48C7-43D5-AD2D-BB84E04DABFD}"/>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dirty="0"/>
              <a:t>EX:GUI</a:t>
            </a:r>
            <a:r>
              <a:rPr kumimoji="1" lang="ja-JP" altLang="en-US" dirty="0"/>
              <a:t>アプリケーション</a:t>
            </a:r>
          </a:p>
        </p:txBody>
      </p:sp>
      <p:sp>
        <p:nvSpPr>
          <p:cNvPr id="3" name="コンテンツ プレースホルダー 2">
            <a:extLst>
              <a:ext uri="{FF2B5EF4-FFF2-40B4-BE49-F238E27FC236}">
                <a16:creationId xmlns:a16="http://schemas.microsoft.com/office/drawing/2014/main" id="{19DB7848-CFA1-47ED-BC3C-39BF46153A91}"/>
              </a:ext>
            </a:extLst>
          </p:cNvPr>
          <p:cNvSpPr>
            <a:spLocks noGrp="1"/>
          </p:cNvSpPr>
          <p:nvPr>
            <p:ph idx="1"/>
          </p:nvPr>
        </p:nvSpPr>
        <p:spPr/>
        <p:txBody>
          <a:bodyPr/>
          <a:lstStyle/>
          <a:p>
            <a:r>
              <a:rPr lang="en-US" altLang="ja-JP" b="1" dirty="0" err="1"/>
              <a:t>S</a:t>
            </a:r>
            <a:r>
              <a:rPr kumimoji="1" lang="en-US" altLang="ja-JP" b="1" dirty="0" err="1"/>
              <a:t>ourcetree</a:t>
            </a:r>
            <a:r>
              <a:rPr lang="ja-JP" altLang="en-US" dirty="0"/>
              <a:t>や</a:t>
            </a:r>
            <a:r>
              <a:rPr lang="en-US" altLang="ja-JP" b="1" dirty="0"/>
              <a:t>GitHub</a:t>
            </a:r>
            <a:r>
              <a:rPr lang="ja-JP" altLang="en-US" b="1" dirty="0"/>
              <a:t> </a:t>
            </a:r>
            <a:r>
              <a:rPr lang="en-US" altLang="ja-JP" b="1" dirty="0"/>
              <a:t>Desktop</a:t>
            </a:r>
            <a:r>
              <a:rPr lang="ja-JP" altLang="en-US" dirty="0"/>
              <a:t>を用いて</a:t>
            </a:r>
            <a:r>
              <a:rPr lang="en-US" altLang="ja-JP" dirty="0"/>
              <a:t>GUI</a:t>
            </a:r>
            <a:r>
              <a:rPr lang="ja-JP" altLang="en-US" dirty="0"/>
              <a:t>操作で</a:t>
            </a:r>
            <a:r>
              <a:rPr lang="en-US" altLang="ja-JP" dirty="0"/>
              <a:t>Git</a:t>
            </a:r>
            <a:r>
              <a:rPr lang="ja-JP" altLang="en-US" dirty="0"/>
              <a:t>及び</a:t>
            </a:r>
            <a:r>
              <a:rPr lang="en-US" altLang="ja-JP" dirty="0"/>
              <a:t>GitHub</a:t>
            </a:r>
            <a:r>
              <a:rPr lang="ja-JP" altLang="en-US" dirty="0"/>
              <a:t>などの操作ができる</a:t>
            </a:r>
            <a:endParaRPr lang="en-US" altLang="ja-JP" dirty="0"/>
          </a:p>
          <a:p>
            <a:pPr lvl="1"/>
            <a:r>
              <a:rPr lang="ja-JP" altLang="en-US" dirty="0"/>
              <a:t>これまでの演習無理って人は最悪これを使おう</a:t>
            </a:r>
            <a:endParaRPr lang="en-US" altLang="ja-JP" dirty="0"/>
          </a:p>
          <a:p>
            <a:pPr marL="0" indent="0">
              <a:buNone/>
            </a:pPr>
            <a:endParaRPr kumimoji="1" lang="ja-JP" altLang="en-US" dirty="0"/>
          </a:p>
        </p:txBody>
      </p:sp>
      <p:pic>
        <p:nvPicPr>
          <p:cNvPr id="5" name="図 4" descr="グラフィカル ユーザー インターフェイス, テキスト, アプリケーション&#10;&#10;自動的に生成された説明">
            <a:extLst>
              <a:ext uri="{FF2B5EF4-FFF2-40B4-BE49-F238E27FC236}">
                <a16:creationId xmlns:a16="http://schemas.microsoft.com/office/drawing/2014/main" id="{F9B326FA-D905-4D89-AC5F-B79AE04CE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748" y="3063192"/>
            <a:ext cx="5976503" cy="3733665"/>
          </a:xfrm>
          <a:prstGeom prst="rect">
            <a:avLst/>
          </a:prstGeom>
        </p:spPr>
      </p:pic>
    </p:spTree>
    <p:extLst>
      <p:ext uri="{BB962C8B-B14F-4D97-AF65-F5344CB8AC3E}">
        <p14:creationId xmlns:p14="http://schemas.microsoft.com/office/powerpoint/2010/main" val="8740255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7F03B9A8-7745-417A-8108-3ED8C771E1B9}"/>
              </a:ext>
            </a:extLst>
          </p:cNvPr>
          <p:cNvSpPr>
            <a:spLocks noGrp="1"/>
          </p:cNvSpPr>
          <p:nvPr>
            <p:ph type="title"/>
          </p:nvPr>
        </p:nvSpPr>
        <p:spPr>
          <a:xfrm>
            <a:off x="1137034" y="609600"/>
            <a:ext cx="4784796" cy="1330840"/>
          </a:xfrm>
        </p:spPr>
        <p:txBody>
          <a:bodyPr>
            <a:normAutofit/>
          </a:bodyPr>
          <a:lstStyle/>
          <a:p>
            <a:r>
              <a:rPr kumimoji="1" lang="ja-JP" altLang="en-US" dirty="0"/>
              <a:t>おわり</a:t>
            </a:r>
          </a:p>
        </p:txBody>
      </p:sp>
      <p:sp>
        <p:nvSpPr>
          <p:cNvPr id="3" name="コンテンツ プレースホルダー 2">
            <a:extLst>
              <a:ext uri="{FF2B5EF4-FFF2-40B4-BE49-F238E27FC236}">
                <a16:creationId xmlns:a16="http://schemas.microsoft.com/office/drawing/2014/main" id="{7C8C89DB-3D76-4717-B314-4C7DEC552E07}"/>
              </a:ext>
            </a:extLst>
          </p:cNvPr>
          <p:cNvSpPr>
            <a:spLocks noGrp="1"/>
          </p:cNvSpPr>
          <p:nvPr>
            <p:ph idx="1"/>
          </p:nvPr>
        </p:nvSpPr>
        <p:spPr>
          <a:xfrm>
            <a:off x="1137034" y="2194102"/>
            <a:ext cx="4438036" cy="3908585"/>
          </a:xfrm>
        </p:spPr>
        <p:txBody>
          <a:bodyPr>
            <a:normAutofit/>
          </a:bodyPr>
          <a:lstStyle/>
          <a:p>
            <a:r>
              <a:rPr kumimoji="1" lang="ja-JP" altLang="en-US" sz="2000"/>
              <a:t>お疲れさまでした</a:t>
            </a:r>
            <a:endParaRPr kumimoji="1" lang="en-US" altLang="ja-JP" sz="2000"/>
          </a:p>
          <a:p>
            <a:endParaRPr kumimoji="1" lang="ja-JP" altLang="en-US" sz="2000"/>
          </a:p>
        </p:txBody>
      </p:sp>
      <p:pic>
        <p:nvPicPr>
          <p:cNvPr id="5" name="図 4" descr="屋外, スキー, 雪, 男 が含まれている画像&#10;&#10;自動的に生成された説明">
            <a:extLst>
              <a:ext uri="{FF2B5EF4-FFF2-40B4-BE49-F238E27FC236}">
                <a16:creationId xmlns:a16="http://schemas.microsoft.com/office/drawing/2014/main" id="{A41C1A54-703D-480A-A424-A075FB547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610" y="1081811"/>
            <a:ext cx="4737650" cy="4716593"/>
          </a:xfrm>
          <a:prstGeom prst="rect">
            <a:avLst/>
          </a:prstGeom>
        </p:spPr>
      </p:pic>
    </p:spTree>
    <p:extLst>
      <p:ext uri="{BB962C8B-B14F-4D97-AF65-F5344CB8AC3E}">
        <p14:creationId xmlns:p14="http://schemas.microsoft.com/office/powerpoint/2010/main" val="24655036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325563"/>
          </a:xfrm>
        </p:spPr>
        <p:txBody>
          <a:bodyPr/>
          <a:lstStyle/>
          <a:p>
            <a:pPr marL="0" indent="0">
              <a:buNone/>
            </a:pPr>
            <a:r>
              <a:rPr lang="ja-JP" altLang="en-US" dirty="0"/>
              <a:t>・</a:t>
            </a:r>
            <a:endParaRPr lang="en-US" altLang="ja-JP" dirty="0"/>
          </a:p>
          <a:p>
            <a:pPr marL="0" indent="0">
              <a:buNone/>
            </a:pPr>
            <a:r>
              <a:rPr lang="ja-JP" altLang="en-US" dirty="0"/>
              <a:t>・</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nvGraphicFramePr>
        <p:xfrm>
          <a:off x="838200" y="3429000"/>
          <a:ext cx="10293096" cy="3166872"/>
        </p:xfrm>
        <a:graphic>
          <a:graphicData uri="http://schemas.openxmlformats.org/drawingml/2006/table">
            <a:tbl>
              <a:tblPr firstRow="1" bandRow="1">
                <a:tableStyleId>{5C22544A-7EE6-4342-B048-85BDC9FD1C3A}</a:tableStyleId>
              </a:tblPr>
              <a:tblGrid>
                <a:gridCol w="5160264">
                  <a:extLst>
                    <a:ext uri="{9D8B030D-6E8A-4147-A177-3AD203B41FA5}">
                      <a16:colId xmlns:a16="http://schemas.microsoft.com/office/drawing/2014/main" val="1532502494"/>
                    </a:ext>
                  </a:extLst>
                </a:gridCol>
                <a:gridCol w="5132832">
                  <a:extLst>
                    <a:ext uri="{9D8B030D-6E8A-4147-A177-3AD203B41FA5}">
                      <a16:colId xmlns:a16="http://schemas.microsoft.com/office/drawing/2014/main" val="1423431629"/>
                    </a:ext>
                  </a:extLst>
                </a:gridCol>
              </a:tblGrid>
              <a:tr h="3166872">
                <a:tc>
                  <a:txBody>
                    <a:bodyPr/>
                    <a:lstStyle/>
                    <a:p>
                      <a:pPr marL="0" indent="0">
                        <a:buNone/>
                      </a:pP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280603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113BE4-5382-4C1A-9360-7D6B1B01601A}"/>
              </a:ext>
            </a:extLst>
          </p:cNvPr>
          <p:cNvSpPr>
            <a:spLocks noGrp="1"/>
          </p:cNvSpPr>
          <p:nvPr>
            <p:ph type="title"/>
          </p:nvPr>
        </p:nvSpPr>
        <p:spPr>
          <a:xfrm>
            <a:off x="838200" y="1406005"/>
            <a:ext cx="5257800" cy="2806704"/>
          </a:xfrm>
        </p:spPr>
        <p:txBody>
          <a:bodyPr vert="horz" lIns="91440" tIns="45720" rIns="91440" bIns="45720" rtlCol="0" anchor="b">
            <a:normAutofit/>
          </a:bodyPr>
          <a:lstStyle/>
          <a:p>
            <a:r>
              <a:rPr kumimoji="1" lang="en-US" altLang="ja-JP" sz="5200" kern="1200" dirty="0">
                <a:solidFill>
                  <a:schemeClr val="tx1"/>
                </a:solidFill>
                <a:latin typeface="+mj-lt"/>
                <a:ea typeface="+mj-ea"/>
                <a:cs typeface="+mj-cs"/>
              </a:rPr>
              <a:t>Git, GitHub</a:t>
            </a:r>
            <a:r>
              <a:rPr kumimoji="1" lang="ja-JP" altLang="en-US" sz="5200" kern="1200" dirty="0">
                <a:solidFill>
                  <a:schemeClr val="tx1"/>
                </a:solidFill>
                <a:latin typeface="+mj-lt"/>
                <a:ea typeface="+mj-ea"/>
                <a:cs typeface="+mj-cs"/>
              </a:rPr>
              <a:t>の</a:t>
            </a:r>
            <a:br>
              <a:rPr kumimoji="1" lang="en-US" altLang="ja-JP" sz="5200" kern="1200" dirty="0">
                <a:solidFill>
                  <a:schemeClr val="tx1"/>
                </a:solidFill>
                <a:latin typeface="+mj-lt"/>
                <a:ea typeface="+mj-ea"/>
                <a:cs typeface="+mj-cs"/>
              </a:rPr>
            </a:br>
            <a:r>
              <a:rPr kumimoji="1" lang="ja-JP" altLang="en-US" sz="5200" kern="1200" dirty="0">
                <a:solidFill>
                  <a:schemeClr val="tx1"/>
                </a:solidFill>
                <a:latin typeface="+mj-lt"/>
                <a:ea typeface="+mj-ea"/>
                <a:cs typeface="+mj-cs"/>
              </a:rPr>
              <a:t>概要</a:t>
            </a:r>
          </a:p>
        </p:txBody>
      </p:sp>
      <p:sp>
        <p:nvSpPr>
          <p:cNvPr id="5" name="テキスト プレースホルダー 4">
            <a:extLst>
              <a:ext uri="{FF2B5EF4-FFF2-40B4-BE49-F238E27FC236}">
                <a16:creationId xmlns:a16="http://schemas.microsoft.com/office/drawing/2014/main" id="{C1981CDA-B8EC-4D46-89CF-CE97EECAE949}"/>
              </a:ext>
            </a:extLst>
          </p:cNvPr>
          <p:cNvSpPr>
            <a:spLocks noGrp="1"/>
          </p:cNvSpPr>
          <p:nvPr>
            <p:ph type="body" idx="1"/>
          </p:nvPr>
        </p:nvSpPr>
        <p:spPr/>
        <p:txBody>
          <a:bodyPr/>
          <a:lstStyle/>
          <a:p>
            <a:r>
              <a:rPr lang="ja-JP" altLang="en-US" dirty="0"/>
              <a:t>第一章</a:t>
            </a:r>
          </a:p>
        </p:txBody>
      </p:sp>
    </p:spTree>
    <p:extLst>
      <p:ext uri="{BB962C8B-B14F-4D97-AF65-F5344CB8AC3E}">
        <p14:creationId xmlns:p14="http://schemas.microsoft.com/office/powerpoint/2010/main" val="184057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DB74BAD7-F0FC-4719-A31F-1ABDB621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D2C8DF27-DB3A-4356-8623-275E6B12D578}"/>
              </a:ext>
            </a:extLst>
          </p:cNvPr>
          <p:cNvSpPr>
            <a:spLocks noGrp="1"/>
          </p:cNvSpPr>
          <p:nvPr>
            <p:ph type="title"/>
          </p:nvPr>
        </p:nvSpPr>
        <p:spPr>
          <a:xfrm>
            <a:off x="1137034" y="609599"/>
            <a:ext cx="6596455" cy="1322888"/>
          </a:xfrm>
        </p:spPr>
        <p:txBody>
          <a:bodyPr>
            <a:normAutofit/>
          </a:bodyPr>
          <a:lstStyle/>
          <a:p>
            <a:r>
              <a:rPr kumimoji="1" lang="en-US" altLang="ja-JP"/>
              <a:t>Git</a:t>
            </a:r>
            <a:r>
              <a:rPr kumimoji="1" lang="ja-JP" altLang="en-US"/>
              <a:t>とは</a:t>
            </a:r>
          </a:p>
        </p:txBody>
      </p:sp>
      <p:pic>
        <p:nvPicPr>
          <p:cNvPr id="5" name="図 4" descr="会社名&#10;&#10;自動的に生成された説明">
            <a:extLst>
              <a:ext uri="{FF2B5EF4-FFF2-40B4-BE49-F238E27FC236}">
                <a16:creationId xmlns:a16="http://schemas.microsoft.com/office/drawing/2014/main" id="{4888D639-FDD1-44F3-BD17-0476533E8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4499" y="5072964"/>
            <a:ext cx="986245" cy="1183495"/>
          </a:xfrm>
          <a:prstGeom prst="rect">
            <a:avLst/>
          </a:prstGeom>
        </p:spPr>
      </p:pic>
      <p:sp>
        <p:nvSpPr>
          <p:cNvPr id="3" name="コンテンツ プレースホルダー 2">
            <a:extLst>
              <a:ext uri="{FF2B5EF4-FFF2-40B4-BE49-F238E27FC236}">
                <a16:creationId xmlns:a16="http://schemas.microsoft.com/office/drawing/2014/main" id="{412B851D-1965-418B-B2A1-0E5C22FA1D22}"/>
              </a:ext>
            </a:extLst>
          </p:cNvPr>
          <p:cNvSpPr>
            <a:spLocks noGrp="1"/>
          </p:cNvSpPr>
          <p:nvPr>
            <p:ph idx="1"/>
          </p:nvPr>
        </p:nvSpPr>
        <p:spPr>
          <a:xfrm>
            <a:off x="1137034" y="2194101"/>
            <a:ext cx="6433805" cy="3908585"/>
          </a:xfrm>
        </p:spPr>
        <p:txBody>
          <a:bodyPr>
            <a:normAutofit/>
          </a:bodyPr>
          <a:lstStyle/>
          <a:p>
            <a:r>
              <a:rPr lang="en-US" altLang="ja-JP" sz="2000"/>
              <a:t>Git</a:t>
            </a:r>
            <a:r>
              <a:rPr lang="ja-JP" altLang="en-US" sz="2000"/>
              <a:t>は、プログラムのソースコードなどの変更履歴を記録・追跡するための</a:t>
            </a:r>
            <a:r>
              <a:rPr lang="ja-JP" altLang="en-US" sz="2000" b="1"/>
              <a:t>分散型</a:t>
            </a:r>
            <a:r>
              <a:rPr lang="ja-JP" altLang="en-US" sz="2000"/>
              <a:t>バージョン管理システムである </a:t>
            </a:r>
            <a:r>
              <a:rPr lang="en-US" altLang="ja-JP" sz="2000"/>
              <a:t>(Wikipedia</a:t>
            </a:r>
            <a:r>
              <a:rPr lang="ja-JP" altLang="en-US" sz="2000"/>
              <a:t>より</a:t>
            </a:r>
            <a:r>
              <a:rPr lang="en-US" altLang="ja-JP" sz="2000"/>
              <a:t>)</a:t>
            </a:r>
          </a:p>
          <a:p>
            <a:r>
              <a:rPr lang="ja-JP" altLang="en-US" sz="2000"/>
              <a:t>簡単に言えば、</a:t>
            </a:r>
            <a:r>
              <a:rPr lang="en-US" altLang="ja-JP" sz="2000"/>
              <a:t>(1)</a:t>
            </a:r>
            <a:r>
              <a:rPr lang="ja-JP" altLang="en-US" sz="2000"/>
              <a:t>ある地点のソースコードを保存できて、</a:t>
            </a:r>
            <a:r>
              <a:rPr lang="en-US" altLang="ja-JP" sz="2000"/>
              <a:t>(2)</a:t>
            </a:r>
            <a:r>
              <a:rPr lang="ja-JP" altLang="en-US" sz="2000"/>
              <a:t>他人が書いたコードと「くっつける」</a:t>
            </a:r>
            <a:r>
              <a:rPr lang="en-US" altLang="ja-JP" sz="2000"/>
              <a:t> (</a:t>
            </a:r>
            <a:r>
              <a:rPr lang="ja-JP" altLang="en-US" sz="2000" b="1"/>
              <a:t>マージ</a:t>
            </a:r>
            <a:r>
              <a:rPr lang="en-US" altLang="ja-JP" sz="2000"/>
              <a:t>)</a:t>
            </a:r>
            <a:r>
              <a:rPr lang="ja-JP" altLang="en-US" sz="2000"/>
              <a:t>こと、などができる</a:t>
            </a:r>
            <a:endParaRPr lang="en-US" altLang="ja-JP" sz="2000"/>
          </a:p>
          <a:p>
            <a:r>
              <a:rPr lang="ja-JP" altLang="en-US" sz="2000"/>
              <a:t>他のバージョン管理システムは、</a:t>
            </a:r>
            <a:r>
              <a:rPr lang="en-US" altLang="ja-JP" sz="2000"/>
              <a:t>SubVersion(SVN)</a:t>
            </a:r>
            <a:r>
              <a:rPr lang="ja-JP" altLang="en-US" sz="2000"/>
              <a:t>、</a:t>
            </a:r>
            <a:r>
              <a:rPr lang="en-US" altLang="ja-JP" sz="2000"/>
              <a:t>Concurrent Versions System(CVS)</a:t>
            </a:r>
            <a:r>
              <a:rPr lang="ja-JP" altLang="en-US" sz="2000"/>
              <a:t>、</a:t>
            </a:r>
            <a:r>
              <a:rPr lang="en-US" altLang="ja-JP" sz="2000"/>
              <a:t>Mercurial</a:t>
            </a:r>
            <a:r>
              <a:rPr lang="ja-JP" altLang="en-US" sz="2000"/>
              <a:t>など</a:t>
            </a:r>
            <a:endParaRPr lang="en-US" altLang="ja-JP" sz="2000" dirty="0"/>
          </a:p>
        </p:txBody>
      </p:sp>
      <p:pic>
        <p:nvPicPr>
          <p:cNvPr id="7" name="図 6">
            <a:extLst>
              <a:ext uri="{FF2B5EF4-FFF2-40B4-BE49-F238E27FC236}">
                <a16:creationId xmlns:a16="http://schemas.microsoft.com/office/drawing/2014/main" id="{E3C6652F-8A31-40B7-AA9A-047859DB1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3302" y="2094572"/>
            <a:ext cx="1328640" cy="1183495"/>
          </a:xfrm>
          <a:prstGeom prst="rect">
            <a:avLst/>
          </a:prstGeom>
        </p:spPr>
      </p:pic>
      <p:pic>
        <p:nvPicPr>
          <p:cNvPr id="6" name="図 5" descr="挿絵, 抽象 が含まれている画像&#10;&#10;自動的に生成された説明">
            <a:extLst>
              <a:ext uri="{FF2B5EF4-FFF2-40B4-BE49-F238E27FC236}">
                <a16:creationId xmlns:a16="http://schemas.microsoft.com/office/drawing/2014/main" id="{70F0C883-608A-4590-A488-962CB92DE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4269" y="3583768"/>
            <a:ext cx="2166706" cy="1183495"/>
          </a:xfrm>
          <a:prstGeom prst="rect">
            <a:avLst/>
          </a:prstGeom>
        </p:spPr>
      </p:pic>
      <p:pic>
        <p:nvPicPr>
          <p:cNvPr id="4" name="図 3">
            <a:extLst>
              <a:ext uri="{FF2B5EF4-FFF2-40B4-BE49-F238E27FC236}">
                <a16:creationId xmlns:a16="http://schemas.microsoft.com/office/drawing/2014/main" id="{14047B0C-7838-4C65-A6E5-E61D9B8CA0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4467" y="499920"/>
            <a:ext cx="2606508" cy="1094733"/>
          </a:xfrm>
          <a:prstGeom prst="rect">
            <a:avLst/>
          </a:prstGeom>
        </p:spPr>
      </p:pic>
    </p:spTree>
    <p:extLst>
      <p:ext uri="{BB962C8B-B14F-4D97-AF65-F5344CB8AC3E}">
        <p14:creationId xmlns:p14="http://schemas.microsoft.com/office/powerpoint/2010/main" val="392002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863E4C-A863-4F59-8FAF-C8F5EA5C8887}"/>
              </a:ext>
            </a:extLst>
          </p:cNvPr>
          <p:cNvSpPr>
            <a:spLocks noGrp="1"/>
          </p:cNvSpPr>
          <p:nvPr>
            <p:ph type="title"/>
          </p:nvPr>
        </p:nvSpPr>
        <p:spPr>
          <a:xfrm>
            <a:off x="838200" y="643467"/>
            <a:ext cx="4478779" cy="1800526"/>
          </a:xfrm>
        </p:spPr>
        <p:style>
          <a:lnRef idx="1">
            <a:schemeClr val="accent2"/>
          </a:lnRef>
          <a:fillRef idx="2">
            <a:schemeClr val="accent2"/>
          </a:fillRef>
          <a:effectRef idx="1">
            <a:schemeClr val="accent2"/>
          </a:effectRef>
          <a:fontRef idx="minor">
            <a:schemeClr val="dk1"/>
          </a:fontRef>
        </p:style>
        <p:txBody>
          <a:bodyPr>
            <a:normAutofit/>
          </a:bodyPr>
          <a:lstStyle/>
          <a:p>
            <a:r>
              <a:rPr kumimoji="1" lang="en-US" altLang="ja-JP" dirty="0"/>
              <a:t>EX:</a:t>
            </a:r>
            <a:r>
              <a:rPr kumimoji="1" lang="ja-JP" altLang="en-US" dirty="0"/>
              <a:t>分散型と集中型の違い</a:t>
            </a:r>
          </a:p>
        </p:txBody>
      </p:sp>
      <p:sp>
        <p:nvSpPr>
          <p:cNvPr id="42" name="Content Placeholder 8">
            <a:extLst>
              <a:ext uri="{FF2B5EF4-FFF2-40B4-BE49-F238E27FC236}">
                <a16:creationId xmlns:a16="http://schemas.microsoft.com/office/drawing/2014/main" id="{3AB7F32F-14F1-4F1A-BAB5-2044D73C083D}"/>
              </a:ext>
            </a:extLst>
          </p:cNvPr>
          <p:cNvSpPr>
            <a:spLocks noGrp="1"/>
          </p:cNvSpPr>
          <p:nvPr>
            <p:ph idx="1"/>
          </p:nvPr>
        </p:nvSpPr>
        <p:spPr>
          <a:xfrm>
            <a:off x="838200" y="2623381"/>
            <a:ext cx="4586567" cy="3553581"/>
          </a:xfrm>
        </p:spPr>
        <p:txBody>
          <a:bodyPr>
            <a:normAutofit/>
          </a:bodyPr>
          <a:lstStyle/>
          <a:p>
            <a:r>
              <a:rPr lang="ja-JP" altLang="en-US" sz="2000" dirty="0"/>
              <a:t>集中型</a:t>
            </a:r>
            <a:r>
              <a:rPr lang="en-US" altLang="ja-JP" sz="2000" dirty="0"/>
              <a:t>(SVN, CVS)</a:t>
            </a:r>
          </a:p>
          <a:p>
            <a:pPr lvl="1"/>
            <a:r>
              <a:rPr lang="ja-JP" altLang="en-US" sz="1600" dirty="0"/>
              <a:t>ホストコンピュータが絶対権限を持つ</a:t>
            </a:r>
            <a:endParaRPr lang="en-US" altLang="ja-JP" sz="1600" dirty="0"/>
          </a:p>
          <a:p>
            <a:pPr lvl="1"/>
            <a:r>
              <a:rPr lang="ja-JP" altLang="en-US" sz="1600" dirty="0"/>
              <a:t>更新時には必ずホストにお伺いをたてなくちゃならないので、オンライン環境が必須。また、実験的なソースも同期されちゃう</a:t>
            </a:r>
            <a:endParaRPr lang="en-US" altLang="ja-JP" sz="1600" dirty="0"/>
          </a:p>
          <a:p>
            <a:r>
              <a:rPr lang="ja-JP" altLang="en-US" sz="2000" dirty="0"/>
              <a:t>分散型</a:t>
            </a:r>
            <a:r>
              <a:rPr lang="en-US" altLang="ja-JP" sz="2000" dirty="0"/>
              <a:t>(Git, Mercurial)</a:t>
            </a:r>
          </a:p>
          <a:p>
            <a:pPr lvl="1"/>
            <a:r>
              <a:rPr lang="ja-JP" altLang="en-US" sz="1600" dirty="0"/>
              <a:t>手元に独立したローカルリポジトリがある。よってオフラインでも</a:t>
            </a:r>
            <a:r>
              <a:rPr lang="en-US" altLang="ja-JP" sz="1600" dirty="0"/>
              <a:t>OK</a:t>
            </a:r>
          </a:p>
          <a:p>
            <a:pPr lvl="1"/>
            <a:r>
              <a:rPr lang="ja-JP" altLang="en-US" sz="1600" dirty="0"/>
              <a:t>手元のバックアップは保証されない</a:t>
            </a:r>
            <a:endParaRPr lang="en-US" altLang="ja-JP" sz="1600" dirty="0"/>
          </a:p>
          <a:p>
            <a:pPr lvl="1"/>
            <a:endParaRPr lang="en-US" sz="1600" dirty="0"/>
          </a:p>
        </p:txBody>
      </p:sp>
      <p:pic>
        <p:nvPicPr>
          <p:cNvPr id="5" name="コンテンツ プレースホルダー 4" descr="ダイアグラム&#10;&#10;自動的に生成された説明">
            <a:extLst>
              <a:ext uri="{FF2B5EF4-FFF2-40B4-BE49-F238E27FC236}">
                <a16:creationId xmlns:a16="http://schemas.microsoft.com/office/drawing/2014/main" id="{8B41830B-E47E-4DA0-99A2-F34C11FFE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4768" y="1987075"/>
            <a:ext cx="6656396" cy="3977196"/>
          </a:xfrm>
          <a:prstGeom prst="rect">
            <a:avLst/>
          </a:prstGeom>
        </p:spPr>
      </p:pic>
    </p:spTree>
    <p:extLst>
      <p:ext uri="{BB962C8B-B14F-4D97-AF65-F5344CB8AC3E}">
        <p14:creationId xmlns:p14="http://schemas.microsoft.com/office/powerpoint/2010/main" val="49855036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E95514147BB554E9B06CF8CC971C2C3" ma:contentTypeVersion="6" ma:contentTypeDescription="新しいドキュメントを作成します。" ma:contentTypeScope="" ma:versionID="b6d519a11ac3993bd9c6080e8cae170b">
  <xsd:schema xmlns:xsd="http://www.w3.org/2001/XMLSchema" xmlns:xs="http://www.w3.org/2001/XMLSchema" xmlns:p="http://schemas.microsoft.com/office/2006/metadata/properties" xmlns:ns3="7446be41-38e5-471b-9ce2-dcd318621980" targetNamespace="http://schemas.microsoft.com/office/2006/metadata/properties" ma:root="true" ma:fieldsID="53955f489c31ee98d70ad389407b76d3" ns3:_="">
    <xsd:import namespace="7446be41-38e5-471b-9ce2-dcd318621980"/>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46be41-38e5-471b-9ce2-dcd3186219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E93A46-534D-4515-89EB-F7C3573F1D59}">
  <ds:schemaRefs>
    <ds:schemaRef ds:uri="http://schemas.openxmlformats.org/package/2006/metadata/core-properties"/>
    <ds:schemaRef ds:uri="http://schemas.microsoft.com/office/2006/documentManagement/types"/>
    <ds:schemaRef ds:uri="http://purl.org/dc/terms/"/>
    <ds:schemaRef ds:uri="http://purl.org/dc/elements/1.1/"/>
    <ds:schemaRef ds:uri="http://www.w3.org/XML/1998/namespace"/>
    <ds:schemaRef ds:uri="http://schemas.microsoft.com/office/2006/metadata/properties"/>
    <ds:schemaRef ds:uri="http://schemas.microsoft.com/office/infopath/2007/PartnerControls"/>
    <ds:schemaRef ds:uri="7446be41-38e5-471b-9ce2-dcd318621980"/>
    <ds:schemaRef ds:uri="http://purl.org/dc/dcmitype/"/>
  </ds:schemaRefs>
</ds:datastoreItem>
</file>

<file path=customXml/itemProps2.xml><?xml version="1.0" encoding="utf-8"?>
<ds:datastoreItem xmlns:ds="http://schemas.openxmlformats.org/officeDocument/2006/customXml" ds:itemID="{BF794A53-C378-4E68-AF41-FE6512D466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46be41-38e5-471b-9ce2-dcd3186219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0030B9-ED10-468D-941F-FFF1D5750A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11705</TotalTime>
  <Words>4140</Words>
  <Application>Microsoft Office PowerPoint</Application>
  <PresentationFormat>ワイド画面</PresentationFormat>
  <Paragraphs>567</Paragraphs>
  <Slides>65</Slides>
  <Notes>27</Notes>
  <HiddenSlides>2</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65</vt:i4>
      </vt:variant>
    </vt:vector>
  </HeadingPairs>
  <TitlesOfParts>
    <vt:vector size="69" baseType="lpstr">
      <vt:lpstr>游ゴシック</vt:lpstr>
      <vt:lpstr>游ゴシック Light</vt:lpstr>
      <vt:lpstr>Arial</vt:lpstr>
      <vt:lpstr>Office テーマ</vt:lpstr>
      <vt:lpstr>Git＆GitHub 勉強会</vt:lpstr>
      <vt:lpstr>注意</vt:lpstr>
      <vt:lpstr>Git導入</vt:lpstr>
      <vt:lpstr>目的</vt:lpstr>
      <vt:lpstr>この勉強会で得られるもの</vt:lpstr>
      <vt:lpstr>学習範囲</vt:lpstr>
      <vt:lpstr>Git, GitHubの 概要</vt:lpstr>
      <vt:lpstr>Gitとは</vt:lpstr>
      <vt:lpstr>EX:分散型と集中型の違い</vt:lpstr>
      <vt:lpstr>GitHubとは</vt:lpstr>
      <vt:lpstr>EX:GitHubとBitbacketとGitLabの違い</vt:lpstr>
      <vt:lpstr>Git チュートリアル</vt:lpstr>
      <vt:lpstr>環境</vt:lpstr>
      <vt:lpstr>演習1：Git導入</vt:lpstr>
      <vt:lpstr>EX:Gitを便利に使おう</vt:lpstr>
      <vt:lpstr>Gitのワークフロー</vt:lpstr>
      <vt:lpstr>コミット</vt:lpstr>
      <vt:lpstr>ステージングエリア(インデックス)</vt:lpstr>
      <vt:lpstr>演習２：Git導入</vt:lpstr>
      <vt:lpstr>コミット</vt:lpstr>
      <vt:lpstr>演習3：コミット</vt:lpstr>
      <vt:lpstr>reset ※２による取り消し系</vt:lpstr>
      <vt:lpstr>演習4：取り消し</vt:lpstr>
      <vt:lpstr>EX:2個前とか、特定のコミットに戻りたいんだが？</vt:lpstr>
      <vt:lpstr>EX:間違ってgit reset --hardしちゃったんだがｗ</vt:lpstr>
      <vt:lpstr>演習5：git rm</vt:lpstr>
      <vt:lpstr>EX:その他のgitコマンド①</vt:lpstr>
      <vt:lpstr>いかかでしたでしょうか？</vt:lpstr>
      <vt:lpstr>おまけ:Gitを学ぶのに役に立つ資料まとめ</vt:lpstr>
      <vt:lpstr>Git Branch チュートリアル</vt:lpstr>
      <vt:lpstr>ブランチ(Branch(枝))</vt:lpstr>
      <vt:lpstr>ブランチとは</vt:lpstr>
      <vt:lpstr>EX:Git-Flow</vt:lpstr>
      <vt:lpstr>git branch, checkout</vt:lpstr>
      <vt:lpstr>演習6：Branchの作成、チェックアウト</vt:lpstr>
      <vt:lpstr>EX:detached HEAD</vt:lpstr>
      <vt:lpstr>EX:おまけ</vt:lpstr>
      <vt:lpstr>git merge</vt:lpstr>
      <vt:lpstr>演習7：マージ</vt:lpstr>
      <vt:lpstr>コンフリクト</vt:lpstr>
      <vt:lpstr>演習8a：コンフリクトの解消</vt:lpstr>
      <vt:lpstr>私の環境だとこうなりました</vt:lpstr>
      <vt:lpstr>PowerPoint プレゼンテーション</vt:lpstr>
      <vt:lpstr>PowerPoint プレゼンテーション</vt:lpstr>
      <vt:lpstr>演習8b：コンフリクトの解消</vt:lpstr>
      <vt:lpstr>EX:fast-forwardマージ</vt:lpstr>
      <vt:lpstr>PowerPoint プレゼンテーション</vt:lpstr>
      <vt:lpstr>EX:git rebase, squash</vt:lpstr>
      <vt:lpstr>コンフリクトを予防するために</vt:lpstr>
      <vt:lpstr>PowerPoint プレゼンテーション</vt:lpstr>
      <vt:lpstr>GitHub チュートリアル</vt:lpstr>
      <vt:lpstr>セキュリティ上の大事なお話</vt:lpstr>
      <vt:lpstr>GitHubに君もアクセス！</vt:lpstr>
      <vt:lpstr>演習：pull, push</vt:lpstr>
      <vt:lpstr>演習：branchをpush</vt:lpstr>
      <vt:lpstr>プルリクエスト</vt:lpstr>
      <vt:lpstr>演習：プルリクエスト</vt:lpstr>
      <vt:lpstr>PowerPoint プレゼンテーション</vt:lpstr>
      <vt:lpstr>EX:GitHubフロー</vt:lpstr>
      <vt:lpstr>Issueドリブンな開発</vt:lpstr>
      <vt:lpstr>Fork</vt:lpstr>
      <vt:lpstr>hubコマンド</vt:lpstr>
      <vt:lpstr>EX:GUIアプリケーション</vt:lpstr>
      <vt:lpstr>おわり</vt:lpstr>
      <vt:lpstr>演習：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Git勉強会</dc:title>
  <dc:creator>中村 拓斗</dc:creator>
  <cp:lastModifiedBy>中村 拓斗</cp:lastModifiedBy>
  <cp:revision>60</cp:revision>
  <dcterms:created xsi:type="dcterms:W3CDTF">2021-06-17T12:13:59Z</dcterms:created>
  <dcterms:modified xsi:type="dcterms:W3CDTF">2021-07-15T07:39:33Z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0x0101009E95514147BB554E9B06CF8CC971C2C3</vt:lpwstr>
  </property>
</Properties>
</file>