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 id="264"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6FDE9-B679-4E87-B667-8940707BB503}" v="97" dt="2024-01-20T19:05:37.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aplan" userId="0453e6525c958995" providerId="LiveId" clId="{4B16FDE9-B679-4E87-B667-8940707BB503}"/>
    <pc:docChg chg="undo redo custSel addSld delSld modSld sldOrd">
      <pc:chgData name="Alex Kaplan" userId="0453e6525c958995" providerId="LiveId" clId="{4B16FDE9-B679-4E87-B667-8940707BB503}" dt="2024-01-20T19:14:33.925" v="8118" actId="2"/>
      <pc:docMkLst>
        <pc:docMk/>
      </pc:docMkLst>
      <pc:sldChg chg="modSp">
        <pc:chgData name="Alex Kaplan" userId="0453e6525c958995" providerId="LiveId" clId="{4B16FDE9-B679-4E87-B667-8940707BB503}" dt="2024-01-18T22:09:38.574" v="210"/>
        <pc:sldMkLst>
          <pc:docMk/>
          <pc:sldMk cId="3507574348" sldId="256"/>
        </pc:sldMkLst>
        <pc:spChg chg="mod">
          <ac:chgData name="Alex Kaplan" userId="0453e6525c958995" providerId="LiveId" clId="{4B16FDE9-B679-4E87-B667-8940707BB503}" dt="2024-01-18T22:09:38.574" v="210"/>
          <ac:spMkLst>
            <pc:docMk/>
            <pc:sldMk cId="3507574348" sldId="256"/>
            <ac:spMk id="2" creationId="{8BFC2C6E-56A7-4675-8A83-CEC68ACC15CA}"/>
          </ac:spMkLst>
        </pc:spChg>
        <pc:spChg chg="mod">
          <ac:chgData name="Alex Kaplan" userId="0453e6525c958995" providerId="LiveId" clId="{4B16FDE9-B679-4E87-B667-8940707BB503}" dt="2024-01-18T22:09:38.574" v="210"/>
          <ac:spMkLst>
            <pc:docMk/>
            <pc:sldMk cId="3507574348" sldId="256"/>
            <ac:spMk id="3" creationId="{3F6695BE-E2E7-7DC9-5A40-F85BE06AFE2C}"/>
          </ac:spMkLst>
        </pc:spChg>
      </pc:sldChg>
      <pc:sldChg chg="addSp delSp modSp del mod setBg">
        <pc:chgData name="Alex Kaplan" userId="0453e6525c958995" providerId="LiveId" clId="{4B16FDE9-B679-4E87-B667-8940707BB503}" dt="2024-01-18T22:28:45.659" v="655" actId="47"/>
        <pc:sldMkLst>
          <pc:docMk/>
          <pc:sldMk cId="1744062021" sldId="257"/>
        </pc:sldMkLst>
        <pc:spChg chg="mod">
          <ac:chgData name="Alex Kaplan" userId="0453e6525c958995" providerId="LiveId" clId="{4B16FDE9-B679-4E87-B667-8940707BB503}" dt="2024-01-18T22:28:40.617" v="653" actId="21"/>
          <ac:spMkLst>
            <pc:docMk/>
            <pc:sldMk cId="1744062021" sldId="257"/>
            <ac:spMk id="2" creationId="{85812FB8-8B2C-2AB0-C331-7508752CBB6B}"/>
          </ac:spMkLst>
        </pc:spChg>
        <pc:spChg chg="mod ord">
          <ac:chgData name="Alex Kaplan" userId="0453e6525c958995" providerId="LiveId" clId="{4B16FDE9-B679-4E87-B667-8940707BB503}" dt="2024-01-18T22:27:52.033" v="643" actId="26606"/>
          <ac:spMkLst>
            <pc:docMk/>
            <pc:sldMk cId="1744062021" sldId="257"/>
            <ac:spMk id="3" creationId="{E624A7C3-4CC4-C6BC-101E-0CCF2D4A692B}"/>
          </ac:spMkLst>
        </pc:spChg>
        <pc:spChg chg="add del">
          <ac:chgData name="Alex Kaplan" userId="0453e6525c958995" providerId="LiveId" clId="{4B16FDE9-B679-4E87-B667-8940707BB503}" dt="2024-01-18T22:25:26.317" v="574" actId="26606"/>
          <ac:spMkLst>
            <pc:docMk/>
            <pc:sldMk cId="1744062021" sldId="257"/>
            <ac:spMk id="1028" creationId="{A65AC7D1-EAA9-48F5-B509-60A7F50BF703}"/>
          </ac:spMkLst>
        </pc:spChg>
        <pc:spChg chg="add del">
          <ac:chgData name="Alex Kaplan" userId="0453e6525c958995" providerId="LiveId" clId="{4B16FDE9-B679-4E87-B667-8940707BB503}" dt="2024-01-18T22:25:26.317" v="574" actId="26606"/>
          <ac:spMkLst>
            <pc:docMk/>
            <pc:sldMk cId="1744062021" sldId="257"/>
            <ac:spMk id="1029" creationId="{D6320AF9-619A-4175-865B-5663E1AEF4C5}"/>
          </ac:spMkLst>
        </pc:spChg>
        <pc:spChg chg="add del">
          <ac:chgData name="Alex Kaplan" userId="0453e6525c958995" providerId="LiveId" clId="{4B16FDE9-B679-4E87-B667-8940707BB503}" dt="2024-01-18T22:25:26.317" v="574" actId="26606"/>
          <ac:spMkLst>
            <pc:docMk/>
            <pc:sldMk cId="1744062021" sldId="257"/>
            <ac:spMk id="1034" creationId="{7E018740-5C2B-4A41-AC1A-7E68D1EC1954}"/>
          </ac:spMkLst>
        </pc:spChg>
        <pc:spChg chg="add del">
          <ac:chgData name="Alex Kaplan" userId="0453e6525c958995" providerId="LiveId" clId="{4B16FDE9-B679-4E87-B667-8940707BB503}" dt="2024-01-18T22:10:52.452" v="219" actId="26606"/>
          <ac:spMkLst>
            <pc:docMk/>
            <pc:sldMk cId="1744062021" sldId="257"/>
            <ac:spMk id="1035" creationId="{3F088236-D655-4F88-B238-E16762358025}"/>
          </ac:spMkLst>
        </pc:spChg>
        <pc:spChg chg="add del">
          <ac:chgData name="Alex Kaplan" userId="0453e6525c958995" providerId="LiveId" clId="{4B16FDE9-B679-4E87-B667-8940707BB503}" dt="2024-01-18T22:25:26.317" v="574" actId="26606"/>
          <ac:spMkLst>
            <pc:docMk/>
            <pc:sldMk cId="1744062021" sldId="257"/>
            <ac:spMk id="1036" creationId="{166F75A4-C475-4941-8EE2-B80A06A2C1BB}"/>
          </ac:spMkLst>
        </pc:spChg>
        <pc:spChg chg="add del">
          <ac:chgData name="Alex Kaplan" userId="0453e6525c958995" providerId="LiveId" clId="{4B16FDE9-B679-4E87-B667-8940707BB503}" dt="2024-01-18T22:10:52.452" v="219" actId="26606"/>
          <ac:spMkLst>
            <pc:docMk/>
            <pc:sldMk cId="1744062021" sldId="257"/>
            <ac:spMk id="1037" creationId="{3DAC0C92-199E-475C-9390-119A9B027276}"/>
          </ac:spMkLst>
        </pc:spChg>
        <pc:spChg chg="add del">
          <ac:chgData name="Alex Kaplan" userId="0453e6525c958995" providerId="LiveId" clId="{4B16FDE9-B679-4E87-B667-8940707BB503}" dt="2024-01-18T22:25:26.317" v="574" actId="26606"/>
          <ac:spMkLst>
            <pc:docMk/>
            <pc:sldMk cId="1744062021" sldId="257"/>
            <ac:spMk id="1038" creationId="{A032553A-72E8-4B0D-8405-FF9771C9AF05}"/>
          </ac:spMkLst>
        </pc:spChg>
        <pc:spChg chg="add del">
          <ac:chgData name="Alex Kaplan" userId="0453e6525c958995" providerId="LiveId" clId="{4B16FDE9-B679-4E87-B667-8940707BB503}" dt="2024-01-18T22:10:52.452" v="219" actId="26606"/>
          <ac:spMkLst>
            <pc:docMk/>
            <pc:sldMk cId="1744062021" sldId="257"/>
            <ac:spMk id="1039" creationId="{C4CFB339-0ED8-4FE2-9EF1-6D1375B8499B}"/>
          </ac:spMkLst>
        </pc:spChg>
        <pc:spChg chg="add del">
          <ac:chgData name="Alex Kaplan" userId="0453e6525c958995" providerId="LiveId" clId="{4B16FDE9-B679-4E87-B667-8940707BB503}" dt="2024-01-18T22:25:26.317" v="574" actId="26606"/>
          <ac:spMkLst>
            <pc:docMk/>
            <pc:sldMk cId="1744062021" sldId="257"/>
            <ac:spMk id="1040" creationId="{765800AC-C3B9-498E-87BC-29FAE4C76B21}"/>
          </ac:spMkLst>
        </pc:spChg>
        <pc:spChg chg="add del">
          <ac:chgData name="Alex Kaplan" userId="0453e6525c958995" providerId="LiveId" clId="{4B16FDE9-B679-4E87-B667-8940707BB503}" dt="2024-01-18T22:10:52.452" v="219" actId="26606"/>
          <ac:spMkLst>
            <pc:docMk/>
            <pc:sldMk cId="1744062021" sldId="257"/>
            <ac:spMk id="1041" creationId="{31896C80-2069-4431-9C19-83B913734490}"/>
          </ac:spMkLst>
        </pc:spChg>
        <pc:spChg chg="add del">
          <ac:chgData name="Alex Kaplan" userId="0453e6525c958995" providerId="LiveId" clId="{4B16FDE9-B679-4E87-B667-8940707BB503}" dt="2024-01-18T22:25:26.317" v="574" actId="26606"/>
          <ac:spMkLst>
            <pc:docMk/>
            <pc:sldMk cId="1744062021" sldId="257"/>
            <ac:spMk id="1042" creationId="{1F9D6ACB-2FF4-49F9-978A-E0D5327FC635}"/>
          </ac:spMkLst>
        </pc:spChg>
        <pc:spChg chg="add del">
          <ac:chgData name="Alex Kaplan" userId="0453e6525c958995" providerId="LiveId" clId="{4B16FDE9-B679-4E87-B667-8940707BB503}" dt="2024-01-18T22:10:52.452" v="219" actId="26606"/>
          <ac:spMkLst>
            <pc:docMk/>
            <pc:sldMk cId="1744062021" sldId="257"/>
            <ac:spMk id="1043" creationId="{BF120A21-0841-4823-B0C4-28AEBCEF9B78}"/>
          </ac:spMkLst>
        </pc:spChg>
        <pc:spChg chg="add del">
          <ac:chgData name="Alex Kaplan" userId="0453e6525c958995" providerId="LiveId" clId="{4B16FDE9-B679-4E87-B667-8940707BB503}" dt="2024-01-18T22:25:53.453" v="578" actId="26606"/>
          <ac:spMkLst>
            <pc:docMk/>
            <pc:sldMk cId="1744062021" sldId="257"/>
            <ac:spMk id="1044" creationId="{BBFBD429-C7AA-4D85-BEBF-26ECE2DBAF84}"/>
          </ac:spMkLst>
        </pc:spChg>
        <pc:spChg chg="add del">
          <ac:chgData name="Alex Kaplan" userId="0453e6525c958995" providerId="LiveId" clId="{4B16FDE9-B679-4E87-B667-8940707BB503}" dt="2024-01-18T22:10:52.452" v="219" actId="26606"/>
          <ac:spMkLst>
            <pc:docMk/>
            <pc:sldMk cId="1744062021" sldId="257"/>
            <ac:spMk id="1045" creationId="{DBB05BAE-BBD3-4289-899F-A6851503C6B0}"/>
          </ac:spMkLst>
        </pc:spChg>
        <pc:spChg chg="add del">
          <ac:chgData name="Alex Kaplan" userId="0453e6525c958995" providerId="LiveId" clId="{4B16FDE9-B679-4E87-B667-8940707BB503}" dt="2024-01-18T22:25:53.453" v="578" actId="26606"/>
          <ac:spMkLst>
            <pc:docMk/>
            <pc:sldMk cId="1744062021" sldId="257"/>
            <ac:spMk id="1046" creationId="{7A9CEEF0-7547-4FA2-93BD-0B8C799DD226}"/>
          </ac:spMkLst>
        </pc:spChg>
        <pc:spChg chg="add del">
          <ac:chgData name="Alex Kaplan" userId="0453e6525c958995" providerId="LiveId" clId="{4B16FDE9-B679-4E87-B667-8940707BB503}" dt="2024-01-18T22:10:52.452" v="219" actId="26606"/>
          <ac:spMkLst>
            <pc:docMk/>
            <pc:sldMk cId="1744062021" sldId="257"/>
            <ac:spMk id="1047" creationId="{9874D11C-36F5-4BBE-A490-019A54E953B0}"/>
          </ac:spMkLst>
        </pc:spChg>
        <pc:spChg chg="add del">
          <ac:chgData name="Alex Kaplan" userId="0453e6525c958995" providerId="LiveId" clId="{4B16FDE9-B679-4E87-B667-8940707BB503}" dt="2024-01-18T22:25:26.317" v="574" actId="26606"/>
          <ac:spMkLst>
            <pc:docMk/>
            <pc:sldMk cId="1744062021" sldId="257"/>
            <ac:spMk id="1049" creationId="{A5EC319D-0FEA-4B95-A3EA-01E35672C95B}"/>
          </ac:spMkLst>
        </pc:spChg>
        <pc:spChg chg="add del">
          <ac:chgData name="Alex Kaplan" userId="0453e6525c958995" providerId="LiveId" clId="{4B16FDE9-B679-4E87-B667-8940707BB503}" dt="2024-01-18T22:25:53.453" v="578" actId="26606"/>
          <ac:spMkLst>
            <pc:docMk/>
            <pc:sldMk cId="1744062021" sldId="257"/>
            <ac:spMk id="1051" creationId="{5B73C5C4-3778-4E76-9467-8B46C9F91FEE}"/>
          </ac:spMkLst>
        </pc:spChg>
        <pc:spChg chg="add del">
          <ac:chgData name="Alex Kaplan" userId="0453e6525c958995" providerId="LiveId" clId="{4B16FDE9-B679-4E87-B667-8940707BB503}" dt="2024-01-18T22:25:53.453" v="578" actId="26606"/>
          <ac:spMkLst>
            <pc:docMk/>
            <pc:sldMk cId="1744062021" sldId="257"/>
            <ac:spMk id="1052" creationId="{87ED294B-4D40-44B4-86E7-F23C04688200}"/>
          </ac:spMkLst>
        </pc:spChg>
        <pc:spChg chg="add del">
          <ac:chgData name="Alex Kaplan" userId="0453e6525c958995" providerId="LiveId" clId="{4B16FDE9-B679-4E87-B667-8940707BB503}" dt="2024-01-18T22:25:53.453" v="578" actId="26606"/>
          <ac:spMkLst>
            <pc:docMk/>
            <pc:sldMk cId="1744062021" sldId="257"/>
            <ac:spMk id="1053" creationId="{55D78701-1D8D-45A3-9B44-A94C334622CF}"/>
          </ac:spMkLst>
        </pc:spChg>
        <pc:spChg chg="add del">
          <ac:chgData name="Alex Kaplan" userId="0453e6525c958995" providerId="LiveId" clId="{4B16FDE9-B679-4E87-B667-8940707BB503}" dt="2024-01-18T22:25:53.453" v="578" actId="26606"/>
          <ac:spMkLst>
            <pc:docMk/>
            <pc:sldMk cId="1744062021" sldId="257"/>
            <ac:spMk id="1054" creationId="{B8C595DB-254F-4E8B-9C0D-648B3FF1B083}"/>
          </ac:spMkLst>
        </pc:spChg>
        <pc:spChg chg="add del">
          <ac:chgData name="Alex Kaplan" userId="0453e6525c958995" providerId="LiveId" clId="{4B16FDE9-B679-4E87-B667-8940707BB503}" dt="2024-01-18T22:25:53.453" v="578" actId="26606"/>
          <ac:spMkLst>
            <pc:docMk/>
            <pc:sldMk cId="1744062021" sldId="257"/>
            <ac:spMk id="1055" creationId="{2E000235-D5DF-4D2F-AECA-3814821B5C83}"/>
          </ac:spMkLst>
        </pc:spChg>
        <pc:spChg chg="add del">
          <ac:chgData name="Alex Kaplan" userId="0453e6525c958995" providerId="LiveId" clId="{4B16FDE9-B679-4E87-B667-8940707BB503}" dt="2024-01-18T22:25:53.453" v="578" actId="26606"/>
          <ac:spMkLst>
            <pc:docMk/>
            <pc:sldMk cId="1744062021" sldId="257"/>
            <ac:spMk id="1056" creationId="{D7CE0E87-2C2C-4907-BBE3-D24D86C42AE9}"/>
          </ac:spMkLst>
        </pc:spChg>
        <pc:spChg chg="add del">
          <ac:chgData name="Alex Kaplan" userId="0453e6525c958995" providerId="LiveId" clId="{4B16FDE9-B679-4E87-B667-8940707BB503}" dt="2024-01-18T22:25:53.453" v="578" actId="26606"/>
          <ac:spMkLst>
            <pc:docMk/>
            <pc:sldMk cId="1744062021" sldId="257"/>
            <ac:spMk id="1057" creationId="{8FF0BC47-4F6D-4430-8C11-E1566CBF6319}"/>
          </ac:spMkLst>
        </pc:spChg>
        <pc:spChg chg="add del">
          <ac:chgData name="Alex Kaplan" userId="0453e6525c958995" providerId="LiveId" clId="{4B16FDE9-B679-4E87-B667-8940707BB503}" dt="2024-01-18T22:27:30.917" v="641"/>
          <ac:spMkLst>
            <pc:docMk/>
            <pc:sldMk cId="1744062021" sldId="257"/>
            <ac:spMk id="1059" creationId="{9F4444CE-BC8D-4D61-B303-4C05614E62AB}"/>
          </ac:spMkLst>
        </pc:spChg>
        <pc:spChg chg="add del">
          <ac:chgData name="Alex Kaplan" userId="0453e6525c958995" providerId="LiveId" clId="{4B16FDE9-B679-4E87-B667-8940707BB503}" dt="2024-01-18T22:27:30.917" v="641"/>
          <ac:spMkLst>
            <pc:docMk/>
            <pc:sldMk cId="1744062021" sldId="257"/>
            <ac:spMk id="1060" creationId="{73772B81-181F-48B7-8826-4D9686D15DF5}"/>
          </ac:spMkLst>
        </pc:spChg>
        <pc:spChg chg="add del">
          <ac:chgData name="Alex Kaplan" userId="0453e6525c958995" providerId="LiveId" clId="{4B16FDE9-B679-4E87-B667-8940707BB503}" dt="2024-01-18T22:27:30.917" v="641"/>
          <ac:spMkLst>
            <pc:docMk/>
            <pc:sldMk cId="1744062021" sldId="257"/>
            <ac:spMk id="1061" creationId="{B2205F6E-03C6-4E92-877C-E2482F6599AA}"/>
          </ac:spMkLst>
        </pc:spChg>
        <pc:spChg chg="add del">
          <ac:chgData name="Alex Kaplan" userId="0453e6525c958995" providerId="LiveId" clId="{4B16FDE9-B679-4E87-B667-8940707BB503}" dt="2024-01-18T22:27:28.432" v="638"/>
          <ac:spMkLst>
            <pc:docMk/>
            <pc:sldMk cId="1744062021" sldId="257"/>
            <ac:spMk id="1063" creationId="{EB6743CF-E74B-4A3C-A785-599069DB89DF}"/>
          </ac:spMkLst>
        </pc:spChg>
        <pc:spChg chg="add del">
          <ac:chgData name="Alex Kaplan" userId="0453e6525c958995" providerId="LiveId" clId="{4B16FDE9-B679-4E87-B667-8940707BB503}" dt="2024-01-18T22:26:07.286" v="584" actId="26606"/>
          <ac:spMkLst>
            <pc:docMk/>
            <pc:sldMk cId="1744062021" sldId="257"/>
            <ac:spMk id="1065" creationId="{DD6B6433-CCD9-42F6-83C5-76BCAA8FEE69}"/>
          </ac:spMkLst>
        </pc:spChg>
        <pc:spChg chg="add del">
          <ac:chgData name="Alex Kaplan" userId="0453e6525c958995" providerId="LiveId" clId="{4B16FDE9-B679-4E87-B667-8940707BB503}" dt="2024-01-18T22:26:07.286" v="584" actId="26606"/>
          <ac:spMkLst>
            <pc:docMk/>
            <pc:sldMk cId="1744062021" sldId="257"/>
            <ac:spMk id="1066" creationId="{442B55CB-F27D-4C06-89E5-4EC99A519CBE}"/>
          </ac:spMkLst>
        </pc:spChg>
        <pc:spChg chg="add del">
          <ac:chgData name="Alex Kaplan" userId="0453e6525c958995" providerId="LiveId" clId="{4B16FDE9-B679-4E87-B667-8940707BB503}" dt="2024-01-18T22:26:07.286" v="584" actId="26606"/>
          <ac:spMkLst>
            <pc:docMk/>
            <pc:sldMk cId="1744062021" sldId="257"/>
            <ac:spMk id="1069" creationId="{70669A81-0E9B-4B42-AFEA-8F672C6CFBA7}"/>
          </ac:spMkLst>
        </pc:spChg>
        <pc:spChg chg="add del">
          <ac:chgData name="Alex Kaplan" userId="0453e6525c958995" providerId="LiveId" clId="{4B16FDE9-B679-4E87-B667-8940707BB503}" dt="2024-01-18T22:26:07.286" v="584" actId="26606"/>
          <ac:spMkLst>
            <pc:docMk/>
            <pc:sldMk cId="1744062021" sldId="257"/>
            <ac:spMk id="1070" creationId="{8C93E0C6-CF08-4771-B5A9-6018CB3AED59}"/>
          </ac:spMkLst>
        </pc:spChg>
        <pc:spChg chg="add del">
          <ac:chgData name="Alex Kaplan" userId="0453e6525c958995" providerId="LiveId" clId="{4B16FDE9-B679-4E87-B667-8940707BB503}" dt="2024-01-18T22:26:07.286" v="584" actId="26606"/>
          <ac:spMkLst>
            <pc:docMk/>
            <pc:sldMk cId="1744062021" sldId="257"/>
            <ac:spMk id="1071" creationId="{A011F1B8-62C5-4D08-A621-EAD05C7D6905}"/>
          </ac:spMkLst>
        </pc:spChg>
        <pc:spChg chg="add del">
          <ac:chgData name="Alex Kaplan" userId="0453e6525c958995" providerId="LiveId" clId="{4B16FDE9-B679-4E87-B667-8940707BB503}" dt="2024-01-18T22:26:07.286" v="584" actId="26606"/>
          <ac:spMkLst>
            <pc:docMk/>
            <pc:sldMk cId="1744062021" sldId="257"/>
            <ac:spMk id="1072" creationId="{C6A6AECB-428C-4CB4-B65A-359F08B6D8F8}"/>
          </ac:spMkLst>
        </pc:spChg>
        <pc:spChg chg="add del">
          <ac:chgData name="Alex Kaplan" userId="0453e6525c958995" providerId="LiveId" clId="{4B16FDE9-B679-4E87-B667-8940707BB503}" dt="2024-01-18T22:26:07.286" v="584" actId="26606"/>
          <ac:spMkLst>
            <pc:docMk/>
            <pc:sldMk cId="1744062021" sldId="257"/>
            <ac:spMk id="1073" creationId="{28D1A6ED-2AB6-46A3-A315-485B8BF936D8}"/>
          </ac:spMkLst>
        </pc:spChg>
        <pc:spChg chg="add del">
          <ac:chgData name="Alex Kaplan" userId="0453e6525c958995" providerId="LiveId" clId="{4B16FDE9-B679-4E87-B667-8940707BB503}" dt="2024-01-18T22:26:07.286" v="584" actId="26606"/>
          <ac:spMkLst>
            <pc:docMk/>
            <pc:sldMk cId="1744062021" sldId="257"/>
            <ac:spMk id="1074" creationId="{B61CE46B-8525-46A8-AB7B-DCBCC1B65F9A}"/>
          </ac:spMkLst>
        </pc:spChg>
        <pc:spChg chg="add del">
          <ac:chgData name="Alex Kaplan" userId="0453e6525c958995" providerId="LiveId" clId="{4B16FDE9-B679-4E87-B667-8940707BB503}" dt="2024-01-18T22:26:07.286" v="584" actId="26606"/>
          <ac:spMkLst>
            <pc:docMk/>
            <pc:sldMk cId="1744062021" sldId="257"/>
            <ac:spMk id="1075" creationId="{4412B991-9935-45FB-A17E-8F30DD832561}"/>
          </ac:spMkLst>
        </pc:spChg>
        <pc:spChg chg="add del">
          <ac:chgData name="Alex Kaplan" userId="0453e6525c958995" providerId="LiveId" clId="{4B16FDE9-B679-4E87-B667-8940707BB503}" dt="2024-01-18T22:26:09.736" v="590" actId="26606"/>
          <ac:spMkLst>
            <pc:docMk/>
            <pc:sldMk cId="1744062021" sldId="257"/>
            <ac:spMk id="1076" creationId="{DD6B6433-CCD9-42F6-83C5-76BCAA8FEE69}"/>
          </ac:spMkLst>
        </pc:spChg>
        <pc:spChg chg="add del">
          <ac:chgData name="Alex Kaplan" userId="0453e6525c958995" providerId="LiveId" clId="{4B16FDE9-B679-4E87-B667-8940707BB503}" dt="2024-01-18T22:26:09.736" v="590" actId="26606"/>
          <ac:spMkLst>
            <pc:docMk/>
            <pc:sldMk cId="1744062021" sldId="257"/>
            <ac:spMk id="1077" creationId="{442B55CB-F27D-4C06-89E5-4EC99A519CBE}"/>
          </ac:spMkLst>
        </pc:spChg>
        <pc:spChg chg="add del">
          <ac:chgData name="Alex Kaplan" userId="0453e6525c958995" providerId="LiveId" clId="{4B16FDE9-B679-4E87-B667-8940707BB503}" dt="2024-01-18T22:26:09.736" v="590" actId="26606"/>
          <ac:spMkLst>
            <pc:docMk/>
            <pc:sldMk cId="1744062021" sldId="257"/>
            <ac:spMk id="1080" creationId="{70669A81-0E9B-4B42-AFEA-8F672C6CFBA7}"/>
          </ac:spMkLst>
        </pc:spChg>
        <pc:spChg chg="add del">
          <ac:chgData name="Alex Kaplan" userId="0453e6525c958995" providerId="LiveId" clId="{4B16FDE9-B679-4E87-B667-8940707BB503}" dt="2024-01-18T22:26:09.736" v="590" actId="26606"/>
          <ac:spMkLst>
            <pc:docMk/>
            <pc:sldMk cId="1744062021" sldId="257"/>
            <ac:spMk id="1081" creationId="{8C93E0C6-CF08-4771-B5A9-6018CB3AED59}"/>
          </ac:spMkLst>
        </pc:spChg>
        <pc:spChg chg="add del">
          <ac:chgData name="Alex Kaplan" userId="0453e6525c958995" providerId="LiveId" clId="{4B16FDE9-B679-4E87-B667-8940707BB503}" dt="2024-01-18T22:26:09.736" v="590" actId="26606"/>
          <ac:spMkLst>
            <pc:docMk/>
            <pc:sldMk cId="1744062021" sldId="257"/>
            <ac:spMk id="1082" creationId="{A011F1B8-62C5-4D08-A621-EAD05C7D6905}"/>
          </ac:spMkLst>
        </pc:spChg>
        <pc:spChg chg="add del">
          <ac:chgData name="Alex Kaplan" userId="0453e6525c958995" providerId="LiveId" clId="{4B16FDE9-B679-4E87-B667-8940707BB503}" dt="2024-01-18T22:26:09.736" v="590" actId="26606"/>
          <ac:spMkLst>
            <pc:docMk/>
            <pc:sldMk cId="1744062021" sldId="257"/>
            <ac:spMk id="1083" creationId="{C6A6AECB-428C-4CB4-B65A-359F08B6D8F8}"/>
          </ac:spMkLst>
        </pc:spChg>
        <pc:spChg chg="add del">
          <ac:chgData name="Alex Kaplan" userId="0453e6525c958995" providerId="LiveId" clId="{4B16FDE9-B679-4E87-B667-8940707BB503}" dt="2024-01-18T22:26:09.736" v="590" actId="26606"/>
          <ac:spMkLst>
            <pc:docMk/>
            <pc:sldMk cId="1744062021" sldId="257"/>
            <ac:spMk id="1084" creationId="{28D1A6ED-2AB6-46A3-A315-485B8BF936D8}"/>
          </ac:spMkLst>
        </pc:spChg>
        <pc:spChg chg="add del">
          <ac:chgData name="Alex Kaplan" userId="0453e6525c958995" providerId="LiveId" clId="{4B16FDE9-B679-4E87-B667-8940707BB503}" dt="2024-01-18T22:26:09.736" v="590" actId="26606"/>
          <ac:spMkLst>
            <pc:docMk/>
            <pc:sldMk cId="1744062021" sldId="257"/>
            <ac:spMk id="1085" creationId="{B61CE46B-8525-46A8-AB7B-DCBCC1B65F9A}"/>
          </ac:spMkLst>
        </pc:spChg>
        <pc:spChg chg="add del">
          <ac:chgData name="Alex Kaplan" userId="0453e6525c958995" providerId="LiveId" clId="{4B16FDE9-B679-4E87-B667-8940707BB503}" dt="2024-01-18T22:26:09.736" v="590" actId="26606"/>
          <ac:spMkLst>
            <pc:docMk/>
            <pc:sldMk cId="1744062021" sldId="257"/>
            <ac:spMk id="1086" creationId="{4412B991-9935-45FB-A17E-8F30DD832561}"/>
          </ac:spMkLst>
        </pc:spChg>
        <pc:spChg chg="add del">
          <ac:chgData name="Alex Kaplan" userId="0453e6525c958995" providerId="LiveId" clId="{4B16FDE9-B679-4E87-B667-8940707BB503}" dt="2024-01-18T22:26:16.165" v="596" actId="26606"/>
          <ac:spMkLst>
            <pc:docMk/>
            <pc:sldMk cId="1744062021" sldId="257"/>
            <ac:spMk id="1087" creationId="{DD6B6433-CCD9-42F6-83C5-76BCAA8FEE69}"/>
          </ac:spMkLst>
        </pc:spChg>
        <pc:spChg chg="add del">
          <ac:chgData name="Alex Kaplan" userId="0453e6525c958995" providerId="LiveId" clId="{4B16FDE9-B679-4E87-B667-8940707BB503}" dt="2024-01-18T22:26:16.165" v="596" actId="26606"/>
          <ac:spMkLst>
            <pc:docMk/>
            <pc:sldMk cId="1744062021" sldId="257"/>
            <ac:spMk id="1088" creationId="{442B55CB-F27D-4C06-89E5-4EC99A519CBE}"/>
          </ac:spMkLst>
        </pc:spChg>
        <pc:spChg chg="add del">
          <ac:chgData name="Alex Kaplan" userId="0453e6525c958995" providerId="LiveId" clId="{4B16FDE9-B679-4E87-B667-8940707BB503}" dt="2024-01-18T22:26:16.165" v="596" actId="26606"/>
          <ac:spMkLst>
            <pc:docMk/>
            <pc:sldMk cId="1744062021" sldId="257"/>
            <ac:spMk id="1091" creationId="{70669A81-0E9B-4B42-AFEA-8F672C6CFBA7}"/>
          </ac:spMkLst>
        </pc:spChg>
        <pc:spChg chg="add del">
          <ac:chgData name="Alex Kaplan" userId="0453e6525c958995" providerId="LiveId" clId="{4B16FDE9-B679-4E87-B667-8940707BB503}" dt="2024-01-18T22:26:16.165" v="596" actId="26606"/>
          <ac:spMkLst>
            <pc:docMk/>
            <pc:sldMk cId="1744062021" sldId="257"/>
            <ac:spMk id="1092" creationId="{8C93E0C6-CF08-4771-B5A9-6018CB3AED59}"/>
          </ac:spMkLst>
        </pc:spChg>
        <pc:spChg chg="add del">
          <ac:chgData name="Alex Kaplan" userId="0453e6525c958995" providerId="LiveId" clId="{4B16FDE9-B679-4E87-B667-8940707BB503}" dt="2024-01-18T22:26:16.165" v="596" actId="26606"/>
          <ac:spMkLst>
            <pc:docMk/>
            <pc:sldMk cId="1744062021" sldId="257"/>
            <ac:spMk id="1093" creationId="{A011F1B8-62C5-4D08-A621-EAD05C7D6905}"/>
          </ac:spMkLst>
        </pc:spChg>
        <pc:spChg chg="add del">
          <ac:chgData name="Alex Kaplan" userId="0453e6525c958995" providerId="LiveId" clId="{4B16FDE9-B679-4E87-B667-8940707BB503}" dt="2024-01-18T22:26:16.165" v="596" actId="26606"/>
          <ac:spMkLst>
            <pc:docMk/>
            <pc:sldMk cId="1744062021" sldId="257"/>
            <ac:spMk id="1094" creationId="{C6A6AECB-428C-4CB4-B65A-359F08B6D8F8}"/>
          </ac:spMkLst>
        </pc:spChg>
        <pc:spChg chg="add del">
          <ac:chgData name="Alex Kaplan" userId="0453e6525c958995" providerId="LiveId" clId="{4B16FDE9-B679-4E87-B667-8940707BB503}" dt="2024-01-18T22:26:16.165" v="596" actId="26606"/>
          <ac:spMkLst>
            <pc:docMk/>
            <pc:sldMk cId="1744062021" sldId="257"/>
            <ac:spMk id="1095" creationId="{28D1A6ED-2AB6-46A3-A315-485B8BF936D8}"/>
          </ac:spMkLst>
        </pc:spChg>
        <pc:spChg chg="add del">
          <ac:chgData name="Alex Kaplan" userId="0453e6525c958995" providerId="LiveId" clId="{4B16FDE9-B679-4E87-B667-8940707BB503}" dt="2024-01-18T22:26:16.165" v="596" actId="26606"/>
          <ac:spMkLst>
            <pc:docMk/>
            <pc:sldMk cId="1744062021" sldId="257"/>
            <ac:spMk id="1096" creationId="{B61CE46B-8525-46A8-AB7B-DCBCC1B65F9A}"/>
          </ac:spMkLst>
        </pc:spChg>
        <pc:spChg chg="add del">
          <ac:chgData name="Alex Kaplan" userId="0453e6525c958995" providerId="LiveId" clId="{4B16FDE9-B679-4E87-B667-8940707BB503}" dt="2024-01-18T22:26:16.165" v="596" actId="26606"/>
          <ac:spMkLst>
            <pc:docMk/>
            <pc:sldMk cId="1744062021" sldId="257"/>
            <ac:spMk id="1097" creationId="{4412B991-9935-45FB-A17E-8F30DD832561}"/>
          </ac:spMkLst>
        </pc:spChg>
        <pc:spChg chg="add del">
          <ac:chgData name="Alex Kaplan" userId="0453e6525c958995" providerId="LiveId" clId="{4B16FDE9-B679-4E87-B667-8940707BB503}" dt="2024-01-18T22:26:27.703" v="602" actId="26606"/>
          <ac:spMkLst>
            <pc:docMk/>
            <pc:sldMk cId="1744062021" sldId="257"/>
            <ac:spMk id="1098" creationId="{9F4444CE-BC8D-4D61-B303-4C05614E62AB}"/>
          </ac:spMkLst>
        </pc:spChg>
        <pc:spChg chg="add del">
          <ac:chgData name="Alex Kaplan" userId="0453e6525c958995" providerId="LiveId" clId="{4B16FDE9-B679-4E87-B667-8940707BB503}" dt="2024-01-18T22:26:27.703" v="602" actId="26606"/>
          <ac:spMkLst>
            <pc:docMk/>
            <pc:sldMk cId="1744062021" sldId="257"/>
            <ac:spMk id="1099" creationId="{62423CA5-E2E1-4789-B759-9906C1C94063}"/>
          </ac:spMkLst>
        </pc:spChg>
        <pc:spChg chg="add del">
          <ac:chgData name="Alex Kaplan" userId="0453e6525c958995" providerId="LiveId" clId="{4B16FDE9-B679-4E87-B667-8940707BB503}" dt="2024-01-18T22:26:27.703" v="602" actId="26606"/>
          <ac:spMkLst>
            <pc:docMk/>
            <pc:sldMk cId="1744062021" sldId="257"/>
            <ac:spMk id="1100" creationId="{73772B81-181F-48B7-8826-4D9686D15DF5}"/>
          </ac:spMkLst>
        </pc:spChg>
        <pc:spChg chg="add del">
          <ac:chgData name="Alex Kaplan" userId="0453e6525c958995" providerId="LiveId" clId="{4B16FDE9-B679-4E87-B667-8940707BB503}" dt="2024-01-18T22:26:27.703" v="602" actId="26606"/>
          <ac:spMkLst>
            <pc:docMk/>
            <pc:sldMk cId="1744062021" sldId="257"/>
            <ac:spMk id="1101" creationId="{B2205F6E-03C6-4E92-877C-E2482F6599AA}"/>
          </ac:spMkLst>
        </pc:spChg>
        <pc:spChg chg="add del">
          <ac:chgData name="Alex Kaplan" userId="0453e6525c958995" providerId="LiveId" clId="{4B16FDE9-B679-4E87-B667-8940707BB503}" dt="2024-01-18T22:27:27.792" v="636"/>
          <ac:spMkLst>
            <pc:docMk/>
            <pc:sldMk cId="1744062021" sldId="257"/>
            <ac:spMk id="1104" creationId="{3F088236-D655-4F88-B238-E16762358025}"/>
          </ac:spMkLst>
        </pc:spChg>
        <pc:spChg chg="add del">
          <ac:chgData name="Alex Kaplan" userId="0453e6525c958995" providerId="LiveId" clId="{4B16FDE9-B679-4E87-B667-8940707BB503}" dt="2024-01-18T22:27:27.792" v="636"/>
          <ac:spMkLst>
            <pc:docMk/>
            <pc:sldMk cId="1744062021" sldId="257"/>
            <ac:spMk id="1105" creationId="{3DAC0C92-199E-475C-9390-119A9B027276}"/>
          </ac:spMkLst>
        </pc:spChg>
        <pc:spChg chg="add del">
          <ac:chgData name="Alex Kaplan" userId="0453e6525c958995" providerId="LiveId" clId="{4B16FDE9-B679-4E87-B667-8940707BB503}" dt="2024-01-18T22:27:27.792" v="636"/>
          <ac:spMkLst>
            <pc:docMk/>
            <pc:sldMk cId="1744062021" sldId="257"/>
            <ac:spMk id="1106" creationId="{C4CFB339-0ED8-4FE2-9EF1-6D1375B8499B}"/>
          </ac:spMkLst>
        </pc:spChg>
        <pc:spChg chg="add del">
          <ac:chgData name="Alex Kaplan" userId="0453e6525c958995" providerId="LiveId" clId="{4B16FDE9-B679-4E87-B667-8940707BB503}" dt="2024-01-18T22:27:27.792" v="636"/>
          <ac:spMkLst>
            <pc:docMk/>
            <pc:sldMk cId="1744062021" sldId="257"/>
            <ac:spMk id="1107" creationId="{31896C80-2069-4431-9C19-83B913734490}"/>
          </ac:spMkLst>
        </pc:spChg>
        <pc:spChg chg="add del">
          <ac:chgData name="Alex Kaplan" userId="0453e6525c958995" providerId="LiveId" clId="{4B16FDE9-B679-4E87-B667-8940707BB503}" dt="2024-01-18T22:27:27.792" v="636"/>
          <ac:spMkLst>
            <pc:docMk/>
            <pc:sldMk cId="1744062021" sldId="257"/>
            <ac:spMk id="1108" creationId="{BF120A21-0841-4823-B0C4-28AEBCEF9B78}"/>
          </ac:spMkLst>
        </pc:spChg>
        <pc:spChg chg="add del">
          <ac:chgData name="Alex Kaplan" userId="0453e6525c958995" providerId="LiveId" clId="{4B16FDE9-B679-4E87-B667-8940707BB503}" dt="2024-01-18T22:27:27.792" v="636"/>
          <ac:spMkLst>
            <pc:docMk/>
            <pc:sldMk cId="1744062021" sldId="257"/>
            <ac:spMk id="1109" creationId="{DBB05BAE-BBD3-4289-899F-A6851503C6B0}"/>
          </ac:spMkLst>
        </pc:spChg>
        <pc:spChg chg="add del">
          <ac:chgData name="Alex Kaplan" userId="0453e6525c958995" providerId="LiveId" clId="{4B16FDE9-B679-4E87-B667-8940707BB503}" dt="2024-01-18T22:27:27.792" v="636"/>
          <ac:spMkLst>
            <pc:docMk/>
            <pc:sldMk cId="1744062021" sldId="257"/>
            <ac:spMk id="1110" creationId="{9874D11C-36F5-4BBE-A490-019A54E953B0}"/>
          </ac:spMkLst>
        </pc:spChg>
        <pc:spChg chg="add del">
          <ac:chgData name="Alex Kaplan" userId="0453e6525c958995" providerId="LiveId" clId="{4B16FDE9-B679-4E87-B667-8940707BB503}" dt="2024-01-18T22:27:05.773" v="610" actId="26606"/>
          <ac:spMkLst>
            <pc:docMk/>
            <pc:sldMk cId="1744062021" sldId="257"/>
            <ac:spMk id="1112" creationId="{A65AC7D1-EAA9-48F5-B509-60A7F50BF703}"/>
          </ac:spMkLst>
        </pc:spChg>
        <pc:spChg chg="add del">
          <ac:chgData name="Alex Kaplan" userId="0453e6525c958995" providerId="LiveId" clId="{4B16FDE9-B679-4E87-B667-8940707BB503}" dt="2024-01-18T22:27:05.773" v="610" actId="26606"/>
          <ac:spMkLst>
            <pc:docMk/>
            <pc:sldMk cId="1744062021" sldId="257"/>
            <ac:spMk id="1113" creationId="{D6320AF9-619A-4175-865B-5663E1AEF4C5}"/>
          </ac:spMkLst>
        </pc:spChg>
        <pc:spChg chg="add del">
          <ac:chgData name="Alex Kaplan" userId="0453e6525c958995" providerId="LiveId" clId="{4B16FDE9-B679-4E87-B667-8940707BB503}" dt="2024-01-18T22:27:05.773" v="610" actId="26606"/>
          <ac:spMkLst>
            <pc:docMk/>
            <pc:sldMk cId="1744062021" sldId="257"/>
            <ac:spMk id="1116" creationId="{7E018740-5C2B-4A41-AC1A-7E68D1EC1954}"/>
          </ac:spMkLst>
        </pc:spChg>
        <pc:spChg chg="add del">
          <ac:chgData name="Alex Kaplan" userId="0453e6525c958995" providerId="LiveId" clId="{4B16FDE9-B679-4E87-B667-8940707BB503}" dt="2024-01-18T22:27:05.773" v="610" actId="26606"/>
          <ac:spMkLst>
            <pc:docMk/>
            <pc:sldMk cId="1744062021" sldId="257"/>
            <ac:spMk id="1117" creationId="{166F75A4-C475-4941-8EE2-B80A06A2C1BB}"/>
          </ac:spMkLst>
        </pc:spChg>
        <pc:spChg chg="add del">
          <ac:chgData name="Alex Kaplan" userId="0453e6525c958995" providerId="LiveId" clId="{4B16FDE9-B679-4E87-B667-8940707BB503}" dt="2024-01-18T22:27:05.773" v="610" actId="26606"/>
          <ac:spMkLst>
            <pc:docMk/>
            <pc:sldMk cId="1744062021" sldId="257"/>
            <ac:spMk id="1118" creationId="{A032553A-72E8-4B0D-8405-FF9771C9AF05}"/>
          </ac:spMkLst>
        </pc:spChg>
        <pc:spChg chg="add del">
          <ac:chgData name="Alex Kaplan" userId="0453e6525c958995" providerId="LiveId" clId="{4B16FDE9-B679-4E87-B667-8940707BB503}" dt="2024-01-18T22:27:05.773" v="610" actId="26606"/>
          <ac:spMkLst>
            <pc:docMk/>
            <pc:sldMk cId="1744062021" sldId="257"/>
            <ac:spMk id="1119" creationId="{765800AC-C3B9-498E-87BC-29FAE4C76B21}"/>
          </ac:spMkLst>
        </pc:spChg>
        <pc:spChg chg="add del">
          <ac:chgData name="Alex Kaplan" userId="0453e6525c958995" providerId="LiveId" clId="{4B16FDE9-B679-4E87-B667-8940707BB503}" dt="2024-01-18T22:27:05.773" v="610" actId="26606"/>
          <ac:spMkLst>
            <pc:docMk/>
            <pc:sldMk cId="1744062021" sldId="257"/>
            <ac:spMk id="1120" creationId="{1F9D6ACB-2FF4-49F9-978A-E0D5327FC635}"/>
          </ac:spMkLst>
        </pc:spChg>
        <pc:spChg chg="add del">
          <ac:chgData name="Alex Kaplan" userId="0453e6525c958995" providerId="LiveId" clId="{4B16FDE9-B679-4E87-B667-8940707BB503}" dt="2024-01-18T22:27:05.773" v="610" actId="26606"/>
          <ac:spMkLst>
            <pc:docMk/>
            <pc:sldMk cId="1744062021" sldId="257"/>
            <ac:spMk id="1121" creationId="{A5EC319D-0FEA-4B95-A3EA-01E35672C95B}"/>
          </ac:spMkLst>
        </pc:spChg>
        <pc:spChg chg="add del">
          <ac:chgData name="Alex Kaplan" userId="0453e6525c958995" providerId="LiveId" clId="{4B16FDE9-B679-4E87-B667-8940707BB503}" dt="2024-01-18T22:27:14.643" v="616" actId="26606"/>
          <ac:spMkLst>
            <pc:docMk/>
            <pc:sldMk cId="1744062021" sldId="257"/>
            <ac:spMk id="1122" creationId="{9F4444CE-BC8D-4D61-B303-4C05614E62AB}"/>
          </ac:spMkLst>
        </pc:spChg>
        <pc:spChg chg="add del">
          <ac:chgData name="Alex Kaplan" userId="0453e6525c958995" providerId="LiveId" clId="{4B16FDE9-B679-4E87-B667-8940707BB503}" dt="2024-01-18T22:27:14.643" v="616" actId="26606"/>
          <ac:spMkLst>
            <pc:docMk/>
            <pc:sldMk cId="1744062021" sldId="257"/>
            <ac:spMk id="1123" creationId="{62423CA5-E2E1-4789-B759-9906C1C94063}"/>
          </ac:spMkLst>
        </pc:spChg>
        <pc:spChg chg="add del">
          <ac:chgData name="Alex Kaplan" userId="0453e6525c958995" providerId="LiveId" clId="{4B16FDE9-B679-4E87-B667-8940707BB503}" dt="2024-01-18T22:27:14.643" v="616" actId="26606"/>
          <ac:spMkLst>
            <pc:docMk/>
            <pc:sldMk cId="1744062021" sldId="257"/>
            <ac:spMk id="1124" creationId="{73772B81-181F-48B7-8826-4D9686D15DF5}"/>
          </ac:spMkLst>
        </pc:spChg>
        <pc:spChg chg="add del">
          <ac:chgData name="Alex Kaplan" userId="0453e6525c958995" providerId="LiveId" clId="{4B16FDE9-B679-4E87-B667-8940707BB503}" dt="2024-01-18T22:27:14.643" v="616" actId="26606"/>
          <ac:spMkLst>
            <pc:docMk/>
            <pc:sldMk cId="1744062021" sldId="257"/>
            <ac:spMk id="1125" creationId="{B2205F6E-03C6-4E92-877C-E2482F6599AA}"/>
          </ac:spMkLst>
        </pc:spChg>
        <pc:spChg chg="add del">
          <ac:chgData name="Alex Kaplan" userId="0453e6525c958995" providerId="LiveId" clId="{4B16FDE9-B679-4E87-B667-8940707BB503}" dt="2024-01-18T22:27:19.433" v="624" actId="26606"/>
          <ac:spMkLst>
            <pc:docMk/>
            <pc:sldMk cId="1744062021" sldId="257"/>
            <ac:spMk id="1126" creationId="{518E5A25-92C5-4F27-8E26-0AAAB0CDC85E}"/>
          </ac:spMkLst>
        </pc:spChg>
        <pc:spChg chg="add del">
          <ac:chgData name="Alex Kaplan" userId="0453e6525c958995" providerId="LiveId" clId="{4B16FDE9-B679-4E87-B667-8940707BB503}" dt="2024-01-18T22:27:21.176" v="628" actId="26606"/>
          <ac:spMkLst>
            <pc:docMk/>
            <pc:sldMk cId="1744062021" sldId="257"/>
            <ac:spMk id="1127" creationId="{518E5A25-92C5-4F27-8E26-0AAAB0CDC85E}"/>
          </ac:spMkLst>
        </pc:spChg>
        <pc:spChg chg="add del">
          <ac:chgData name="Alex Kaplan" userId="0453e6525c958995" providerId="LiveId" clId="{4B16FDE9-B679-4E87-B667-8940707BB503}" dt="2024-01-18T22:27:25.498" v="630" actId="26606"/>
          <ac:spMkLst>
            <pc:docMk/>
            <pc:sldMk cId="1744062021" sldId="257"/>
            <ac:spMk id="1129" creationId="{EB6743CF-E74B-4A3C-A785-599069DB89DF}"/>
          </ac:spMkLst>
        </pc:spChg>
        <pc:picChg chg="add del mod ord">
          <ac:chgData name="Alex Kaplan" userId="0453e6525c958995" providerId="LiveId" clId="{4B16FDE9-B679-4E87-B667-8940707BB503}" dt="2024-01-18T22:28:21.135" v="646" actId="21"/>
          <ac:picMkLst>
            <pc:docMk/>
            <pc:sldMk cId="1744062021" sldId="257"/>
            <ac:picMk id="1026" creationId="{D4EC9B29-906D-AFC9-A117-19F50F8B1A7A}"/>
          </ac:picMkLst>
        </pc:picChg>
        <pc:cxnChg chg="add del">
          <ac:chgData name="Alex Kaplan" userId="0453e6525c958995" providerId="LiveId" clId="{4B16FDE9-B679-4E87-B667-8940707BB503}" dt="2024-01-18T22:25:26.317" v="574" actId="26606"/>
          <ac:cxnSpMkLst>
            <pc:docMk/>
            <pc:sldMk cId="1744062021" sldId="257"/>
            <ac:cxnSpMk id="1030" creationId="{063B6EC6-D752-4EE7-908B-F8F19E8C7FEA}"/>
          </ac:cxnSpMkLst>
        </pc:cxnChg>
        <pc:cxnChg chg="add del">
          <ac:chgData name="Alex Kaplan" userId="0453e6525c958995" providerId="LiveId" clId="{4B16FDE9-B679-4E87-B667-8940707BB503}" dt="2024-01-18T22:10:52.452" v="219" actId="26606"/>
          <ac:cxnSpMkLst>
            <pc:docMk/>
            <pc:sldMk cId="1744062021" sldId="257"/>
            <ac:cxnSpMk id="1031" creationId="{64FA5DFF-7FE6-4855-84E6-DFA78EE978BD}"/>
          </ac:cxnSpMkLst>
        </pc:cxnChg>
        <pc:cxnChg chg="add del">
          <ac:chgData name="Alex Kaplan" userId="0453e6525c958995" providerId="LiveId" clId="{4B16FDE9-B679-4E87-B667-8940707BB503}" dt="2024-01-18T22:25:26.317" v="574" actId="26606"/>
          <ac:cxnSpMkLst>
            <pc:docMk/>
            <pc:sldMk cId="1744062021" sldId="257"/>
            <ac:cxnSpMk id="1032" creationId="{EFECD4E8-AD3E-4228-82A2-9461958EA94D}"/>
          </ac:cxnSpMkLst>
        </pc:cxnChg>
        <pc:cxnChg chg="add del">
          <ac:chgData name="Alex Kaplan" userId="0453e6525c958995" providerId="LiveId" clId="{4B16FDE9-B679-4E87-B667-8940707BB503}" dt="2024-01-18T22:10:52.452" v="219" actId="26606"/>
          <ac:cxnSpMkLst>
            <pc:docMk/>
            <pc:sldMk cId="1744062021" sldId="257"/>
            <ac:cxnSpMk id="1033" creationId="{2AFD8CBA-54A3-4363-991B-B9C631BBFA74}"/>
          </ac:cxnSpMkLst>
        </pc:cxnChg>
        <pc:cxnChg chg="add del">
          <ac:chgData name="Alex Kaplan" userId="0453e6525c958995" providerId="LiveId" clId="{4B16FDE9-B679-4E87-B667-8940707BB503}" dt="2024-01-18T22:25:53.453" v="578" actId="26606"/>
          <ac:cxnSpMkLst>
            <pc:docMk/>
            <pc:sldMk cId="1744062021" sldId="257"/>
            <ac:cxnSpMk id="1048" creationId="{AA02E860-D290-48CF-9C38-BC8EB8854370}"/>
          </ac:cxnSpMkLst>
        </pc:cxnChg>
        <pc:cxnChg chg="add del">
          <ac:chgData name="Alex Kaplan" userId="0453e6525c958995" providerId="LiveId" clId="{4B16FDE9-B679-4E87-B667-8940707BB503}" dt="2024-01-18T22:25:53.453" v="578" actId="26606"/>
          <ac:cxnSpMkLst>
            <pc:docMk/>
            <pc:sldMk cId="1744062021" sldId="257"/>
            <ac:cxnSpMk id="1050" creationId="{CBF60179-3A15-468E-86D0-1C2FFD504BA5}"/>
          </ac:cxnSpMkLst>
        </pc:cxnChg>
        <pc:cxnChg chg="add del">
          <ac:chgData name="Alex Kaplan" userId="0453e6525c958995" providerId="LiveId" clId="{4B16FDE9-B679-4E87-B667-8940707BB503}" dt="2024-01-18T22:26:07.286" v="584" actId="26606"/>
          <ac:cxnSpMkLst>
            <pc:docMk/>
            <pc:sldMk cId="1744062021" sldId="257"/>
            <ac:cxnSpMk id="1067" creationId="{48527540-7F01-4C2E-9641-738882048E3D}"/>
          </ac:cxnSpMkLst>
        </pc:cxnChg>
        <pc:cxnChg chg="add del">
          <ac:chgData name="Alex Kaplan" userId="0453e6525c958995" providerId="LiveId" clId="{4B16FDE9-B679-4E87-B667-8940707BB503}" dt="2024-01-18T22:26:07.286" v="584" actId="26606"/>
          <ac:cxnSpMkLst>
            <pc:docMk/>
            <pc:sldMk cId="1744062021" sldId="257"/>
            <ac:cxnSpMk id="1068" creationId="{D6F60FB6-F855-43F0-A752-3719156C1E04}"/>
          </ac:cxnSpMkLst>
        </pc:cxnChg>
        <pc:cxnChg chg="add del">
          <ac:chgData name="Alex Kaplan" userId="0453e6525c958995" providerId="LiveId" clId="{4B16FDE9-B679-4E87-B667-8940707BB503}" dt="2024-01-18T22:26:09.736" v="590" actId="26606"/>
          <ac:cxnSpMkLst>
            <pc:docMk/>
            <pc:sldMk cId="1744062021" sldId="257"/>
            <ac:cxnSpMk id="1078" creationId="{48527540-7F01-4C2E-9641-738882048E3D}"/>
          </ac:cxnSpMkLst>
        </pc:cxnChg>
        <pc:cxnChg chg="add del">
          <ac:chgData name="Alex Kaplan" userId="0453e6525c958995" providerId="LiveId" clId="{4B16FDE9-B679-4E87-B667-8940707BB503}" dt="2024-01-18T22:26:09.736" v="590" actId="26606"/>
          <ac:cxnSpMkLst>
            <pc:docMk/>
            <pc:sldMk cId="1744062021" sldId="257"/>
            <ac:cxnSpMk id="1079" creationId="{D6F60FB6-F855-43F0-A752-3719156C1E04}"/>
          </ac:cxnSpMkLst>
        </pc:cxnChg>
        <pc:cxnChg chg="add del">
          <ac:chgData name="Alex Kaplan" userId="0453e6525c958995" providerId="LiveId" clId="{4B16FDE9-B679-4E87-B667-8940707BB503}" dt="2024-01-18T22:26:16.165" v="596" actId="26606"/>
          <ac:cxnSpMkLst>
            <pc:docMk/>
            <pc:sldMk cId="1744062021" sldId="257"/>
            <ac:cxnSpMk id="1089" creationId="{48527540-7F01-4C2E-9641-738882048E3D}"/>
          </ac:cxnSpMkLst>
        </pc:cxnChg>
        <pc:cxnChg chg="add del">
          <ac:chgData name="Alex Kaplan" userId="0453e6525c958995" providerId="LiveId" clId="{4B16FDE9-B679-4E87-B667-8940707BB503}" dt="2024-01-18T22:26:16.165" v="596" actId="26606"/>
          <ac:cxnSpMkLst>
            <pc:docMk/>
            <pc:sldMk cId="1744062021" sldId="257"/>
            <ac:cxnSpMk id="1090" creationId="{D6F60FB6-F855-43F0-A752-3719156C1E04}"/>
          </ac:cxnSpMkLst>
        </pc:cxnChg>
        <pc:cxnChg chg="add del">
          <ac:chgData name="Alex Kaplan" userId="0453e6525c958995" providerId="LiveId" clId="{4B16FDE9-B679-4E87-B667-8940707BB503}" dt="2024-01-18T22:27:27.792" v="636"/>
          <ac:cxnSpMkLst>
            <pc:docMk/>
            <pc:sldMk cId="1744062021" sldId="257"/>
            <ac:cxnSpMk id="1102" creationId="{64FA5DFF-7FE6-4855-84E6-DFA78EE978BD}"/>
          </ac:cxnSpMkLst>
        </pc:cxnChg>
        <pc:cxnChg chg="add del">
          <ac:chgData name="Alex Kaplan" userId="0453e6525c958995" providerId="LiveId" clId="{4B16FDE9-B679-4E87-B667-8940707BB503}" dt="2024-01-18T22:27:27.792" v="636"/>
          <ac:cxnSpMkLst>
            <pc:docMk/>
            <pc:sldMk cId="1744062021" sldId="257"/>
            <ac:cxnSpMk id="1103" creationId="{2AFD8CBA-54A3-4363-991B-B9C631BBFA74}"/>
          </ac:cxnSpMkLst>
        </pc:cxnChg>
        <pc:cxnChg chg="add del">
          <ac:chgData name="Alex Kaplan" userId="0453e6525c958995" providerId="LiveId" clId="{4B16FDE9-B679-4E87-B667-8940707BB503}" dt="2024-01-18T22:27:05.773" v="610" actId="26606"/>
          <ac:cxnSpMkLst>
            <pc:docMk/>
            <pc:sldMk cId="1744062021" sldId="257"/>
            <ac:cxnSpMk id="1114" creationId="{063B6EC6-D752-4EE7-908B-F8F19E8C7FEA}"/>
          </ac:cxnSpMkLst>
        </pc:cxnChg>
        <pc:cxnChg chg="add del">
          <ac:chgData name="Alex Kaplan" userId="0453e6525c958995" providerId="LiveId" clId="{4B16FDE9-B679-4E87-B667-8940707BB503}" dt="2024-01-18T22:27:05.773" v="610" actId="26606"/>
          <ac:cxnSpMkLst>
            <pc:docMk/>
            <pc:sldMk cId="1744062021" sldId="257"/>
            <ac:cxnSpMk id="1115" creationId="{EFECD4E8-AD3E-4228-82A2-9461958EA94D}"/>
          </ac:cxnSpMkLst>
        </pc:cxnChg>
      </pc:sldChg>
      <pc:sldChg chg="addSp modSp new mod">
        <pc:chgData name="Alex Kaplan" userId="0453e6525c958995" providerId="LiveId" clId="{4B16FDE9-B679-4E87-B667-8940707BB503}" dt="2024-01-18T22:29:06.133" v="660" actId="1076"/>
        <pc:sldMkLst>
          <pc:docMk/>
          <pc:sldMk cId="1810495392" sldId="258"/>
        </pc:sldMkLst>
        <pc:spChg chg="mod">
          <ac:chgData name="Alex Kaplan" userId="0453e6525c958995" providerId="LiveId" clId="{4B16FDE9-B679-4E87-B667-8940707BB503}" dt="2024-01-18T22:28:42.141" v="654"/>
          <ac:spMkLst>
            <pc:docMk/>
            <pc:sldMk cId="1810495392" sldId="258"/>
            <ac:spMk id="2" creationId="{AF5FD0D2-4FC5-4867-650C-8C14948AC1BA}"/>
          </ac:spMkLst>
        </pc:spChg>
        <pc:spChg chg="mod">
          <ac:chgData name="Alex Kaplan" userId="0453e6525c958995" providerId="LiveId" clId="{4B16FDE9-B679-4E87-B667-8940707BB503}" dt="2024-01-18T22:28:17.779" v="645"/>
          <ac:spMkLst>
            <pc:docMk/>
            <pc:sldMk cId="1810495392" sldId="258"/>
            <ac:spMk id="3" creationId="{2584EB0C-529D-C3E5-796A-06C90637B10B}"/>
          </ac:spMkLst>
        </pc:spChg>
        <pc:picChg chg="add mod">
          <ac:chgData name="Alex Kaplan" userId="0453e6525c958995" providerId="LiveId" clId="{4B16FDE9-B679-4E87-B667-8940707BB503}" dt="2024-01-18T22:29:06.133" v="660" actId="1076"/>
          <ac:picMkLst>
            <pc:docMk/>
            <pc:sldMk cId="1810495392" sldId="258"/>
            <ac:picMk id="1026" creationId="{D4EC9B29-906D-AFC9-A117-19F50F8B1A7A}"/>
          </ac:picMkLst>
        </pc:picChg>
      </pc:sldChg>
      <pc:sldChg chg="modSp new mod">
        <pc:chgData name="Alex Kaplan" userId="0453e6525c958995" providerId="LiveId" clId="{4B16FDE9-B679-4E87-B667-8940707BB503}" dt="2024-01-19T21:32:33.242" v="3915" actId="6549"/>
        <pc:sldMkLst>
          <pc:docMk/>
          <pc:sldMk cId="3719855608" sldId="259"/>
        </pc:sldMkLst>
        <pc:spChg chg="mod">
          <ac:chgData name="Alex Kaplan" userId="0453e6525c958995" providerId="LiveId" clId="{4B16FDE9-B679-4E87-B667-8940707BB503}" dt="2024-01-18T22:29:25.933" v="705" actId="20577"/>
          <ac:spMkLst>
            <pc:docMk/>
            <pc:sldMk cId="3719855608" sldId="259"/>
            <ac:spMk id="2" creationId="{0650AC13-24E9-9918-3E39-5651149372C3}"/>
          </ac:spMkLst>
        </pc:spChg>
        <pc:spChg chg="mod">
          <ac:chgData name="Alex Kaplan" userId="0453e6525c958995" providerId="LiveId" clId="{4B16FDE9-B679-4E87-B667-8940707BB503}" dt="2024-01-19T21:32:33.242" v="3915" actId="6549"/>
          <ac:spMkLst>
            <pc:docMk/>
            <pc:sldMk cId="3719855608" sldId="259"/>
            <ac:spMk id="3" creationId="{90CBCAA3-D5F6-850F-9C7A-4F01B27FA16E}"/>
          </ac:spMkLst>
        </pc:spChg>
      </pc:sldChg>
      <pc:sldChg chg="new del">
        <pc:chgData name="Alex Kaplan" userId="0453e6525c958995" providerId="LiveId" clId="{4B16FDE9-B679-4E87-B667-8940707BB503}" dt="2024-01-18T22:43:32.075" v="724" actId="47"/>
        <pc:sldMkLst>
          <pc:docMk/>
          <pc:sldMk cId="1451974465" sldId="260"/>
        </pc:sldMkLst>
      </pc:sldChg>
      <pc:sldChg chg="modSp new mod">
        <pc:chgData name="Alex Kaplan" userId="0453e6525c958995" providerId="LiveId" clId="{4B16FDE9-B679-4E87-B667-8940707BB503}" dt="2024-01-19T17:13:15.983" v="1157" actId="20577"/>
        <pc:sldMkLst>
          <pc:docMk/>
          <pc:sldMk cId="1810185299" sldId="261"/>
        </pc:sldMkLst>
        <pc:spChg chg="mod">
          <ac:chgData name="Alex Kaplan" userId="0453e6525c958995" providerId="LiveId" clId="{4B16FDE9-B679-4E87-B667-8940707BB503}" dt="2024-01-19T17:13:15.983" v="1157" actId="20577"/>
          <ac:spMkLst>
            <pc:docMk/>
            <pc:sldMk cId="1810185299" sldId="261"/>
            <ac:spMk id="3" creationId="{D63FB34D-F924-327F-0E4B-1A52854A6478}"/>
          </ac:spMkLst>
        </pc:spChg>
        <pc:spChg chg="mod">
          <ac:chgData name="Alex Kaplan" userId="0453e6525c958995" providerId="LiveId" clId="{4B16FDE9-B679-4E87-B667-8940707BB503}" dt="2024-01-19T17:11:33.519" v="1026" actId="20577"/>
          <ac:spMkLst>
            <pc:docMk/>
            <pc:sldMk cId="1810185299" sldId="261"/>
            <ac:spMk id="4" creationId="{A1C8BA78-06D2-F5C8-E584-CB60BB279365}"/>
          </ac:spMkLst>
        </pc:spChg>
      </pc:sldChg>
      <pc:sldChg chg="modSp new mod">
        <pc:chgData name="Alex Kaplan" userId="0453e6525c958995" providerId="LiveId" clId="{4B16FDE9-B679-4E87-B667-8940707BB503}" dt="2024-01-20T19:14:33.925" v="8118" actId="2"/>
        <pc:sldMkLst>
          <pc:docMk/>
          <pc:sldMk cId="3421460376" sldId="262"/>
        </pc:sldMkLst>
        <pc:spChg chg="mod">
          <ac:chgData name="Alex Kaplan" userId="0453e6525c958995" providerId="LiveId" clId="{4B16FDE9-B679-4E87-B667-8940707BB503}" dt="2024-01-19T17:21:34.829" v="1175" actId="20577"/>
          <ac:spMkLst>
            <pc:docMk/>
            <pc:sldMk cId="3421460376" sldId="262"/>
            <ac:spMk id="2" creationId="{7BB3E4EB-2C2B-2354-ACC5-8927755B0BCB}"/>
          </ac:spMkLst>
        </pc:spChg>
        <pc:spChg chg="mod">
          <ac:chgData name="Alex Kaplan" userId="0453e6525c958995" providerId="LiveId" clId="{4B16FDE9-B679-4E87-B667-8940707BB503}" dt="2024-01-20T19:14:33.925" v="8118" actId="2"/>
          <ac:spMkLst>
            <pc:docMk/>
            <pc:sldMk cId="3421460376" sldId="262"/>
            <ac:spMk id="3" creationId="{A2C2CC6C-2C4F-B17D-25CB-7284243B2172}"/>
          </ac:spMkLst>
        </pc:spChg>
      </pc:sldChg>
      <pc:sldChg chg="addSp modSp new mod">
        <pc:chgData name="Alex Kaplan" userId="0453e6525c958995" providerId="LiveId" clId="{4B16FDE9-B679-4E87-B667-8940707BB503}" dt="2024-01-19T17:50:29.557" v="2928" actId="20577"/>
        <pc:sldMkLst>
          <pc:docMk/>
          <pc:sldMk cId="4048929153" sldId="263"/>
        </pc:sldMkLst>
        <pc:spChg chg="mod">
          <ac:chgData name="Alex Kaplan" userId="0453e6525c958995" providerId="LiveId" clId="{4B16FDE9-B679-4E87-B667-8940707BB503}" dt="2024-01-19T17:44:41.273" v="2492" actId="313"/>
          <ac:spMkLst>
            <pc:docMk/>
            <pc:sldMk cId="4048929153" sldId="263"/>
            <ac:spMk id="2" creationId="{CA6C8B50-211D-7D0A-2F99-0B29A3D8F02B}"/>
          </ac:spMkLst>
        </pc:spChg>
        <pc:spChg chg="mod">
          <ac:chgData name="Alex Kaplan" userId="0453e6525c958995" providerId="LiveId" clId="{4B16FDE9-B679-4E87-B667-8940707BB503}" dt="2024-01-19T17:48:06.085" v="2708" actId="21"/>
          <ac:spMkLst>
            <pc:docMk/>
            <pc:sldMk cId="4048929153" sldId="263"/>
            <ac:spMk id="3" creationId="{5125147A-262C-FCBB-9F26-3D080AB1B9E1}"/>
          </ac:spMkLst>
        </pc:spChg>
        <pc:spChg chg="add mod">
          <ac:chgData name="Alex Kaplan" userId="0453e6525c958995" providerId="LiveId" clId="{4B16FDE9-B679-4E87-B667-8940707BB503}" dt="2024-01-19T17:50:29.557" v="2928" actId="20577"/>
          <ac:spMkLst>
            <pc:docMk/>
            <pc:sldMk cId="4048929153" sldId="263"/>
            <ac:spMk id="4" creationId="{8628BF49-7054-5262-D48A-7462BAB866C4}"/>
          </ac:spMkLst>
        </pc:spChg>
      </pc:sldChg>
      <pc:sldChg chg="addSp delSp modSp new mod ord setBg">
        <pc:chgData name="Alex Kaplan" userId="0453e6525c958995" providerId="LiveId" clId="{4B16FDE9-B679-4E87-B667-8940707BB503}" dt="2024-01-19T21:03:46.153" v="3692"/>
        <pc:sldMkLst>
          <pc:docMk/>
          <pc:sldMk cId="1854438850" sldId="264"/>
        </pc:sldMkLst>
        <pc:spChg chg="mod">
          <ac:chgData name="Alex Kaplan" userId="0453e6525c958995" providerId="LiveId" clId="{4B16FDE9-B679-4E87-B667-8940707BB503}" dt="2024-01-19T17:54:10.091" v="3313" actId="26606"/>
          <ac:spMkLst>
            <pc:docMk/>
            <pc:sldMk cId="1854438850" sldId="264"/>
            <ac:spMk id="2" creationId="{BBE6D95B-C9D5-CD19-B88E-1B0281293A13}"/>
          </ac:spMkLst>
        </pc:spChg>
        <pc:spChg chg="mod">
          <ac:chgData name="Alex Kaplan" userId="0453e6525c958995" providerId="LiveId" clId="{4B16FDE9-B679-4E87-B667-8940707BB503}" dt="2024-01-19T18:06:24.243" v="3557" actId="20577"/>
          <ac:spMkLst>
            <pc:docMk/>
            <pc:sldMk cId="1854438850" sldId="264"/>
            <ac:spMk id="3" creationId="{4BE083AE-CAB0-E3EA-B3C4-169E74AF2B56}"/>
          </ac:spMkLst>
        </pc:spChg>
        <pc:picChg chg="add mod">
          <ac:chgData name="Alex Kaplan" userId="0453e6525c958995" providerId="LiveId" clId="{4B16FDE9-B679-4E87-B667-8940707BB503}" dt="2024-01-19T18:00:24.961" v="3462" actId="1076"/>
          <ac:picMkLst>
            <pc:docMk/>
            <pc:sldMk cId="1854438850" sldId="264"/>
            <ac:picMk id="4" creationId="{856C7F52-EB8A-AFA4-1826-E3906FBC9355}"/>
          </ac:picMkLst>
        </pc:picChg>
        <pc:picChg chg="add del mod">
          <ac:chgData name="Alex Kaplan" userId="0453e6525c958995" providerId="LiveId" clId="{4B16FDE9-B679-4E87-B667-8940707BB503}" dt="2024-01-19T17:55:55.294" v="3316" actId="21"/>
          <ac:picMkLst>
            <pc:docMk/>
            <pc:sldMk cId="1854438850" sldId="264"/>
            <ac:picMk id="5" creationId="{856C7F52-EB8A-AFA4-1826-E3906FBC9355}"/>
          </ac:picMkLst>
        </pc:picChg>
        <pc:picChg chg="add">
          <ac:chgData name="Alex Kaplan" userId="0453e6525c958995" providerId="LiveId" clId="{4B16FDE9-B679-4E87-B667-8940707BB503}" dt="2024-01-19T17:56:20.640" v="3318"/>
          <ac:picMkLst>
            <pc:docMk/>
            <pc:sldMk cId="1854438850" sldId="264"/>
            <ac:picMk id="6" creationId="{0DE4D6BE-0CEA-F852-E04D-D0CCB27A3D49}"/>
          </ac:picMkLst>
        </pc:picChg>
        <pc:picChg chg="add mod">
          <ac:chgData name="Alex Kaplan" userId="0453e6525c958995" providerId="LiveId" clId="{4B16FDE9-B679-4E87-B667-8940707BB503}" dt="2024-01-19T17:56:37.985" v="3321" actId="1076"/>
          <ac:picMkLst>
            <pc:docMk/>
            <pc:sldMk cId="1854438850" sldId="264"/>
            <ac:picMk id="7" creationId="{28C80300-BD4A-F104-0C77-CEA2924871DC}"/>
          </ac:picMkLst>
        </pc:picChg>
        <pc:picChg chg="add mod">
          <ac:chgData name="Alex Kaplan" userId="0453e6525c958995" providerId="LiveId" clId="{4B16FDE9-B679-4E87-B667-8940707BB503}" dt="2024-01-19T18:00:31.101" v="3464" actId="1076"/>
          <ac:picMkLst>
            <pc:docMk/>
            <pc:sldMk cId="1854438850" sldId="264"/>
            <ac:picMk id="9" creationId="{90F42B3D-D2BC-E8A4-1016-2D665D6EDA40}"/>
          </ac:picMkLst>
        </pc:picChg>
        <pc:picChg chg="add mod">
          <ac:chgData name="Alex Kaplan" userId="0453e6525c958995" providerId="LiveId" clId="{4B16FDE9-B679-4E87-B667-8940707BB503}" dt="2024-01-19T18:00:27.446" v="3463" actId="1076"/>
          <ac:picMkLst>
            <pc:docMk/>
            <pc:sldMk cId="1854438850" sldId="264"/>
            <ac:picMk id="10" creationId="{849F7B2F-D434-B802-59BD-1171E010E379}"/>
          </ac:picMkLst>
        </pc:picChg>
      </pc:sldChg>
      <pc:sldChg chg="delSp modSp add del mod">
        <pc:chgData name="Alex Kaplan" userId="0453e6525c958995" providerId="LiveId" clId="{4B16FDE9-B679-4E87-B667-8940707BB503}" dt="2024-01-19T21:03:43.960" v="3690" actId="47"/>
        <pc:sldMkLst>
          <pc:docMk/>
          <pc:sldMk cId="1722101773" sldId="265"/>
        </pc:sldMkLst>
        <pc:spChg chg="mod">
          <ac:chgData name="Alex Kaplan" userId="0453e6525c958995" providerId="LiveId" clId="{4B16FDE9-B679-4E87-B667-8940707BB503}" dt="2024-01-19T18:07:19.056" v="3575" actId="27636"/>
          <ac:spMkLst>
            <pc:docMk/>
            <pc:sldMk cId="1722101773" sldId="265"/>
            <ac:spMk id="2" creationId="{BBE6D95B-C9D5-CD19-B88E-1B0281293A13}"/>
          </ac:spMkLst>
        </pc:spChg>
        <pc:picChg chg="del">
          <ac:chgData name="Alex Kaplan" userId="0453e6525c958995" providerId="LiveId" clId="{4B16FDE9-B679-4E87-B667-8940707BB503}" dt="2024-01-19T18:06:39.177" v="3559" actId="478"/>
          <ac:picMkLst>
            <pc:docMk/>
            <pc:sldMk cId="1722101773" sldId="265"/>
            <ac:picMk id="4" creationId="{856C7F52-EB8A-AFA4-1826-E3906FBC9355}"/>
          </ac:picMkLst>
        </pc:picChg>
        <pc:picChg chg="del">
          <ac:chgData name="Alex Kaplan" userId="0453e6525c958995" providerId="LiveId" clId="{4B16FDE9-B679-4E87-B667-8940707BB503}" dt="2024-01-19T18:06:42.236" v="3561" actId="478"/>
          <ac:picMkLst>
            <pc:docMk/>
            <pc:sldMk cId="1722101773" sldId="265"/>
            <ac:picMk id="9" creationId="{90F42B3D-D2BC-E8A4-1016-2D665D6EDA40}"/>
          </ac:picMkLst>
        </pc:picChg>
        <pc:picChg chg="del">
          <ac:chgData name="Alex Kaplan" userId="0453e6525c958995" providerId="LiveId" clId="{4B16FDE9-B679-4E87-B667-8940707BB503}" dt="2024-01-19T18:06:40.676" v="3560" actId="478"/>
          <ac:picMkLst>
            <pc:docMk/>
            <pc:sldMk cId="1722101773" sldId="265"/>
            <ac:picMk id="10" creationId="{849F7B2F-D434-B802-59BD-1171E010E379}"/>
          </ac:picMkLst>
        </pc:picChg>
      </pc:sldChg>
      <pc:sldChg chg="modSp add mod">
        <pc:chgData name="Alex Kaplan" userId="0453e6525c958995" providerId="LiveId" clId="{4B16FDE9-B679-4E87-B667-8940707BB503}" dt="2024-01-19T21:47:04.053" v="4064"/>
        <pc:sldMkLst>
          <pc:docMk/>
          <pc:sldMk cId="2344894846" sldId="266"/>
        </pc:sldMkLst>
        <pc:spChg chg="mod">
          <ac:chgData name="Alex Kaplan" userId="0453e6525c958995" providerId="LiveId" clId="{4B16FDE9-B679-4E87-B667-8940707BB503}" dt="2024-01-19T21:33:08.699" v="3951" actId="6549"/>
          <ac:spMkLst>
            <pc:docMk/>
            <pc:sldMk cId="2344894846" sldId="266"/>
            <ac:spMk id="2" creationId="{CA6C8B50-211D-7D0A-2F99-0B29A3D8F02B}"/>
          </ac:spMkLst>
        </pc:spChg>
        <pc:spChg chg="mod">
          <ac:chgData name="Alex Kaplan" userId="0453e6525c958995" providerId="LiveId" clId="{4B16FDE9-B679-4E87-B667-8940707BB503}" dt="2024-01-19T21:47:04.053" v="4064"/>
          <ac:spMkLst>
            <pc:docMk/>
            <pc:sldMk cId="2344894846" sldId="266"/>
            <ac:spMk id="3" creationId="{5125147A-262C-FCBB-9F26-3D080AB1B9E1}"/>
          </ac:spMkLst>
        </pc:spChg>
        <pc:spChg chg="mod">
          <ac:chgData name="Alex Kaplan" userId="0453e6525c958995" providerId="LiveId" clId="{4B16FDE9-B679-4E87-B667-8940707BB503}" dt="2024-01-19T21:34:55.662" v="3999" actId="20577"/>
          <ac:spMkLst>
            <pc:docMk/>
            <pc:sldMk cId="2344894846" sldId="266"/>
            <ac:spMk id="4" creationId="{8628BF49-7054-5262-D48A-7462BAB866C4}"/>
          </ac:spMkLst>
        </pc:spChg>
      </pc:sldChg>
      <pc:sldChg chg="addSp delSp modSp add mod ord">
        <pc:chgData name="Alex Kaplan" userId="0453e6525c958995" providerId="LiveId" clId="{4B16FDE9-B679-4E87-B667-8940707BB503}" dt="2024-01-19T23:08:36.655" v="4868"/>
        <pc:sldMkLst>
          <pc:docMk/>
          <pc:sldMk cId="746184278" sldId="267"/>
        </pc:sldMkLst>
        <pc:spChg chg="mod">
          <ac:chgData name="Alex Kaplan" userId="0453e6525c958995" providerId="LiveId" clId="{4B16FDE9-B679-4E87-B667-8940707BB503}" dt="2024-01-19T23:05:33.338" v="4864" actId="26606"/>
          <ac:spMkLst>
            <pc:docMk/>
            <pc:sldMk cId="746184278" sldId="267"/>
            <ac:spMk id="2" creationId="{BBE6D95B-C9D5-CD19-B88E-1B0281293A13}"/>
          </ac:spMkLst>
        </pc:spChg>
        <pc:spChg chg="mod">
          <ac:chgData name="Alex Kaplan" userId="0453e6525c958995" providerId="LiveId" clId="{4B16FDE9-B679-4E87-B667-8940707BB503}" dt="2024-01-19T23:08:36.655" v="4868"/>
          <ac:spMkLst>
            <pc:docMk/>
            <pc:sldMk cId="746184278" sldId="267"/>
            <ac:spMk id="3" creationId="{4BE083AE-CAB0-E3EA-B3C4-169E74AF2B56}"/>
          </ac:spMkLst>
        </pc:spChg>
        <pc:spChg chg="add del">
          <ac:chgData name="Alex Kaplan" userId="0453e6525c958995" providerId="LiveId" clId="{4B16FDE9-B679-4E87-B667-8940707BB503}" dt="2024-01-19T22:46:14.428" v="4802" actId="26606"/>
          <ac:spMkLst>
            <pc:docMk/>
            <pc:sldMk cId="746184278" sldId="267"/>
            <ac:spMk id="12" creationId="{212CBC7C-F294-455B-AE07-8B43A5705F20}"/>
          </ac:spMkLst>
        </pc:spChg>
        <pc:spChg chg="add del">
          <ac:chgData name="Alex Kaplan" userId="0453e6525c958995" providerId="LiveId" clId="{4B16FDE9-B679-4E87-B667-8940707BB503}" dt="2024-01-19T23:05:33.338" v="4864" actId="26606"/>
          <ac:spMkLst>
            <pc:docMk/>
            <pc:sldMk cId="746184278" sldId="267"/>
            <ac:spMk id="14" creationId="{212CBC7C-F294-455B-AE07-8B43A5705F20}"/>
          </ac:spMkLst>
        </pc:spChg>
        <pc:spChg chg="add del">
          <ac:chgData name="Alex Kaplan" userId="0453e6525c958995" providerId="LiveId" clId="{4B16FDE9-B679-4E87-B667-8940707BB503}" dt="2024-01-19T22:12:11.380" v="4318" actId="26606"/>
          <ac:spMkLst>
            <pc:docMk/>
            <pc:sldMk cId="746184278" sldId="267"/>
            <ac:spMk id="17" creationId="{8267EEE4-6354-4F1C-9484-951F0EB92F1B}"/>
          </ac:spMkLst>
        </pc:spChg>
        <pc:spChg chg="add del">
          <ac:chgData name="Alex Kaplan" userId="0453e6525c958995" providerId="LiveId" clId="{4B16FDE9-B679-4E87-B667-8940707BB503}" dt="2024-01-19T22:12:11.380" v="4318" actId="26606"/>
          <ac:spMkLst>
            <pc:docMk/>
            <pc:sldMk cId="746184278" sldId="267"/>
            <ac:spMk id="19" creationId="{0E5A83F9-E6B8-40BD-9C0D-9A6F15650742}"/>
          </ac:spMkLst>
        </pc:spChg>
        <pc:picChg chg="del">
          <ac:chgData name="Alex Kaplan" userId="0453e6525c958995" providerId="LiveId" clId="{4B16FDE9-B679-4E87-B667-8940707BB503}" dt="2024-01-19T21:28:04.879" v="3852" actId="478"/>
          <ac:picMkLst>
            <pc:docMk/>
            <pc:sldMk cId="746184278" sldId="267"/>
            <ac:picMk id="4" creationId="{856C7F52-EB8A-AFA4-1826-E3906FBC9355}"/>
          </ac:picMkLst>
        </pc:picChg>
        <pc:picChg chg="add del mod ord">
          <ac:chgData name="Alex Kaplan" userId="0453e6525c958995" providerId="LiveId" clId="{4B16FDE9-B679-4E87-B667-8940707BB503}" dt="2024-01-19T22:11:56.505" v="4313" actId="478"/>
          <ac:picMkLst>
            <pc:docMk/>
            <pc:sldMk cId="746184278" sldId="267"/>
            <ac:picMk id="6" creationId="{C6A06BC8-C405-3F62-9305-38D99FFDE832}"/>
          </ac:picMkLst>
        </pc:picChg>
        <pc:picChg chg="add del mod ord">
          <ac:chgData name="Alex Kaplan" userId="0453e6525c958995" providerId="LiveId" clId="{4B16FDE9-B679-4E87-B667-8940707BB503}" dt="2024-01-19T22:49:15.884" v="4813" actId="478"/>
          <ac:picMkLst>
            <pc:docMk/>
            <pc:sldMk cId="746184278" sldId="267"/>
            <ac:picMk id="7" creationId="{602EAA04-F44C-70E0-19A4-2D7A35142B5E}"/>
          </ac:picMkLst>
        </pc:picChg>
        <pc:picChg chg="add del mod">
          <ac:chgData name="Alex Kaplan" userId="0453e6525c958995" providerId="LiveId" clId="{4B16FDE9-B679-4E87-B667-8940707BB503}" dt="2024-01-19T22:45:19.996" v="4791" actId="21"/>
          <ac:picMkLst>
            <pc:docMk/>
            <pc:sldMk cId="746184278" sldId="267"/>
            <ac:picMk id="8" creationId="{90868F90-52A5-A3C5-19CC-82179D5F2E28}"/>
          </ac:picMkLst>
        </pc:picChg>
        <pc:picChg chg="del">
          <ac:chgData name="Alex Kaplan" userId="0453e6525c958995" providerId="LiveId" clId="{4B16FDE9-B679-4E87-B667-8940707BB503}" dt="2024-01-19T21:28:06.445" v="3853" actId="478"/>
          <ac:picMkLst>
            <pc:docMk/>
            <pc:sldMk cId="746184278" sldId="267"/>
            <ac:picMk id="9" creationId="{90F42B3D-D2BC-E8A4-1016-2D665D6EDA40}"/>
          </ac:picMkLst>
        </pc:picChg>
        <pc:picChg chg="del">
          <ac:chgData name="Alex Kaplan" userId="0453e6525c958995" providerId="LiveId" clId="{4B16FDE9-B679-4E87-B667-8940707BB503}" dt="2024-01-19T21:35:08.332" v="4000" actId="478"/>
          <ac:picMkLst>
            <pc:docMk/>
            <pc:sldMk cId="746184278" sldId="267"/>
            <ac:picMk id="10" creationId="{849F7B2F-D434-B802-59BD-1171E010E379}"/>
          </ac:picMkLst>
        </pc:picChg>
        <pc:picChg chg="add mod">
          <ac:chgData name="Alex Kaplan" userId="0453e6525c958995" providerId="LiveId" clId="{4B16FDE9-B679-4E87-B667-8940707BB503}" dt="2024-01-19T23:05:33.338" v="4864" actId="26606"/>
          <ac:picMkLst>
            <pc:docMk/>
            <pc:sldMk cId="746184278" sldId="267"/>
            <ac:picMk id="11" creationId="{75AEF0ED-44CA-1F0F-BB18-DEEBDF89E41F}"/>
          </ac:picMkLst>
        </pc:picChg>
      </pc:sldChg>
      <pc:sldChg chg="addSp modSp add mod ord">
        <pc:chgData name="Alex Kaplan" userId="0453e6525c958995" providerId="LiveId" clId="{4B16FDE9-B679-4E87-B667-8940707BB503}" dt="2024-01-20T03:02:06.951" v="6095" actId="20577"/>
        <pc:sldMkLst>
          <pc:docMk/>
          <pc:sldMk cId="1335671554" sldId="268"/>
        </pc:sldMkLst>
        <pc:spChg chg="mod">
          <ac:chgData name="Alex Kaplan" userId="0453e6525c958995" providerId="LiveId" clId="{4B16FDE9-B679-4E87-B667-8940707BB503}" dt="2024-01-20T02:45:05.925" v="5678" actId="20577"/>
          <ac:spMkLst>
            <pc:docMk/>
            <pc:sldMk cId="1335671554" sldId="268"/>
            <ac:spMk id="2" creationId="{CA6C8B50-211D-7D0A-2F99-0B29A3D8F02B}"/>
          </ac:spMkLst>
        </pc:spChg>
        <pc:spChg chg="mod">
          <ac:chgData name="Alex Kaplan" userId="0453e6525c958995" providerId="LiveId" clId="{4B16FDE9-B679-4E87-B667-8940707BB503}" dt="2024-01-20T03:02:06.951" v="6095" actId="20577"/>
          <ac:spMkLst>
            <pc:docMk/>
            <pc:sldMk cId="1335671554" sldId="268"/>
            <ac:spMk id="3" creationId="{5125147A-262C-FCBB-9F26-3D080AB1B9E1}"/>
          </ac:spMkLst>
        </pc:spChg>
        <pc:spChg chg="mod">
          <ac:chgData name="Alex Kaplan" userId="0453e6525c958995" providerId="LiveId" clId="{4B16FDE9-B679-4E87-B667-8940707BB503}" dt="2024-01-20T02:25:12.078" v="5319" actId="20577"/>
          <ac:spMkLst>
            <pc:docMk/>
            <pc:sldMk cId="1335671554" sldId="268"/>
            <ac:spMk id="4" creationId="{8628BF49-7054-5262-D48A-7462BAB866C4}"/>
          </ac:spMkLst>
        </pc:spChg>
        <pc:picChg chg="add mod">
          <ac:chgData name="Alex Kaplan" userId="0453e6525c958995" providerId="LiveId" clId="{4B16FDE9-B679-4E87-B667-8940707BB503}" dt="2024-01-20T02:05:17.684" v="4908" actId="14100"/>
          <ac:picMkLst>
            <pc:docMk/>
            <pc:sldMk cId="1335671554" sldId="268"/>
            <ac:picMk id="2050" creationId="{C8FAD43A-B9AC-1C24-F81E-383468B5BAC7}"/>
          </ac:picMkLst>
        </pc:picChg>
      </pc:sldChg>
      <pc:sldChg chg="add del">
        <pc:chgData name="Alex Kaplan" userId="0453e6525c958995" providerId="LiveId" clId="{4B16FDE9-B679-4E87-B667-8940707BB503}" dt="2024-01-19T22:45:30.576" v="4793" actId="2890"/>
        <pc:sldMkLst>
          <pc:docMk/>
          <pc:sldMk cId="939920252" sldId="269"/>
        </pc:sldMkLst>
      </pc:sldChg>
      <pc:sldChg chg="addSp delSp modSp add mod ord">
        <pc:chgData name="Alex Kaplan" userId="0453e6525c958995" providerId="LiveId" clId="{4B16FDE9-B679-4E87-B667-8940707BB503}" dt="2024-01-20T03:02:27.530" v="6117" actId="20577"/>
        <pc:sldMkLst>
          <pc:docMk/>
          <pc:sldMk cId="2748072697" sldId="269"/>
        </pc:sldMkLst>
        <pc:spChg chg="mod">
          <ac:chgData name="Alex Kaplan" userId="0453e6525c958995" providerId="LiveId" clId="{4B16FDE9-B679-4E87-B667-8940707BB503}" dt="2024-01-20T03:02:27.530" v="6117" actId="20577"/>
          <ac:spMkLst>
            <pc:docMk/>
            <pc:sldMk cId="2748072697" sldId="269"/>
            <ac:spMk id="2" creationId="{BBE6D95B-C9D5-CD19-B88E-1B0281293A13}"/>
          </ac:spMkLst>
        </pc:spChg>
        <pc:spChg chg="mod">
          <ac:chgData name="Alex Kaplan" userId="0453e6525c958995" providerId="LiveId" clId="{4B16FDE9-B679-4E87-B667-8940707BB503}" dt="2024-01-20T02:59:24.637" v="5909" actId="5793"/>
          <ac:spMkLst>
            <pc:docMk/>
            <pc:sldMk cId="2748072697" sldId="269"/>
            <ac:spMk id="3" creationId="{4BE083AE-CAB0-E3EA-B3C4-169E74AF2B56}"/>
          </ac:spMkLst>
        </pc:spChg>
        <pc:spChg chg="add del">
          <ac:chgData name="Alex Kaplan" userId="0453e6525c958995" providerId="LiveId" clId="{4B16FDE9-B679-4E87-B667-8940707BB503}" dt="2024-01-20T02:46:05.249" v="5693" actId="26606"/>
          <ac:spMkLst>
            <pc:docMk/>
            <pc:sldMk cId="2748072697" sldId="269"/>
            <ac:spMk id="12" creationId="{212CBC7C-F294-455B-AE07-8B43A5705F20}"/>
          </ac:spMkLst>
        </pc:spChg>
        <pc:spChg chg="add del">
          <ac:chgData name="Alex Kaplan" userId="0453e6525c958995" providerId="LiveId" clId="{4B16FDE9-B679-4E87-B667-8940707BB503}" dt="2024-01-20T02:46:05.249" v="5693" actId="26606"/>
          <ac:spMkLst>
            <pc:docMk/>
            <pc:sldMk cId="2748072697" sldId="269"/>
            <ac:spMk id="14" creationId="{82FCA8AA-470A-46EF-AC08-74C610468FA2}"/>
          </ac:spMkLst>
        </pc:spChg>
        <pc:spChg chg="add del">
          <ac:chgData name="Alex Kaplan" userId="0453e6525c958995" providerId="LiveId" clId="{4B16FDE9-B679-4E87-B667-8940707BB503}" dt="2024-01-20T02:35:47.891" v="5605" actId="26606"/>
          <ac:spMkLst>
            <pc:docMk/>
            <pc:sldMk cId="2748072697" sldId="269"/>
            <ac:spMk id="17" creationId="{212CBC7C-F294-455B-AE07-8B43A5705F20}"/>
          </ac:spMkLst>
        </pc:spChg>
        <pc:picChg chg="add mod">
          <ac:chgData name="Alex Kaplan" userId="0453e6525c958995" providerId="LiveId" clId="{4B16FDE9-B679-4E87-B667-8940707BB503}" dt="2024-01-20T02:46:05.249" v="5693" actId="26606"/>
          <ac:picMkLst>
            <pc:docMk/>
            <pc:sldMk cId="2748072697" sldId="269"/>
            <ac:picMk id="4" creationId="{EFD26D56-2CF8-463D-92AB-74FA69320D4F}"/>
          </ac:picMkLst>
        </pc:picChg>
        <pc:picChg chg="add mod">
          <ac:chgData name="Alex Kaplan" userId="0453e6525c958995" providerId="LiveId" clId="{4B16FDE9-B679-4E87-B667-8940707BB503}" dt="2024-01-20T02:46:21.687" v="5700" actId="1076"/>
          <ac:picMkLst>
            <pc:docMk/>
            <pc:sldMk cId="2748072697" sldId="269"/>
            <ac:picMk id="5" creationId="{90868F90-52A5-A3C5-19CC-82179D5F2E28}"/>
          </ac:picMkLst>
        </pc:picChg>
        <pc:picChg chg="add mod">
          <ac:chgData name="Alex Kaplan" userId="0453e6525c958995" providerId="LiveId" clId="{4B16FDE9-B679-4E87-B667-8940707BB503}" dt="2024-01-20T02:51:10.205" v="5730" actId="14100"/>
          <ac:picMkLst>
            <pc:docMk/>
            <pc:sldMk cId="2748072697" sldId="269"/>
            <ac:picMk id="6" creationId="{B8F97022-D7D0-4817-AF2F-DE3573815F0A}"/>
          </ac:picMkLst>
        </pc:picChg>
        <pc:picChg chg="del mod ord">
          <ac:chgData name="Alex Kaplan" userId="0453e6525c958995" providerId="LiveId" clId="{4B16FDE9-B679-4E87-B667-8940707BB503}" dt="2024-01-20T02:45:39.439" v="5681" actId="21"/>
          <ac:picMkLst>
            <pc:docMk/>
            <pc:sldMk cId="2748072697" sldId="269"/>
            <ac:picMk id="7" creationId="{602EAA04-F44C-70E0-19A4-2D7A35142B5E}"/>
          </ac:picMkLst>
        </pc:picChg>
        <pc:picChg chg="add del mod">
          <ac:chgData name="Alex Kaplan" userId="0453e6525c958995" providerId="LiveId" clId="{4B16FDE9-B679-4E87-B667-8940707BB503}" dt="2024-01-20T02:32:37.711" v="5541" actId="478"/>
          <ac:picMkLst>
            <pc:docMk/>
            <pc:sldMk cId="2748072697" sldId="269"/>
            <ac:picMk id="8" creationId="{90868F90-52A5-A3C5-19CC-82179D5F2E28}"/>
          </ac:picMkLst>
        </pc:picChg>
      </pc:sldChg>
      <pc:sldChg chg="addSp delSp modSp add mod ord">
        <pc:chgData name="Alex Kaplan" userId="0453e6525c958995" providerId="LiveId" clId="{4B16FDE9-B679-4E87-B667-8940707BB503}" dt="2024-01-20T18:59:05.215" v="8068" actId="20577"/>
        <pc:sldMkLst>
          <pc:docMk/>
          <pc:sldMk cId="551477948" sldId="270"/>
        </pc:sldMkLst>
        <pc:spChg chg="mod">
          <ac:chgData name="Alex Kaplan" userId="0453e6525c958995" providerId="LiveId" clId="{4B16FDE9-B679-4E87-B667-8940707BB503}" dt="2024-01-20T18:59:05.215" v="8068" actId="20577"/>
          <ac:spMkLst>
            <pc:docMk/>
            <pc:sldMk cId="551477948" sldId="270"/>
            <ac:spMk id="2" creationId="{BBE6D95B-C9D5-CD19-B88E-1B0281293A13}"/>
          </ac:spMkLst>
        </pc:spChg>
        <pc:spChg chg="mod">
          <ac:chgData name="Alex Kaplan" userId="0453e6525c958995" providerId="LiveId" clId="{4B16FDE9-B679-4E87-B667-8940707BB503}" dt="2024-01-20T03:19:18.004" v="6176" actId="20577"/>
          <ac:spMkLst>
            <pc:docMk/>
            <pc:sldMk cId="551477948" sldId="270"/>
            <ac:spMk id="3" creationId="{4BE083AE-CAB0-E3EA-B3C4-169E74AF2B56}"/>
          </ac:spMkLst>
        </pc:spChg>
        <pc:spChg chg="del">
          <ac:chgData name="Alex Kaplan" userId="0453e6525c958995" providerId="LiveId" clId="{4B16FDE9-B679-4E87-B667-8940707BB503}" dt="2024-01-20T03:18:18.587" v="6173" actId="26606"/>
          <ac:spMkLst>
            <pc:docMk/>
            <pc:sldMk cId="551477948" sldId="270"/>
            <ac:spMk id="12" creationId="{212CBC7C-F294-455B-AE07-8B43A5705F20}"/>
          </ac:spMkLst>
        </pc:spChg>
        <pc:spChg chg="add">
          <ac:chgData name="Alex Kaplan" userId="0453e6525c958995" providerId="LiveId" clId="{4B16FDE9-B679-4E87-B667-8940707BB503}" dt="2024-01-20T03:18:18.587" v="6173" actId="26606"/>
          <ac:spMkLst>
            <pc:docMk/>
            <pc:sldMk cId="551477948" sldId="270"/>
            <ac:spMk id="17" creationId="{212CBC7C-F294-455B-AE07-8B43A5705F20}"/>
          </ac:spMkLst>
        </pc:spChg>
        <pc:picChg chg="add mod">
          <ac:chgData name="Alex Kaplan" userId="0453e6525c958995" providerId="LiveId" clId="{4B16FDE9-B679-4E87-B667-8940707BB503}" dt="2024-01-20T02:45:41.290" v="5682"/>
          <ac:picMkLst>
            <pc:docMk/>
            <pc:sldMk cId="551477948" sldId="270"/>
            <ac:picMk id="4" creationId="{602EAA04-F44C-70E0-19A4-2D7A35142B5E}"/>
          </ac:picMkLst>
        </pc:picChg>
        <pc:picChg chg="add mod">
          <ac:chgData name="Alex Kaplan" userId="0453e6525c958995" providerId="LiveId" clId="{4B16FDE9-B679-4E87-B667-8940707BB503}" dt="2024-01-20T03:19:23.475" v="6178" actId="1076"/>
          <ac:picMkLst>
            <pc:docMk/>
            <pc:sldMk cId="551477948" sldId="270"/>
            <ac:picMk id="5" creationId="{AAFE66E3-4F27-43CD-98EC-5505D86B5DF5}"/>
          </ac:picMkLst>
        </pc:picChg>
        <pc:picChg chg="del">
          <ac:chgData name="Alex Kaplan" userId="0453e6525c958995" providerId="LiveId" clId="{4B16FDE9-B679-4E87-B667-8940707BB503}" dt="2024-01-20T02:32:31.359" v="5540" actId="478"/>
          <ac:picMkLst>
            <pc:docMk/>
            <pc:sldMk cId="551477948" sldId="270"/>
            <ac:picMk id="7" creationId="{602EAA04-F44C-70E0-19A4-2D7A35142B5E}"/>
          </ac:picMkLst>
        </pc:picChg>
        <pc:picChg chg="add del mod">
          <ac:chgData name="Alex Kaplan" userId="0453e6525c958995" providerId="LiveId" clId="{4B16FDE9-B679-4E87-B667-8940707BB503}" dt="2024-01-20T03:18:18.587" v="6173" actId="26606"/>
          <ac:picMkLst>
            <pc:docMk/>
            <pc:sldMk cId="551477948" sldId="270"/>
            <ac:picMk id="8" creationId="{90868F90-52A5-A3C5-19CC-82179D5F2E28}"/>
          </ac:picMkLst>
        </pc:picChg>
      </pc:sldChg>
      <pc:sldChg chg="addSp delSp modSp add mod">
        <pc:chgData name="Alex Kaplan" userId="0453e6525c958995" providerId="LiveId" clId="{4B16FDE9-B679-4E87-B667-8940707BB503}" dt="2024-01-20T19:04:16.172" v="8107" actId="20577"/>
        <pc:sldMkLst>
          <pc:docMk/>
          <pc:sldMk cId="3823597166" sldId="271"/>
        </pc:sldMkLst>
        <pc:spChg chg="mod">
          <ac:chgData name="Alex Kaplan" userId="0453e6525c958995" providerId="LiveId" clId="{4B16FDE9-B679-4E87-B667-8940707BB503}" dt="2024-01-20T19:02:11.203" v="8095" actId="20577"/>
          <ac:spMkLst>
            <pc:docMk/>
            <pc:sldMk cId="3823597166" sldId="271"/>
            <ac:spMk id="2" creationId="{BBE6D95B-C9D5-CD19-B88E-1B0281293A13}"/>
          </ac:spMkLst>
        </pc:spChg>
        <pc:spChg chg="mod">
          <ac:chgData name="Alex Kaplan" userId="0453e6525c958995" providerId="LiveId" clId="{4B16FDE9-B679-4E87-B667-8940707BB503}" dt="2024-01-20T19:04:16.172" v="8107" actId="20577"/>
          <ac:spMkLst>
            <pc:docMk/>
            <pc:sldMk cId="3823597166" sldId="271"/>
            <ac:spMk id="3" creationId="{4BE083AE-CAB0-E3EA-B3C4-169E74AF2B56}"/>
          </ac:spMkLst>
        </pc:spChg>
        <pc:spChg chg="add mod">
          <ac:chgData name="Alex Kaplan" userId="0453e6525c958995" providerId="LiveId" clId="{4B16FDE9-B679-4E87-B667-8940707BB503}" dt="2024-01-20T18:41:55.710" v="7786"/>
          <ac:spMkLst>
            <pc:docMk/>
            <pc:sldMk cId="3823597166" sldId="271"/>
            <ac:spMk id="12" creationId="{94E37212-9E62-B544-EF0F-3959FF37D022}"/>
          </ac:spMkLst>
        </pc:spChg>
        <pc:spChg chg="add del mod">
          <ac:chgData name="Alex Kaplan" userId="0453e6525c958995" providerId="LiveId" clId="{4B16FDE9-B679-4E87-B667-8940707BB503}" dt="2024-01-20T18:49:32.668" v="7823" actId="21"/>
          <ac:spMkLst>
            <pc:docMk/>
            <pc:sldMk cId="3823597166" sldId="271"/>
            <ac:spMk id="13" creationId="{8FA418D9-DF58-0592-0F2A-B7BA2E06726B}"/>
          </ac:spMkLst>
        </pc:spChg>
        <pc:spChg chg="add del">
          <ac:chgData name="Alex Kaplan" userId="0453e6525c958995" providerId="LiveId" clId="{4B16FDE9-B679-4E87-B667-8940707BB503}" dt="2024-01-20T18:35:26.112" v="7743" actId="26606"/>
          <ac:spMkLst>
            <pc:docMk/>
            <pc:sldMk cId="3823597166" sldId="271"/>
            <ac:spMk id="17" creationId="{212CBC7C-F294-455B-AE07-8B43A5705F20}"/>
          </ac:spMkLst>
        </pc:spChg>
        <pc:spChg chg="add del">
          <ac:chgData name="Alex Kaplan" userId="0453e6525c958995" providerId="LiveId" clId="{4B16FDE9-B679-4E87-B667-8940707BB503}" dt="2024-01-20T18:33:50.695" v="7725" actId="26606"/>
          <ac:spMkLst>
            <pc:docMk/>
            <pc:sldMk cId="3823597166" sldId="271"/>
            <ac:spMk id="26" creationId="{3F088236-D655-4F88-B238-E16762358025}"/>
          </ac:spMkLst>
        </pc:spChg>
        <pc:spChg chg="add del">
          <ac:chgData name="Alex Kaplan" userId="0453e6525c958995" providerId="LiveId" clId="{4B16FDE9-B679-4E87-B667-8940707BB503}" dt="2024-01-20T18:33:50.695" v="7725" actId="26606"/>
          <ac:spMkLst>
            <pc:docMk/>
            <pc:sldMk cId="3823597166" sldId="271"/>
            <ac:spMk id="28" creationId="{3DAC0C92-199E-475C-9390-119A9B027276}"/>
          </ac:spMkLst>
        </pc:spChg>
        <pc:spChg chg="add del">
          <ac:chgData name="Alex Kaplan" userId="0453e6525c958995" providerId="LiveId" clId="{4B16FDE9-B679-4E87-B667-8940707BB503}" dt="2024-01-20T18:33:50.695" v="7725" actId="26606"/>
          <ac:spMkLst>
            <pc:docMk/>
            <pc:sldMk cId="3823597166" sldId="271"/>
            <ac:spMk id="30" creationId="{C4CFB339-0ED8-4FE2-9EF1-6D1375B8499B}"/>
          </ac:spMkLst>
        </pc:spChg>
        <pc:spChg chg="add del">
          <ac:chgData name="Alex Kaplan" userId="0453e6525c958995" providerId="LiveId" clId="{4B16FDE9-B679-4E87-B667-8940707BB503}" dt="2024-01-20T18:33:50.695" v="7725" actId="26606"/>
          <ac:spMkLst>
            <pc:docMk/>
            <pc:sldMk cId="3823597166" sldId="271"/>
            <ac:spMk id="32" creationId="{31896C80-2069-4431-9C19-83B913734490}"/>
          </ac:spMkLst>
        </pc:spChg>
        <pc:spChg chg="add del">
          <ac:chgData name="Alex Kaplan" userId="0453e6525c958995" providerId="LiveId" clId="{4B16FDE9-B679-4E87-B667-8940707BB503}" dt="2024-01-20T18:33:50.695" v="7725" actId="26606"/>
          <ac:spMkLst>
            <pc:docMk/>
            <pc:sldMk cId="3823597166" sldId="271"/>
            <ac:spMk id="34" creationId="{BF120A21-0841-4823-B0C4-28AEBCEF9B78}"/>
          </ac:spMkLst>
        </pc:spChg>
        <pc:spChg chg="add del">
          <ac:chgData name="Alex Kaplan" userId="0453e6525c958995" providerId="LiveId" clId="{4B16FDE9-B679-4E87-B667-8940707BB503}" dt="2024-01-20T18:33:50.695" v="7725" actId="26606"/>
          <ac:spMkLst>
            <pc:docMk/>
            <pc:sldMk cId="3823597166" sldId="271"/>
            <ac:spMk id="36" creationId="{DBB05BAE-BBD3-4289-899F-A6851503C6B0}"/>
          </ac:spMkLst>
        </pc:spChg>
        <pc:spChg chg="add del">
          <ac:chgData name="Alex Kaplan" userId="0453e6525c958995" providerId="LiveId" clId="{4B16FDE9-B679-4E87-B667-8940707BB503}" dt="2024-01-20T18:33:50.695" v="7725" actId="26606"/>
          <ac:spMkLst>
            <pc:docMk/>
            <pc:sldMk cId="3823597166" sldId="271"/>
            <ac:spMk id="38" creationId="{9874D11C-36F5-4BBE-A490-019A54E953B0}"/>
          </ac:spMkLst>
        </pc:spChg>
        <pc:picChg chg="del">
          <ac:chgData name="Alex Kaplan" userId="0453e6525c958995" providerId="LiveId" clId="{4B16FDE9-B679-4E87-B667-8940707BB503}" dt="2024-01-20T16:51:57.044" v="6181" actId="478"/>
          <ac:picMkLst>
            <pc:docMk/>
            <pc:sldMk cId="3823597166" sldId="271"/>
            <ac:picMk id="5" creationId="{AAFE66E3-4F27-43CD-98EC-5505D86B5DF5}"/>
          </ac:picMkLst>
        </pc:picChg>
        <pc:picChg chg="add del mod ord">
          <ac:chgData name="Alex Kaplan" userId="0453e6525c958995" providerId="LiveId" clId="{4B16FDE9-B679-4E87-B667-8940707BB503}" dt="2024-01-20T18:34:18.845" v="7735" actId="478"/>
          <ac:picMkLst>
            <pc:docMk/>
            <pc:sldMk cId="3823597166" sldId="271"/>
            <ac:picMk id="6" creationId="{C01EF588-1EC0-E0B8-7076-EF00811F71D9}"/>
          </ac:picMkLst>
        </pc:picChg>
        <pc:picChg chg="del">
          <ac:chgData name="Alex Kaplan" userId="0453e6525c958995" providerId="LiveId" clId="{4B16FDE9-B679-4E87-B667-8940707BB503}" dt="2024-01-20T16:51:55.465" v="6180" actId="478"/>
          <ac:picMkLst>
            <pc:docMk/>
            <pc:sldMk cId="3823597166" sldId="271"/>
            <ac:picMk id="8" creationId="{90868F90-52A5-A3C5-19CC-82179D5F2E28}"/>
          </ac:picMkLst>
        </pc:picChg>
        <pc:picChg chg="add del">
          <ac:chgData name="Alex Kaplan" userId="0453e6525c958995" providerId="LiveId" clId="{4B16FDE9-B679-4E87-B667-8940707BB503}" dt="2024-01-20T18:34:23.550" v="7737" actId="22"/>
          <ac:picMkLst>
            <pc:docMk/>
            <pc:sldMk cId="3823597166" sldId="271"/>
            <ac:picMk id="9" creationId="{0C7A1A40-51FA-BBF1-FBEC-4F5B643F7188}"/>
          </ac:picMkLst>
        </pc:picChg>
        <pc:picChg chg="add mod">
          <ac:chgData name="Alex Kaplan" userId="0453e6525c958995" providerId="LiveId" clId="{4B16FDE9-B679-4E87-B667-8940707BB503}" dt="2024-01-20T18:35:26.112" v="7743" actId="26606"/>
          <ac:picMkLst>
            <pc:docMk/>
            <pc:sldMk cId="3823597166" sldId="271"/>
            <ac:picMk id="11" creationId="{A76CAB4F-3D25-F360-5BD7-64D48DB6BDE9}"/>
          </ac:picMkLst>
        </pc:picChg>
        <pc:cxnChg chg="add del">
          <ac:chgData name="Alex Kaplan" userId="0453e6525c958995" providerId="LiveId" clId="{4B16FDE9-B679-4E87-B667-8940707BB503}" dt="2024-01-20T18:33:50.695" v="7725" actId="26606"/>
          <ac:cxnSpMkLst>
            <pc:docMk/>
            <pc:sldMk cId="3823597166" sldId="271"/>
            <ac:cxnSpMk id="22" creationId="{64FA5DFF-7FE6-4855-84E6-DFA78EE978BD}"/>
          </ac:cxnSpMkLst>
        </pc:cxnChg>
        <pc:cxnChg chg="add del">
          <ac:chgData name="Alex Kaplan" userId="0453e6525c958995" providerId="LiveId" clId="{4B16FDE9-B679-4E87-B667-8940707BB503}" dt="2024-01-20T18:33:50.695" v="7725" actId="26606"/>
          <ac:cxnSpMkLst>
            <pc:docMk/>
            <pc:sldMk cId="3823597166" sldId="271"/>
            <ac:cxnSpMk id="24" creationId="{2AFD8CBA-54A3-4363-991B-B9C631BBFA74}"/>
          </ac:cxnSpMkLst>
        </pc:cxnChg>
      </pc:sldChg>
      <pc:sldChg chg="addSp delSp modSp new mod">
        <pc:chgData name="Alex Kaplan" userId="0453e6525c958995" providerId="LiveId" clId="{4B16FDE9-B679-4E87-B667-8940707BB503}" dt="2024-01-20T19:05:37.532" v="8117" actId="14100"/>
        <pc:sldMkLst>
          <pc:docMk/>
          <pc:sldMk cId="846830618" sldId="272"/>
        </pc:sldMkLst>
        <pc:spChg chg="mod">
          <ac:chgData name="Alex Kaplan" userId="0453e6525c958995" providerId="LiveId" clId="{4B16FDE9-B679-4E87-B667-8940707BB503}" dt="2024-01-20T18:48:05.917" v="7805" actId="20577"/>
          <ac:spMkLst>
            <pc:docMk/>
            <pc:sldMk cId="846830618" sldId="272"/>
            <ac:spMk id="2" creationId="{720C766E-D9AA-25A2-F601-730841A68DA1}"/>
          </ac:spMkLst>
        </pc:spChg>
        <pc:spChg chg="mod">
          <ac:chgData name="Alex Kaplan" userId="0453e6525c958995" providerId="LiveId" clId="{4B16FDE9-B679-4E87-B667-8940707BB503}" dt="2024-01-20T18:56:55.838" v="8046" actId="20577"/>
          <ac:spMkLst>
            <pc:docMk/>
            <pc:sldMk cId="846830618" sldId="272"/>
            <ac:spMk id="3" creationId="{70EC0C11-33A0-E11B-DA5C-E87F10BDCB54}"/>
          </ac:spMkLst>
        </pc:spChg>
        <pc:spChg chg="add del mod">
          <ac:chgData name="Alex Kaplan" userId="0453e6525c958995" providerId="LiveId" clId="{4B16FDE9-B679-4E87-B667-8940707BB503}" dt="2024-01-20T18:52:20.879" v="7846"/>
          <ac:spMkLst>
            <pc:docMk/>
            <pc:sldMk cId="846830618" sldId="272"/>
            <ac:spMk id="13" creationId="{8FA418D9-DF58-0592-0F2A-B7BA2E06726B}"/>
          </ac:spMkLst>
        </pc:spChg>
        <pc:picChg chg="add mod">
          <ac:chgData name="Alex Kaplan" userId="0453e6525c958995" providerId="LiveId" clId="{4B16FDE9-B679-4E87-B667-8940707BB503}" dt="2024-01-20T19:05:22.318" v="8114" actId="14100"/>
          <ac:picMkLst>
            <pc:docMk/>
            <pc:sldMk cId="846830618" sldId="272"/>
            <ac:picMk id="4" creationId="{046C7339-530A-A565-DA45-C30C0C1BDA3C}"/>
          </ac:picMkLst>
        </pc:picChg>
        <pc:picChg chg="add">
          <ac:chgData name="Alex Kaplan" userId="0453e6525c958995" providerId="LiveId" clId="{4B16FDE9-B679-4E87-B667-8940707BB503}" dt="2024-01-20T18:50:55.322" v="7829"/>
          <ac:picMkLst>
            <pc:docMk/>
            <pc:sldMk cId="846830618" sldId="272"/>
            <ac:picMk id="4098" creationId="{B4925DBB-F6B8-2E47-7FC4-D3E84E2BB753}"/>
          </ac:picMkLst>
        </pc:picChg>
        <pc:picChg chg="add mod">
          <ac:chgData name="Alex Kaplan" userId="0453e6525c958995" providerId="LiveId" clId="{4B16FDE9-B679-4E87-B667-8940707BB503}" dt="2024-01-20T19:05:37.532" v="8117" actId="14100"/>
          <ac:picMkLst>
            <pc:docMk/>
            <pc:sldMk cId="846830618" sldId="272"/>
            <ac:picMk id="4100" creationId="{26DF9080-6930-5312-BDE7-A2CC0896EF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221848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241825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9258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7666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523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217320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344068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75107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361003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118979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396022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66198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400970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160836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344401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4DF86-EEEF-42C8-8E61-B33337FE6083}" type="datetimeFigureOut">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7F4264-3107-429F-B6AD-F8945B76300D}" type="slidenum">
              <a:rPr lang="en-US" smtClean="0"/>
              <a:t>‹#›</a:t>
            </a:fld>
            <a:endParaRPr lang="en-US" dirty="0"/>
          </a:p>
        </p:txBody>
      </p:sp>
    </p:spTree>
    <p:extLst>
      <p:ext uri="{BB962C8B-B14F-4D97-AF65-F5344CB8AC3E}">
        <p14:creationId xmlns:p14="http://schemas.microsoft.com/office/powerpoint/2010/main" val="205414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DF86-EEEF-42C8-8E61-B33337FE6083}" type="datetimeFigureOut">
              <a:rPr lang="en-US" smtClean="0"/>
              <a:t>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7F4264-3107-429F-B6AD-F8945B76300D}" type="slidenum">
              <a:rPr lang="en-US" smtClean="0"/>
              <a:t>‹#›</a:t>
            </a:fld>
            <a:endParaRPr lang="en-US" dirty="0"/>
          </a:p>
        </p:txBody>
      </p:sp>
    </p:spTree>
    <p:extLst>
      <p:ext uri="{BB962C8B-B14F-4D97-AF65-F5344CB8AC3E}">
        <p14:creationId xmlns:p14="http://schemas.microsoft.com/office/powerpoint/2010/main" val="2641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linkedin.com/in/alex-kaplan-167200a2"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github.com/akap0209/Instacart_Analysis_Python/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st.github.com/jeremystan/c3b39d947d9b88b3ccff3147dbcf6c6b" TargetMode="External"/><Relationship Id="rId2" Type="http://schemas.openxmlformats.org/officeDocument/2006/relationships/hyperlink" Target="https://www.kaggle.com/datasets/psparks/instacart-market-basket-analysi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C6E-56A7-4675-8A83-CEC68ACC15CA}"/>
              </a:ext>
            </a:extLst>
          </p:cNvPr>
          <p:cNvSpPr>
            <a:spLocks noGrp="1"/>
          </p:cNvSpPr>
          <p:nvPr>
            <p:ph type="ctrTitle"/>
          </p:nvPr>
        </p:nvSpPr>
        <p:spPr/>
        <p:txBody>
          <a:bodyPr/>
          <a:lstStyle/>
          <a:p>
            <a:r>
              <a:rPr lang="en-US" dirty="0"/>
              <a:t>Alex Kaplan</a:t>
            </a:r>
          </a:p>
        </p:txBody>
      </p:sp>
      <p:sp>
        <p:nvSpPr>
          <p:cNvPr id="3" name="Subtitle 2">
            <a:extLst>
              <a:ext uri="{FF2B5EF4-FFF2-40B4-BE49-F238E27FC236}">
                <a16:creationId xmlns:a16="http://schemas.microsoft.com/office/drawing/2014/main" id="{3F6695BE-E2E7-7DC9-5A40-F85BE06AFE2C}"/>
              </a:ext>
            </a:extLst>
          </p:cNvPr>
          <p:cNvSpPr>
            <a:spLocks noGrp="1"/>
          </p:cNvSpPr>
          <p:nvPr>
            <p:ph type="subTitle" idx="1"/>
          </p:nvPr>
        </p:nvSpPr>
        <p:spPr/>
        <p:txBody>
          <a:bodyPr>
            <a:normAutofit fontScale="92500" lnSpcReduction="10000"/>
          </a:bodyPr>
          <a:lstStyle/>
          <a:p>
            <a:r>
              <a:rPr lang="en-US" dirty="0"/>
              <a:t>Career Foundry </a:t>
            </a:r>
          </a:p>
          <a:p>
            <a:r>
              <a:rPr lang="en-US" dirty="0"/>
              <a:t>Data Immersion Portfolio</a:t>
            </a:r>
          </a:p>
          <a:p>
            <a:r>
              <a:rPr lang="en-US" dirty="0"/>
              <a:t>Instacart Analysis</a:t>
            </a:r>
          </a:p>
          <a:p>
            <a:endParaRPr lang="en-US" dirty="0"/>
          </a:p>
        </p:txBody>
      </p:sp>
    </p:spTree>
    <p:extLst>
      <p:ext uri="{BB962C8B-B14F-4D97-AF65-F5344CB8AC3E}">
        <p14:creationId xmlns:p14="http://schemas.microsoft.com/office/powerpoint/2010/main" val="350757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B50-211D-7D0A-2F99-0B29A3D8F02B}"/>
              </a:ext>
            </a:extLst>
          </p:cNvPr>
          <p:cNvSpPr>
            <a:spLocks noGrp="1"/>
          </p:cNvSpPr>
          <p:nvPr>
            <p:ph type="title"/>
          </p:nvPr>
        </p:nvSpPr>
        <p:spPr/>
        <p:txBody>
          <a:bodyPr/>
          <a:lstStyle/>
          <a:p>
            <a:r>
              <a:rPr lang="en-US" dirty="0"/>
              <a:t>3. Customer Profiling Analysis </a:t>
            </a:r>
          </a:p>
        </p:txBody>
      </p:sp>
      <p:sp>
        <p:nvSpPr>
          <p:cNvPr id="3" name="Content Placeholder 2">
            <a:extLst>
              <a:ext uri="{FF2B5EF4-FFF2-40B4-BE49-F238E27FC236}">
                <a16:creationId xmlns:a16="http://schemas.microsoft.com/office/drawing/2014/main" id="{5125147A-262C-FCBB-9F26-3D080AB1B9E1}"/>
              </a:ext>
            </a:extLst>
          </p:cNvPr>
          <p:cNvSpPr>
            <a:spLocks noGrp="1"/>
          </p:cNvSpPr>
          <p:nvPr>
            <p:ph idx="1"/>
          </p:nvPr>
        </p:nvSpPr>
        <p:spPr>
          <a:xfrm>
            <a:off x="677334" y="2160590"/>
            <a:ext cx="4060129" cy="3317102"/>
          </a:xfrm>
        </p:spPr>
        <p:txBody>
          <a:bodyPr/>
          <a:lstStyle/>
          <a:p>
            <a:pPr marL="0" indent="0">
              <a:buNone/>
            </a:pPr>
            <a:r>
              <a:rPr lang="en-US" dirty="0"/>
              <a:t>Questions</a:t>
            </a:r>
          </a:p>
          <a:p>
            <a:r>
              <a:rPr lang="en-US" sz="1400" dirty="0"/>
              <a:t>Determine if age and income play any factor in how often customers order from Instacart.</a:t>
            </a:r>
          </a:p>
          <a:p>
            <a:r>
              <a:rPr lang="en-US" sz="1400" dirty="0"/>
              <a:t>Determine the ordering habits and behavior of the customers. </a:t>
            </a:r>
          </a:p>
        </p:txBody>
      </p:sp>
      <p:sp>
        <p:nvSpPr>
          <p:cNvPr id="4" name="TextBox 3">
            <a:extLst>
              <a:ext uri="{FF2B5EF4-FFF2-40B4-BE49-F238E27FC236}">
                <a16:creationId xmlns:a16="http://schemas.microsoft.com/office/drawing/2014/main" id="{8628BF49-7054-5262-D48A-7462BAB866C4}"/>
              </a:ext>
            </a:extLst>
          </p:cNvPr>
          <p:cNvSpPr txBox="1"/>
          <p:nvPr/>
        </p:nvSpPr>
        <p:spPr>
          <a:xfrm>
            <a:off x="5111932" y="2160590"/>
            <a:ext cx="4293325" cy="2492990"/>
          </a:xfrm>
          <a:prstGeom prst="rect">
            <a:avLst/>
          </a:prstGeom>
          <a:noFill/>
        </p:spPr>
        <p:txBody>
          <a:bodyPr wrap="square" rtlCol="0">
            <a:spAutoFit/>
          </a:bodyPr>
          <a:lstStyle/>
          <a:p>
            <a:r>
              <a:rPr lang="en-US" dirty="0"/>
              <a:t>Limitations </a:t>
            </a:r>
          </a:p>
          <a:p>
            <a:endParaRPr lang="en-US" dirty="0"/>
          </a:p>
          <a:p>
            <a:r>
              <a:rPr lang="en-US" sz="1400" dirty="0"/>
              <a:t>The data’s behavioral and demographical information was fabricated for the purposes of learning the processes. </a:t>
            </a:r>
          </a:p>
          <a:p>
            <a:endParaRPr lang="en-US" sz="1400" dirty="0"/>
          </a:p>
          <a:p>
            <a:r>
              <a:rPr lang="en-US" dirty="0"/>
              <a:t>Solution </a:t>
            </a:r>
          </a:p>
          <a:p>
            <a:endParaRPr lang="en-US" sz="1400" dirty="0"/>
          </a:p>
          <a:p>
            <a:r>
              <a:rPr lang="en-US" sz="1400" dirty="0"/>
              <a:t>The dataset was still used as is.</a:t>
            </a:r>
          </a:p>
          <a:p>
            <a:endParaRPr lang="en-US" dirty="0"/>
          </a:p>
        </p:txBody>
      </p:sp>
      <p:pic>
        <p:nvPicPr>
          <p:cNvPr id="2050" name="Picture 2" descr="Customer Shopping Online Illustration (AI)">
            <a:extLst>
              <a:ext uri="{FF2B5EF4-FFF2-40B4-BE49-F238E27FC236}">
                <a16:creationId xmlns:a16="http://schemas.microsoft.com/office/drawing/2014/main" id="{C8FAD43A-B9AC-1C24-F81E-383468B5B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250" y="139336"/>
            <a:ext cx="1601751" cy="1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7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95B-C9D5-CD19-B88E-1B0281293A13}"/>
              </a:ext>
            </a:extLst>
          </p:cNvPr>
          <p:cNvSpPr>
            <a:spLocks noGrp="1"/>
          </p:cNvSpPr>
          <p:nvPr>
            <p:ph type="title"/>
          </p:nvPr>
        </p:nvSpPr>
        <p:spPr>
          <a:xfrm>
            <a:off x="476655" y="609600"/>
            <a:ext cx="5784807" cy="1320800"/>
          </a:xfrm>
        </p:spPr>
        <p:txBody>
          <a:bodyPr>
            <a:normAutofit/>
          </a:bodyPr>
          <a:lstStyle/>
          <a:p>
            <a:r>
              <a:rPr lang="en-US" dirty="0"/>
              <a:t>3. Customer Profiling Analysis – Age &amp; Income</a:t>
            </a:r>
          </a:p>
        </p:txBody>
      </p:sp>
      <p:sp>
        <p:nvSpPr>
          <p:cNvPr id="12"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BE083AE-CAB0-E3EA-B3C4-169E74AF2B56}"/>
              </a:ext>
            </a:extLst>
          </p:cNvPr>
          <p:cNvSpPr>
            <a:spLocks noGrp="1"/>
          </p:cNvSpPr>
          <p:nvPr>
            <p:ph idx="1"/>
          </p:nvPr>
        </p:nvSpPr>
        <p:spPr>
          <a:xfrm>
            <a:off x="681001" y="2160589"/>
            <a:ext cx="5211607" cy="3880773"/>
          </a:xfrm>
        </p:spPr>
        <p:txBody>
          <a:bodyPr>
            <a:normAutofit/>
          </a:bodyPr>
          <a:lstStyle/>
          <a:p>
            <a:r>
              <a:rPr lang="en-US" sz="1400" baseline="0" dirty="0"/>
              <a:t>Defining ordering habits was taxing because the data had many variables combinations to examine. Ultimately, I chose to focus on </a:t>
            </a:r>
            <a:r>
              <a:rPr lang="en-US" sz="1400" b="1" baseline="0" dirty="0"/>
              <a:t>age</a:t>
            </a:r>
            <a:r>
              <a:rPr lang="en-US" sz="1400" baseline="0" dirty="0"/>
              <a:t> and </a:t>
            </a:r>
            <a:r>
              <a:rPr lang="en-US" sz="1400" b="1" baseline="0" dirty="0"/>
              <a:t>income</a:t>
            </a:r>
            <a:r>
              <a:rPr lang="en-US" sz="1400" baseline="0" dirty="0"/>
              <a:t>. </a:t>
            </a:r>
          </a:p>
          <a:p>
            <a:r>
              <a:rPr lang="en-US" sz="1400" baseline="0" dirty="0">
                <a:solidFill>
                  <a:schemeClr val="tx1"/>
                </a:solidFill>
                <a:effectLst/>
                <a:latin typeface="+mn-lt"/>
                <a:ea typeface="+mn-ea"/>
                <a:cs typeface="+mn-cs"/>
              </a:rPr>
              <a:t>As customers turn 40, their income tends to increase compared to customers under 40. </a:t>
            </a:r>
          </a:p>
          <a:p>
            <a:r>
              <a:rPr lang="en-US" sz="1400" dirty="0"/>
              <a:t>The bottom chart</a:t>
            </a:r>
            <a:r>
              <a:rPr lang="en-US" sz="1400" baseline="0" dirty="0"/>
              <a:t> shows the biggest proportion of Instacart's customers are middle age (35-60), followed by senior citizens (61+) and young age(&lt;35) respectively.  </a:t>
            </a:r>
          </a:p>
          <a:p>
            <a:pPr marL="0" indent="0">
              <a:buNone/>
            </a:pPr>
            <a:endParaRPr lang="en-US" sz="1400" baseline="0" dirty="0"/>
          </a:p>
          <a:p>
            <a:endParaRPr lang="en-US" sz="1400" baseline="0" dirty="0"/>
          </a:p>
        </p:txBody>
      </p:sp>
      <p:pic>
        <p:nvPicPr>
          <p:cNvPr id="4" name="Picture 3">
            <a:extLst>
              <a:ext uri="{FF2B5EF4-FFF2-40B4-BE49-F238E27FC236}">
                <a16:creationId xmlns:a16="http://schemas.microsoft.com/office/drawing/2014/main" id="{EFD26D56-2CF8-463D-92AB-74FA69320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89" y="1130365"/>
            <a:ext cx="3661600" cy="2692698"/>
          </a:xfrm>
          <a:prstGeom prst="rect">
            <a:avLst/>
          </a:prstGeom>
        </p:spPr>
      </p:pic>
      <p:pic>
        <p:nvPicPr>
          <p:cNvPr id="6" name="Picture 5">
            <a:extLst>
              <a:ext uri="{FF2B5EF4-FFF2-40B4-BE49-F238E27FC236}">
                <a16:creationId xmlns:a16="http://schemas.microsoft.com/office/drawing/2014/main" id="{B8F97022-D7D0-4817-AF2F-DE3573815F0A}"/>
              </a:ext>
            </a:extLst>
          </p:cNvPr>
          <p:cNvPicPr>
            <a:picLocks noChangeAspect="1"/>
          </p:cNvPicPr>
          <p:nvPr/>
        </p:nvPicPr>
        <p:blipFill>
          <a:blip r:embed="rId3"/>
          <a:stretch>
            <a:fillRect/>
          </a:stretch>
        </p:blipFill>
        <p:spPr>
          <a:xfrm>
            <a:off x="5978789" y="4013201"/>
            <a:ext cx="3597006" cy="2235199"/>
          </a:xfrm>
          <a:prstGeom prst="rect">
            <a:avLst/>
          </a:prstGeom>
        </p:spPr>
      </p:pic>
    </p:spTree>
    <p:extLst>
      <p:ext uri="{BB962C8B-B14F-4D97-AF65-F5344CB8AC3E}">
        <p14:creationId xmlns:p14="http://schemas.microsoft.com/office/powerpoint/2010/main" val="274807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95B-C9D5-CD19-B88E-1B0281293A13}"/>
              </a:ext>
            </a:extLst>
          </p:cNvPr>
          <p:cNvSpPr>
            <a:spLocks noGrp="1"/>
          </p:cNvSpPr>
          <p:nvPr>
            <p:ph type="title"/>
          </p:nvPr>
        </p:nvSpPr>
        <p:spPr>
          <a:xfrm>
            <a:off x="476656" y="609600"/>
            <a:ext cx="5412286" cy="1320800"/>
          </a:xfrm>
        </p:spPr>
        <p:txBody>
          <a:bodyPr>
            <a:normAutofit fontScale="90000"/>
          </a:bodyPr>
          <a:lstStyle/>
          <a:p>
            <a:r>
              <a:rPr lang="en-US" sz="3300" dirty="0"/>
              <a:t>3. Customer Profiling Analysis:  Ordering Habits &amp; Status</a:t>
            </a:r>
          </a:p>
        </p:txBody>
      </p:sp>
      <p:sp>
        <p:nvSpPr>
          <p:cNvPr id="17"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BE083AE-CAB0-E3EA-B3C4-169E74AF2B56}"/>
              </a:ext>
            </a:extLst>
          </p:cNvPr>
          <p:cNvSpPr>
            <a:spLocks noGrp="1"/>
          </p:cNvSpPr>
          <p:nvPr>
            <p:ph idx="1"/>
          </p:nvPr>
        </p:nvSpPr>
        <p:spPr>
          <a:xfrm>
            <a:off x="681001" y="2160589"/>
            <a:ext cx="5211607" cy="3880773"/>
          </a:xfrm>
        </p:spPr>
        <p:txBody>
          <a:bodyPr>
            <a:normAutofit/>
          </a:bodyPr>
          <a:lstStyle/>
          <a:p>
            <a:pPr>
              <a:lnSpc>
                <a:spcPct val="90000"/>
              </a:lnSpc>
            </a:pPr>
            <a:endParaRPr lang="en-US" sz="1400" baseline="0" dirty="0"/>
          </a:p>
          <a:p>
            <a:pPr>
              <a:lnSpc>
                <a:spcPct val="90000"/>
              </a:lnSpc>
            </a:pPr>
            <a:r>
              <a:rPr lang="en-US" sz="1400" baseline="0" dirty="0"/>
              <a:t>Families (with at least one child) have the highest proportion of orders for Instacart. We can also see that single adults have the second highest proportion of Instacart's orders. </a:t>
            </a:r>
          </a:p>
          <a:p>
            <a:pPr>
              <a:lnSpc>
                <a:spcPct val="90000"/>
              </a:lnSpc>
            </a:pPr>
            <a:r>
              <a:rPr lang="en-US" sz="1400" baseline="0" dirty="0"/>
              <a:t>Based on family status, most of Instacart's customers are married with a dependent living with them and second most customers are single living with no dependents. Regardless of family status, all customers tend to order mid ranged products. </a:t>
            </a:r>
          </a:p>
        </p:txBody>
      </p:sp>
      <p:pic>
        <p:nvPicPr>
          <p:cNvPr id="8" name="Picture 7">
            <a:extLst>
              <a:ext uri="{FF2B5EF4-FFF2-40B4-BE49-F238E27FC236}">
                <a16:creationId xmlns:a16="http://schemas.microsoft.com/office/drawing/2014/main" id="{90868F90-52A5-A3C5-19CC-82179D5F2E28}"/>
              </a:ext>
            </a:extLst>
          </p:cNvPr>
          <p:cNvPicPr>
            <a:picLocks noChangeAspect="1"/>
          </p:cNvPicPr>
          <p:nvPr/>
        </p:nvPicPr>
        <p:blipFill rotWithShape="1">
          <a:blip r:embed="rId2"/>
          <a:srcRect l="5730" r="-4" b="-4"/>
          <a:stretch/>
        </p:blipFill>
        <p:spPr>
          <a:xfrm>
            <a:off x="6129405" y="609600"/>
            <a:ext cx="3144597" cy="3127248"/>
          </a:xfrm>
          <a:prstGeom prst="rect">
            <a:avLst/>
          </a:prstGeom>
        </p:spPr>
      </p:pic>
      <p:pic>
        <p:nvPicPr>
          <p:cNvPr id="5" name="Picture 4">
            <a:extLst>
              <a:ext uri="{FF2B5EF4-FFF2-40B4-BE49-F238E27FC236}">
                <a16:creationId xmlns:a16="http://schemas.microsoft.com/office/drawing/2014/main" id="{AAFE66E3-4F27-43CD-98EC-5505D86B5DF5}"/>
              </a:ext>
            </a:extLst>
          </p:cNvPr>
          <p:cNvPicPr>
            <a:picLocks noChangeAspect="1"/>
          </p:cNvPicPr>
          <p:nvPr/>
        </p:nvPicPr>
        <p:blipFill rotWithShape="1">
          <a:blip r:embed="rId3"/>
          <a:srcRect l="12163" r="9457" b="-2"/>
          <a:stretch/>
        </p:blipFill>
        <p:spPr>
          <a:xfrm>
            <a:off x="5634445" y="3868505"/>
            <a:ext cx="3639557" cy="2403046"/>
          </a:xfrm>
          <a:prstGeom prst="rect">
            <a:avLst/>
          </a:prstGeom>
        </p:spPr>
      </p:pic>
    </p:spTree>
    <p:extLst>
      <p:ext uri="{BB962C8B-B14F-4D97-AF65-F5344CB8AC3E}">
        <p14:creationId xmlns:p14="http://schemas.microsoft.com/office/powerpoint/2010/main" val="55147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95B-C9D5-CD19-B88E-1B0281293A13}"/>
              </a:ext>
            </a:extLst>
          </p:cNvPr>
          <p:cNvSpPr>
            <a:spLocks noGrp="1"/>
          </p:cNvSpPr>
          <p:nvPr>
            <p:ph type="title"/>
          </p:nvPr>
        </p:nvSpPr>
        <p:spPr>
          <a:xfrm>
            <a:off x="677334" y="609600"/>
            <a:ext cx="8596668" cy="1320800"/>
          </a:xfrm>
        </p:spPr>
        <p:txBody>
          <a:bodyPr anchor="t">
            <a:normAutofit/>
          </a:bodyPr>
          <a:lstStyle/>
          <a:p>
            <a:r>
              <a:rPr lang="en-US" dirty="0"/>
              <a:t>Conclusions &amp; Recommendations</a:t>
            </a:r>
          </a:p>
        </p:txBody>
      </p:sp>
      <p:sp>
        <p:nvSpPr>
          <p:cNvPr id="3" name="Content Placeholder 2">
            <a:extLst>
              <a:ext uri="{FF2B5EF4-FFF2-40B4-BE49-F238E27FC236}">
                <a16:creationId xmlns:a16="http://schemas.microsoft.com/office/drawing/2014/main" id="{4BE083AE-CAB0-E3EA-B3C4-169E74AF2B56}"/>
              </a:ext>
            </a:extLst>
          </p:cNvPr>
          <p:cNvSpPr>
            <a:spLocks noGrp="1"/>
          </p:cNvSpPr>
          <p:nvPr>
            <p:ph idx="1"/>
          </p:nvPr>
        </p:nvSpPr>
        <p:spPr>
          <a:xfrm>
            <a:off x="574767" y="2037806"/>
            <a:ext cx="5390604" cy="4528457"/>
          </a:xfrm>
        </p:spPr>
        <p:txBody>
          <a:bodyPr>
            <a:normAutofit lnSpcReduction="10000"/>
          </a:bodyPr>
          <a:lstStyle/>
          <a:p>
            <a:pPr>
              <a:lnSpc>
                <a:spcPct val="90000"/>
              </a:lnSpc>
            </a:pPr>
            <a:r>
              <a:rPr lang="en-US" sz="1600" b="0" i="0" dirty="0">
                <a:solidFill>
                  <a:srgbClr val="111111"/>
                </a:solidFill>
                <a:effectLst/>
                <a:latin typeface="-apple-system"/>
              </a:rPr>
              <a:t>According to an analysis, Instacart is busiest between </a:t>
            </a:r>
            <a:r>
              <a:rPr lang="en-US" sz="1600" b="1" i="0" dirty="0">
                <a:solidFill>
                  <a:srgbClr val="111111"/>
                </a:solidFill>
                <a:effectLst/>
                <a:latin typeface="-apple-system"/>
              </a:rPr>
              <a:t>9am-4pm</a:t>
            </a:r>
            <a:r>
              <a:rPr lang="en-US" sz="1600" b="0" i="0" dirty="0">
                <a:solidFill>
                  <a:srgbClr val="111111"/>
                </a:solidFill>
                <a:effectLst/>
                <a:latin typeface="-apple-system"/>
              </a:rPr>
              <a:t> on Saturdays and Sundays. The most popular department on Instacart is </a:t>
            </a:r>
            <a:r>
              <a:rPr lang="en-US" sz="1600" b="1" i="0" dirty="0">
                <a:solidFill>
                  <a:srgbClr val="111111"/>
                </a:solidFill>
                <a:effectLst/>
                <a:latin typeface="-apple-system"/>
              </a:rPr>
              <a:t>produce</a:t>
            </a:r>
            <a:r>
              <a:rPr lang="en-US" sz="1600" b="0" i="0" dirty="0">
                <a:solidFill>
                  <a:srgbClr val="111111"/>
                </a:solidFill>
                <a:effectLst/>
                <a:latin typeface="-apple-system"/>
              </a:rPr>
              <a:t>. Additionally, it appears that </a:t>
            </a:r>
            <a:r>
              <a:rPr lang="en-US" sz="1600" b="1" i="0" dirty="0">
                <a:solidFill>
                  <a:srgbClr val="111111"/>
                </a:solidFill>
                <a:effectLst/>
                <a:latin typeface="-apple-system"/>
              </a:rPr>
              <a:t>married people</a:t>
            </a:r>
            <a:r>
              <a:rPr lang="en-US" sz="1600" b="0" i="0" dirty="0">
                <a:solidFill>
                  <a:srgbClr val="111111"/>
                </a:solidFill>
                <a:effectLst/>
                <a:latin typeface="-apple-system"/>
              </a:rPr>
              <a:t> make up the largest proportion of Instacart’s customers.</a:t>
            </a:r>
          </a:p>
          <a:p>
            <a:pPr>
              <a:lnSpc>
                <a:spcPct val="90000"/>
              </a:lnSpc>
            </a:pPr>
            <a:r>
              <a:rPr lang="en-US" sz="1500" dirty="0"/>
              <a:t>It might be a good idea to offer promotions on lower sold items such as bulk and pet items to help increase their sales. It may be beneficial to have advertisements during the slow periods of the day between 12am-7am and to offer deals to customers who order during this slower time.</a:t>
            </a:r>
          </a:p>
          <a:p>
            <a:pPr>
              <a:lnSpc>
                <a:spcPct val="90000"/>
              </a:lnSpc>
            </a:pPr>
            <a:r>
              <a:rPr lang="en-US" sz="1500" dirty="0"/>
              <a:t>Even though I answered the questions, I was always aware of the fact that the answers I provided did not paint the entire picture since some of the data values were missing. I wondered if the results of the data would be any different if the values were not missing. </a:t>
            </a:r>
          </a:p>
          <a:p>
            <a:pPr>
              <a:lnSpc>
                <a:spcPct val="90000"/>
              </a:lnSpc>
            </a:pPr>
            <a:r>
              <a:rPr lang="en-US" sz="1500" dirty="0"/>
              <a:t>Technically speaking working with a dataset that has over 30 million rows was problematic due to the amount of RAM it took to run the code necessary for this analysis. To help with this issue, I optimized the code by splitting the data into chunks. </a:t>
            </a:r>
          </a:p>
        </p:txBody>
      </p:sp>
      <p:pic>
        <p:nvPicPr>
          <p:cNvPr id="11" name="Picture 10">
            <a:extLst>
              <a:ext uri="{FF2B5EF4-FFF2-40B4-BE49-F238E27FC236}">
                <a16:creationId xmlns:a16="http://schemas.microsoft.com/office/drawing/2014/main" id="{A76CAB4F-3D25-F360-5BD7-64D48DB6BDE9}"/>
              </a:ext>
            </a:extLst>
          </p:cNvPr>
          <p:cNvPicPr>
            <a:picLocks noChangeAspect="1"/>
          </p:cNvPicPr>
          <p:nvPr/>
        </p:nvPicPr>
        <p:blipFill rotWithShape="1">
          <a:blip r:embed="rId2"/>
          <a:srcRect l="4837" r="43715" b="1"/>
          <a:stretch/>
        </p:blipFill>
        <p:spPr>
          <a:xfrm>
            <a:off x="6127951" y="2159000"/>
            <a:ext cx="3145536" cy="3882362"/>
          </a:xfrm>
          <a:prstGeom prst="rect">
            <a:avLst/>
          </a:prstGeom>
        </p:spPr>
      </p:pic>
      <p:sp>
        <p:nvSpPr>
          <p:cNvPr id="12" name="TextBox 11">
            <a:extLst>
              <a:ext uri="{FF2B5EF4-FFF2-40B4-BE49-F238E27FC236}">
                <a16:creationId xmlns:a16="http://schemas.microsoft.com/office/drawing/2014/main" id="{94E37212-9E62-B544-EF0F-3959FF37D022}"/>
              </a:ext>
            </a:extLst>
          </p:cNvPr>
          <p:cNvSpPr txBox="1"/>
          <p:nvPr/>
        </p:nvSpPr>
        <p:spPr>
          <a:xfrm>
            <a:off x="1358538" y="6487886"/>
            <a:ext cx="148046" cy="37011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359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766E-D9AA-25A2-F601-730841A68DA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70EC0C11-33A0-E11B-DA5C-E87F10BDCB54}"/>
              </a:ext>
            </a:extLst>
          </p:cNvPr>
          <p:cNvSpPr>
            <a:spLocks noGrp="1"/>
          </p:cNvSpPr>
          <p:nvPr>
            <p:ph type="subTitle" idx="1"/>
          </p:nvPr>
        </p:nvSpPr>
        <p:spPr/>
        <p:txBody>
          <a:bodyPr/>
          <a:lstStyle/>
          <a:p>
            <a:r>
              <a:rPr lang="en-US" dirty="0">
                <a:solidFill>
                  <a:schemeClr val="accent1"/>
                </a:solidFill>
              </a:rPr>
              <a:t>If you enjoyed reading about this analysis, please click the links below to see more Python code and additional insights. </a:t>
            </a:r>
          </a:p>
        </p:txBody>
      </p:sp>
      <p:pic>
        <p:nvPicPr>
          <p:cNvPr id="4" name="Picture 2" descr="Meaning LinkedIn logo and symbol | history and evolution">
            <a:hlinkClick r:id="rId2"/>
            <a:extLst>
              <a:ext uri="{FF2B5EF4-FFF2-40B4-BE49-F238E27FC236}">
                <a16:creationId xmlns:a16="http://schemas.microsoft.com/office/drawing/2014/main" id="{046C7339-530A-A565-DA45-C30C0C1BD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555" y="5697135"/>
            <a:ext cx="616552" cy="6949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ithub Logo Transparent Background - ezildaricci">
            <a:hlinkClick r:id="rId4"/>
            <a:extLst>
              <a:ext uri="{FF2B5EF4-FFF2-40B4-BE49-F238E27FC236}">
                <a16:creationId xmlns:a16="http://schemas.microsoft.com/office/drawing/2014/main" id="{26DF9080-6930-5312-BDE7-A2CC0896E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298" y="5660125"/>
            <a:ext cx="813222" cy="81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83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D0D2-4FC5-4867-650C-8C14948AC1BA}"/>
              </a:ext>
            </a:extLst>
          </p:cNvPr>
          <p:cNvSpPr>
            <a:spLocks noGrp="1"/>
          </p:cNvSpPr>
          <p:nvPr>
            <p:ph type="title"/>
          </p:nvPr>
        </p:nvSpPr>
        <p:spPr/>
        <p:txBody>
          <a:bodyPr/>
          <a:lstStyle/>
          <a:p>
            <a:r>
              <a:rPr lang="en-US" dirty="0"/>
              <a:t>Instacart Grocery Basket Analysis</a:t>
            </a:r>
          </a:p>
        </p:txBody>
      </p:sp>
      <p:sp>
        <p:nvSpPr>
          <p:cNvPr id="3" name="Content Placeholder 2">
            <a:extLst>
              <a:ext uri="{FF2B5EF4-FFF2-40B4-BE49-F238E27FC236}">
                <a16:creationId xmlns:a16="http://schemas.microsoft.com/office/drawing/2014/main" id="{2584EB0C-529D-C3E5-796A-06C90637B10B}"/>
              </a:ext>
            </a:extLst>
          </p:cNvPr>
          <p:cNvSpPr>
            <a:spLocks noGrp="1"/>
          </p:cNvSpPr>
          <p:nvPr>
            <p:ph idx="1"/>
          </p:nvPr>
        </p:nvSpPr>
        <p:spPr/>
        <p:txBody>
          <a:bodyPr/>
          <a:lstStyle/>
          <a:p>
            <a:pPr>
              <a:lnSpc>
                <a:spcPct val="90000"/>
              </a:lnSpc>
            </a:pPr>
            <a:r>
              <a:rPr lang="en-US" sz="1800" dirty="0"/>
              <a:t>Objective </a:t>
            </a:r>
          </a:p>
          <a:p>
            <a:pPr marL="0" indent="0">
              <a:lnSpc>
                <a:spcPct val="90000"/>
              </a:lnSpc>
              <a:buNone/>
            </a:pPr>
            <a:r>
              <a:rPr lang="en-US" sz="1800" dirty="0"/>
              <a:t>Instacart is an online grocery store that operates through an app. Instacart already has very good sales, but they want to uncover more information about their sales patterns. Our task is to perform an initial data and exploratory analysis of some of their data to derive insights and suggest strategies for better segmentation based on the provided criteria. </a:t>
            </a:r>
          </a:p>
          <a:p>
            <a:pPr>
              <a:lnSpc>
                <a:spcPct val="90000"/>
              </a:lnSpc>
            </a:pPr>
            <a:r>
              <a:rPr lang="en-US" sz="1800" dirty="0"/>
              <a:t>Overview</a:t>
            </a:r>
          </a:p>
          <a:p>
            <a:pPr marL="0" indent="0">
              <a:lnSpc>
                <a:spcPct val="90000"/>
              </a:lnSpc>
              <a:buNone/>
            </a:pPr>
            <a:r>
              <a:rPr lang="en-US" sz="1800" dirty="0"/>
              <a:t>The stakeholders at Instacart are interested in the variety of customers in their database along with their purchasing behaviors. They are contemplating a targeted market strategy as they believe that they cannot use the same methods to reach everyone. They want to target different customers with applicable marketing campaigns to see if they have an impact on the sale of their products. </a:t>
            </a:r>
          </a:p>
          <a:p>
            <a:endParaRPr lang="en-US" dirty="0"/>
          </a:p>
        </p:txBody>
      </p:sp>
      <p:pic>
        <p:nvPicPr>
          <p:cNvPr id="1026" name="Picture 2" descr="Download Instacart Logo PNG and Vector (PDF, SVG, Ai, EPS) Free">
            <a:extLst>
              <a:ext uri="{FF2B5EF4-FFF2-40B4-BE49-F238E27FC236}">
                <a16:creationId xmlns:a16="http://schemas.microsoft.com/office/drawing/2014/main" id="{D4EC9B29-906D-AFC9-A117-19F50F8B1A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6" b="-2"/>
          <a:stretch/>
        </p:blipFill>
        <p:spPr bwMode="auto">
          <a:xfrm>
            <a:off x="7940035" y="1087151"/>
            <a:ext cx="1499529" cy="10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9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AC13-24E9-9918-3E39-5651149372C3}"/>
              </a:ext>
            </a:extLst>
          </p:cNvPr>
          <p:cNvSpPr>
            <a:spLocks noGrp="1"/>
          </p:cNvSpPr>
          <p:nvPr>
            <p:ph type="title"/>
          </p:nvPr>
        </p:nvSpPr>
        <p:spPr/>
        <p:txBody>
          <a:bodyPr/>
          <a:lstStyle/>
          <a:p>
            <a:r>
              <a:rPr lang="en-US" dirty="0"/>
              <a:t>Questions from the Sales and Marketing Team</a:t>
            </a:r>
          </a:p>
        </p:txBody>
      </p:sp>
      <p:sp>
        <p:nvSpPr>
          <p:cNvPr id="3" name="Content Placeholder 2">
            <a:extLst>
              <a:ext uri="{FF2B5EF4-FFF2-40B4-BE49-F238E27FC236}">
                <a16:creationId xmlns:a16="http://schemas.microsoft.com/office/drawing/2014/main" id="{90CBCAA3-D5F6-850F-9C7A-4F01B27FA16E}"/>
              </a:ext>
            </a:extLst>
          </p:cNvPr>
          <p:cNvSpPr>
            <a:spLocks noGrp="1"/>
          </p:cNvSpPr>
          <p:nvPr>
            <p:ph idx="1"/>
          </p:nvPr>
        </p:nvSpPr>
        <p:spPr/>
        <p:txBody>
          <a:bodyPr/>
          <a:lstStyle/>
          <a:p>
            <a:r>
              <a:rPr lang="en-US" dirty="0"/>
              <a:t>What are the busiest days and hours? </a:t>
            </a:r>
          </a:p>
          <a:p>
            <a:r>
              <a:rPr lang="en-US" dirty="0"/>
              <a:t>What time of day to people spend the most money? </a:t>
            </a:r>
          </a:p>
          <a:p>
            <a:r>
              <a:rPr lang="en-US" dirty="0"/>
              <a:t>Which departments are products purchased from the most? </a:t>
            </a:r>
          </a:p>
          <a:p>
            <a:r>
              <a:rPr lang="en-US" dirty="0"/>
              <a:t>What are the buying habits of family vs nonmarried? </a:t>
            </a:r>
          </a:p>
          <a:p>
            <a:r>
              <a:rPr lang="en-US" dirty="0"/>
              <a:t>Which type of customer status makes up the majority of Instacart’s overall customers? </a:t>
            </a:r>
          </a:p>
        </p:txBody>
      </p:sp>
    </p:spTree>
    <p:extLst>
      <p:ext uri="{BB962C8B-B14F-4D97-AF65-F5344CB8AC3E}">
        <p14:creationId xmlns:p14="http://schemas.microsoft.com/office/powerpoint/2010/main" val="371985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91DB-6E28-4521-4BA8-6385608FCC8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3FB34D-F924-327F-0E4B-1A52854A6478}"/>
              </a:ext>
            </a:extLst>
          </p:cNvPr>
          <p:cNvSpPr>
            <a:spLocks noGrp="1"/>
          </p:cNvSpPr>
          <p:nvPr>
            <p:ph sz="half" idx="1"/>
          </p:nvPr>
        </p:nvSpPr>
        <p:spPr/>
        <p:txBody>
          <a:bodyPr/>
          <a:lstStyle/>
          <a:p>
            <a:pPr marL="0" indent="0">
              <a:buNone/>
            </a:pPr>
            <a:r>
              <a:rPr lang="en-US" dirty="0"/>
              <a:t>Data </a:t>
            </a:r>
          </a:p>
          <a:p>
            <a:r>
              <a:rPr lang="en-US" sz="1400" dirty="0"/>
              <a:t>Customers Data Set </a:t>
            </a:r>
            <a:r>
              <a:rPr lang="en-US" sz="1400" dirty="0">
                <a:hlinkClick r:id="rId2"/>
              </a:rPr>
              <a:t>Instacart Customers Dataset</a:t>
            </a:r>
            <a:endParaRPr lang="en-US" sz="1400" dirty="0"/>
          </a:p>
          <a:p>
            <a:r>
              <a:rPr lang="en-US" sz="1400" dirty="0"/>
              <a:t>Data Dictionary </a:t>
            </a:r>
            <a:r>
              <a:rPr lang="en-US" sz="1400" dirty="0">
                <a:hlinkClick r:id="rId3"/>
              </a:rPr>
              <a:t>Instacart Data Dictionary</a:t>
            </a:r>
            <a:endParaRPr lang="en-US" sz="1400" dirty="0"/>
          </a:p>
          <a:p>
            <a:endParaRPr lang="en-US" sz="1400" dirty="0"/>
          </a:p>
          <a:p>
            <a:pPr marL="0" indent="0">
              <a:buNone/>
            </a:pPr>
            <a:endParaRPr lang="en-US" sz="1400" dirty="0"/>
          </a:p>
          <a:p>
            <a:pPr marL="0" indent="0">
              <a:buNone/>
            </a:pPr>
            <a:r>
              <a:rPr lang="en-US" sz="1400" dirty="0"/>
              <a:t>Tools</a:t>
            </a:r>
          </a:p>
          <a:p>
            <a:r>
              <a:rPr lang="en-US" sz="1400" dirty="0"/>
              <a:t>Python, Jupyter Lab, Pandas, Seaborn and Matplotlib libraries</a:t>
            </a:r>
          </a:p>
          <a:p>
            <a:endParaRPr lang="en-US" sz="1400" dirty="0"/>
          </a:p>
          <a:p>
            <a:pPr marL="0" indent="0">
              <a:buNone/>
            </a:pPr>
            <a:endParaRPr lang="en-US" sz="1400" dirty="0"/>
          </a:p>
        </p:txBody>
      </p:sp>
      <p:sp>
        <p:nvSpPr>
          <p:cNvPr id="4" name="Content Placeholder 3">
            <a:extLst>
              <a:ext uri="{FF2B5EF4-FFF2-40B4-BE49-F238E27FC236}">
                <a16:creationId xmlns:a16="http://schemas.microsoft.com/office/drawing/2014/main" id="{A1C8BA78-06D2-F5C8-E584-CB60BB279365}"/>
              </a:ext>
            </a:extLst>
          </p:cNvPr>
          <p:cNvSpPr>
            <a:spLocks noGrp="1"/>
          </p:cNvSpPr>
          <p:nvPr>
            <p:ph sz="half" idx="2"/>
          </p:nvPr>
        </p:nvSpPr>
        <p:spPr/>
        <p:txBody>
          <a:bodyPr/>
          <a:lstStyle/>
          <a:p>
            <a:r>
              <a:rPr lang="en-US" dirty="0"/>
              <a:t>Skills</a:t>
            </a:r>
          </a:p>
          <a:p>
            <a:r>
              <a:rPr lang="en-US" sz="1400" dirty="0"/>
              <a:t>Data Cleaning</a:t>
            </a:r>
          </a:p>
          <a:p>
            <a:r>
              <a:rPr lang="en-US" sz="1400" dirty="0"/>
              <a:t>Data Grouping</a:t>
            </a:r>
          </a:p>
          <a:p>
            <a:r>
              <a:rPr lang="en-US" sz="1400" dirty="0"/>
              <a:t>Data Merging</a:t>
            </a:r>
          </a:p>
          <a:p>
            <a:r>
              <a:rPr lang="en-US" sz="1400" dirty="0"/>
              <a:t>Data Aggregation</a:t>
            </a:r>
          </a:p>
          <a:p>
            <a:r>
              <a:rPr lang="en-US" sz="1400" dirty="0"/>
              <a:t>Exploratory Analysis</a:t>
            </a:r>
          </a:p>
          <a:p>
            <a:r>
              <a:rPr lang="en-US" sz="1400" dirty="0"/>
              <a:t>Deriving New Variables</a:t>
            </a:r>
          </a:p>
          <a:p>
            <a:r>
              <a:rPr lang="en-US" sz="1400" dirty="0"/>
              <a:t>Descriptive Statistics</a:t>
            </a:r>
          </a:p>
          <a:p>
            <a:r>
              <a:rPr lang="en-US" sz="1400" dirty="0"/>
              <a:t>Reporting in Excel</a:t>
            </a:r>
          </a:p>
          <a:p>
            <a:r>
              <a:rPr lang="en-US" sz="1400" dirty="0"/>
              <a:t>Visualizations</a:t>
            </a:r>
          </a:p>
          <a:p>
            <a:endParaRPr lang="en-US" sz="1400" dirty="0"/>
          </a:p>
        </p:txBody>
      </p:sp>
    </p:spTree>
    <p:extLst>
      <p:ext uri="{BB962C8B-B14F-4D97-AF65-F5344CB8AC3E}">
        <p14:creationId xmlns:p14="http://schemas.microsoft.com/office/powerpoint/2010/main" val="18101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E4EB-2C2B-2354-ACC5-8927755B0BCB}"/>
              </a:ext>
            </a:extLst>
          </p:cNvPr>
          <p:cNvSpPr>
            <a:spLocks noGrp="1"/>
          </p:cNvSpPr>
          <p:nvPr>
            <p:ph type="title"/>
          </p:nvPr>
        </p:nvSpPr>
        <p:spPr/>
        <p:txBody>
          <a:bodyPr/>
          <a:lstStyle/>
          <a:p>
            <a:r>
              <a:rPr lang="en-US" dirty="0"/>
              <a:t>Project Phases</a:t>
            </a:r>
          </a:p>
        </p:txBody>
      </p:sp>
      <p:sp>
        <p:nvSpPr>
          <p:cNvPr id="3" name="Content Placeholder 2">
            <a:extLst>
              <a:ext uri="{FF2B5EF4-FFF2-40B4-BE49-F238E27FC236}">
                <a16:creationId xmlns:a16="http://schemas.microsoft.com/office/drawing/2014/main" id="{A2C2CC6C-2C4F-B17D-25CB-7284243B2172}"/>
              </a:ext>
            </a:extLst>
          </p:cNvPr>
          <p:cNvSpPr>
            <a:spLocks noGrp="1"/>
          </p:cNvSpPr>
          <p:nvPr>
            <p:ph idx="1"/>
          </p:nvPr>
        </p:nvSpPr>
        <p:spPr/>
        <p:txBody>
          <a:bodyPr>
            <a:normAutofit/>
          </a:bodyPr>
          <a:lstStyle/>
          <a:p>
            <a:r>
              <a:rPr lang="en-US" dirty="0"/>
              <a:t>1. Data Preparation Phase </a:t>
            </a:r>
          </a:p>
          <a:p>
            <a:pPr marL="0" indent="0">
              <a:buNone/>
            </a:pPr>
            <a:r>
              <a:rPr lang="en-US" sz="1400" dirty="0"/>
              <a:t>The first step was to clean the original Instacart Dataset provided by CareerFoundry. I did this by checking for missing values, inconsistent data types, and deleting any unneeded columns. I knew the questions that needed to be answered for this project, so I derived new variables to conduct the analysis.  </a:t>
            </a:r>
          </a:p>
          <a:p>
            <a:r>
              <a:rPr lang="en-US" dirty="0"/>
              <a:t>2. The Analysis Phase</a:t>
            </a:r>
          </a:p>
          <a:p>
            <a:pPr marL="0" indent="0">
              <a:buNone/>
            </a:pPr>
            <a:r>
              <a:rPr lang="en-US" sz="1400" dirty="0"/>
              <a:t>I divided the questions to give some organizations to the analysis into three sections: time analysis, department analysis, and customer profiling analysis.</a:t>
            </a:r>
            <a:r>
              <a:rPr lang="en-US" sz="1800" dirty="0"/>
              <a:t> </a:t>
            </a:r>
          </a:p>
          <a:p>
            <a:endParaRPr lang="en-US" dirty="0"/>
          </a:p>
          <a:p>
            <a:r>
              <a:rPr lang="en-US" dirty="0"/>
              <a:t>3. The Results Phase</a:t>
            </a:r>
          </a:p>
          <a:p>
            <a:pPr marL="0" indent="0">
              <a:buNone/>
            </a:pPr>
            <a:r>
              <a:rPr lang="en-US" sz="1400" dirty="0"/>
              <a:t>Even data from Instacart was trustworthy and accurate, some limitations were present during each phase. The stakeholders were made aware of these limitations when the results were presented. </a:t>
            </a:r>
          </a:p>
        </p:txBody>
      </p:sp>
    </p:spTree>
    <p:extLst>
      <p:ext uri="{BB962C8B-B14F-4D97-AF65-F5344CB8AC3E}">
        <p14:creationId xmlns:p14="http://schemas.microsoft.com/office/powerpoint/2010/main" val="342146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B50-211D-7D0A-2F99-0B29A3D8F02B}"/>
              </a:ext>
            </a:extLst>
          </p:cNvPr>
          <p:cNvSpPr>
            <a:spLocks noGrp="1"/>
          </p:cNvSpPr>
          <p:nvPr>
            <p:ph type="title"/>
          </p:nvPr>
        </p:nvSpPr>
        <p:spPr/>
        <p:txBody>
          <a:bodyPr/>
          <a:lstStyle/>
          <a:p>
            <a:r>
              <a:rPr lang="en-US" dirty="0"/>
              <a:t>1. Time Analysis</a:t>
            </a:r>
          </a:p>
        </p:txBody>
      </p:sp>
      <p:sp>
        <p:nvSpPr>
          <p:cNvPr id="3" name="Content Placeholder 2">
            <a:extLst>
              <a:ext uri="{FF2B5EF4-FFF2-40B4-BE49-F238E27FC236}">
                <a16:creationId xmlns:a16="http://schemas.microsoft.com/office/drawing/2014/main" id="{5125147A-262C-FCBB-9F26-3D080AB1B9E1}"/>
              </a:ext>
            </a:extLst>
          </p:cNvPr>
          <p:cNvSpPr>
            <a:spLocks noGrp="1"/>
          </p:cNvSpPr>
          <p:nvPr>
            <p:ph idx="1"/>
          </p:nvPr>
        </p:nvSpPr>
        <p:spPr>
          <a:xfrm>
            <a:off x="677334" y="2160590"/>
            <a:ext cx="4060129" cy="3317102"/>
          </a:xfrm>
        </p:spPr>
        <p:txBody>
          <a:bodyPr/>
          <a:lstStyle/>
          <a:p>
            <a:pPr marL="0" indent="0">
              <a:buNone/>
            </a:pPr>
            <a:r>
              <a:rPr lang="en-US" dirty="0"/>
              <a:t>Questions</a:t>
            </a:r>
          </a:p>
          <a:p>
            <a:r>
              <a:rPr lang="en-US" sz="1400" dirty="0"/>
              <a:t>Determine the days of the week and hours of each day with the least number of orders. </a:t>
            </a:r>
          </a:p>
          <a:p>
            <a:r>
              <a:rPr lang="en-US" sz="1400" dirty="0"/>
              <a:t>Determine the times of day with the greatest number of orders.</a:t>
            </a:r>
          </a:p>
        </p:txBody>
      </p:sp>
      <p:sp>
        <p:nvSpPr>
          <p:cNvPr id="4" name="TextBox 3">
            <a:extLst>
              <a:ext uri="{FF2B5EF4-FFF2-40B4-BE49-F238E27FC236}">
                <a16:creationId xmlns:a16="http://schemas.microsoft.com/office/drawing/2014/main" id="{8628BF49-7054-5262-D48A-7462BAB866C4}"/>
              </a:ext>
            </a:extLst>
          </p:cNvPr>
          <p:cNvSpPr txBox="1"/>
          <p:nvPr/>
        </p:nvSpPr>
        <p:spPr>
          <a:xfrm>
            <a:off x="5111932" y="2160590"/>
            <a:ext cx="4293325" cy="3139321"/>
          </a:xfrm>
          <a:prstGeom prst="rect">
            <a:avLst/>
          </a:prstGeom>
          <a:noFill/>
        </p:spPr>
        <p:txBody>
          <a:bodyPr wrap="square" rtlCol="0">
            <a:spAutoFit/>
          </a:bodyPr>
          <a:lstStyle/>
          <a:p>
            <a:r>
              <a:rPr lang="en-US" dirty="0"/>
              <a:t>Limitations </a:t>
            </a:r>
          </a:p>
          <a:p>
            <a:endParaRPr lang="en-US" dirty="0"/>
          </a:p>
          <a:p>
            <a:r>
              <a:rPr lang="en-US" sz="1400" dirty="0"/>
              <a:t>Data did not have actual prices of each product, nor did it have the quantities of the products ordered. </a:t>
            </a:r>
          </a:p>
          <a:p>
            <a:endParaRPr lang="en-US" sz="1400" dirty="0"/>
          </a:p>
          <a:p>
            <a:endParaRPr lang="en-US" sz="1400" dirty="0"/>
          </a:p>
          <a:p>
            <a:r>
              <a:rPr lang="en-US" dirty="0"/>
              <a:t>Solutions </a:t>
            </a:r>
          </a:p>
          <a:p>
            <a:endParaRPr lang="en-US" sz="1400" dirty="0"/>
          </a:p>
          <a:p>
            <a:r>
              <a:rPr lang="en-US" sz="1400" dirty="0"/>
              <a:t>The analysis used the number of unique orders and their distribution for the days and hours of the week. </a:t>
            </a:r>
          </a:p>
          <a:p>
            <a:endParaRPr lang="en-US" dirty="0"/>
          </a:p>
        </p:txBody>
      </p:sp>
    </p:spTree>
    <p:extLst>
      <p:ext uri="{BB962C8B-B14F-4D97-AF65-F5344CB8AC3E}">
        <p14:creationId xmlns:p14="http://schemas.microsoft.com/office/powerpoint/2010/main" val="404892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95B-C9D5-CD19-B88E-1B0281293A13}"/>
              </a:ext>
            </a:extLst>
          </p:cNvPr>
          <p:cNvSpPr>
            <a:spLocks noGrp="1"/>
          </p:cNvSpPr>
          <p:nvPr>
            <p:ph type="title"/>
          </p:nvPr>
        </p:nvSpPr>
        <p:spPr>
          <a:xfrm>
            <a:off x="676746" y="609600"/>
            <a:ext cx="3729076" cy="1320800"/>
          </a:xfrm>
        </p:spPr>
        <p:txBody>
          <a:bodyPr anchor="ctr">
            <a:normAutofit/>
          </a:bodyPr>
          <a:lstStyle/>
          <a:p>
            <a:r>
              <a:rPr lang="en-US" dirty="0"/>
              <a:t>1. Time Analysis Visualizations</a:t>
            </a:r>
          </a:p>
        </p:txBody>
      </p:sp>
      <p:sp>
        <p:nvSpPr>
          <p:cNvPr id="3" name="Content Placeholder 2">
            <a:extLst>
              <a:ext uri="{FF2B5EF4-FFF2-40B4-BE49-F238E27FC236}">
                <a16:creationId xmlns:a16="http://schemas.microsoft.com/office/drawing/2014/main" id="{4BE083AE-CAB0-E3EA-B3C4-169E74AF2B56}"/>
              </a:ext>
            </a:extLst>
          </p:cNvPr>
          <p:cNvSpPr>
            <a:spLocks noGrp="1"/>
          </p:cNvSpPr>
          <p:nvPr>
            <p:ph idx="1"/>
          </p:nvPr>
        </p:nvSpPr>
        <p:spPr>
          <a:xfrm>
            <a:off x="685167" y="2160589"/>
            <a:ext cx="3720916" cy="3560733"/>
          </a:xfrm>
        </p:spPr>
        <p:txBody>
          <a:bodyPr>
            <a:normAutofit/>
          </a:bodyPr>
          <a:lstStyle/>
          <a:p>
            <a:r>
              <a:rPr lang="en-US" sz="1400" dirty="0"/>
              <a:t>Bar charts were implemented to display the number of orders per day and the hours of each day. </a:t>
            </a:r>
          </a:p>
          <a:p>
            <a:r>
              <a:rPr lang="en-US" sz="1400" dirty="0"/>
              <a:t>The analysis showed the days with the greatest number of orders were Saturday and Sunday which makes sense since many people shop on the weekends.</a:t>
            </a:r>
          </a:p>
          <a:p>
            <a:r>
              <a:rPr lang="en-US" sz="1400" dirty="0"/>
              <a:t>It also showed the busiest hours on Instacart were between 9am-4pm</a:t>
            </a:r>
          </a:p>
        </p:txBody>
      </p:sp>
      <p:pic>
        <p:nvPicPr>
          <p:cNvPr id="4" name="Picture 3">
            <a:extLst>
              <a:ext uri="{FF2B5EF4-FFF2-40B4-BE49-F238E27FC236}">
                <a16:creationId xmlns:a16="http://schemas.microsoft.com/office/drawing/2014/main" id="{856C7F52-EB8A-AFA4-1826-E3906FBC9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950" y="488896"/>
            <a:ext cx="4602747" cy="3452059"/>
          </a:xfrm>
          <a:prstGeom prst="rect">
            <a:avLst/>
          </a:prstGeom>
        </p:spPr>
      </p:pic>
      <p:pic>
        <p:nvPicPr>
          <p:cNvPr id="9" name="Picture 8">
            <a:extLst>
              <a:ext uri="{FF2B5EF4-FFF2-40B4-BE49-F238E27FC236}">
                <a16:creationId xmlns:a16="http://schemas.microsoft.com/office/drawing/2014/main" id="{90F42B3D-D2BC-E8A4-1016-2D665D6EDA40}"/>
              </a:ext>
            </a:extLst>
          </p:cNvPr>
          <p:cNvPicPr>
            <a:picLocks noChangeAspect="1"/>
          </p:cNvPicPr>
          <p:nvPr/>
        </p:nvPicPr>
        <p:blipFill>
          <a:blip r:embed="rId3"/>
          <a:stretch>
            <a:fillRect/>
          </a:stretch>
        </p:blipFill>
        <p:spPr>
          <a:xfrm>
            <a:off x="8748638" y="975407"/>
            <a:ext cx="1181265" cy="1724266"/>
          </a:xfrm>
          <a:prstGeom prst="rect">
            <a:avLst/>
          </a:prstGeom>
        </p:spPr>
      </p:pic>
      <p:pic>
        <p:nvPicPr>
          <p:cNvPr id="10" name="Picture 9">
            <a:extLst>
              <a:ext uri="{FF2B5EF4-FFF2-40B4-BE49-F238E27FC236}">
                <a16:creationId xmlns:a16="http://schemas.microsoft.com/office/drawing/2014/main" id="{849F7B2F-D434-B802-59BD-1171E010E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294" y="3753970"/>
            <a:ext cx="4040344" cy="2965548"/>
          </a:xfrm>
          <a:prstGeom prst="rect">
            <a:avLst/>
          </a:prstGeom>
        </p:spPr>
      </p:pic>
    </p:spTree>
    <p:extLst>
      <p:ext uri="{BB962C8B-B14F-4D97-AF65-F5344CB8AC3E}">
        <p14:creationId xmlns:p14="http://schemas.microsoft.com/office/powerpoint/2010/main" val="185443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8B50-211D-7D0A-2F99-0B29A3D8F02B}"/>
              </a:ext>
            </a:extLst>
          </p:cNvPr>
          <p:cNvSpPr>
            <a:spLocks noGrp="1"/>
          </p:cNvSpPr>
          <p:nvPr>
            <p:ph type="title"/>
          </p:nvPr>
        </p:nvSpPr>
        <p:spPr/>
        <p:txBody>
          <a:bodyPr/>
          <a:lstStyle/>
          <a:p>
            <a:r>
              <a:rPr lang="en-US" dirty="0"/>
              <a:t>2. Department Analysis</a:t>
            </a:r>
          </a:p>
        </p:txBody>
      </p:sp>
      <p:sp>
        <p:nvSpPr>
          <p:cNvPr id="3" name="Content Placeholder 2">
            <a:extLst>
              <a:ext uri="{FF2B5EF4-FFF2-40B4-BE49-F238E27FC236}">
                <a16:creationId xmlns:a16="http://schemas.microsoft.com/office/drawing/2014/main" id="{5125147A-262C-FCBB-9F26-3D080AB1B9E1}"/>
              </a:ext>
            </a:extLst>
          </p:cNvPr>
          <p:cNvSpPr>
            <a:spLocks noGrp="1"/>
          </p:cNvSpPr>
          <p:nvPr>
            <p:ph idx="1"/>
          </p:nvPr>
        </p:nvSpPr>
        <p:spPr>
          <a:xfrm>
            <a:off x="677334" y="2160590"/>
            <a:ext cx="4060129" cy="3317102"/>
          </a:xfrm>
        </p:spPr>
        <p:txBody>
          <a:bodyPr/>
          <a:lstStyle/>
          <a:p>
            <a:pPr marL="0" indent="0">
              <a:buNone/>
            </a:pPr>
            <a:r>
              <a:rPr lang="en-US" dirty="0"/>
              <a:t>Questions</a:t>
            </a:r>
          </a:p>
          <a:p>
            <a:r>
              <a:rPr lang="en-US" sz="1400" dirty="0"/>
              <a:t>The marketing and sales teams want to know which departments have the highest frequency of product orders</a:t>
            </a:r>
          </a:p>
          <a:p>
            <a:r>
              <a:rPr lang="en-US" sz="1400" dirty="0"/>
              <a:t>What are the buying habits of family vs nonmarried? </a:t>
            </a:r>
          </a:p>
          <a:p>
            <a:endParaRPr lang="en-US" sz="1400" dirty="0"/>
          </a:p>
        </p:txBody>
      </p:sp>
      <p:sp>
        <p:nvSpPr>
          <p:cNvPr id="4" name="TextBox 3">
            <a:extLst>
              <a:ext uri="{FF2B5EF4-FFF2-40B4-BE49-F238E27FC236}">
                <a16:creationId xmlns:a16="http://schemas.microsoft.com/office/drawing/2014/main" id="{8628BF49-7054-5262-D48A-7462BAB866C4}"/>
              </a:ext>
            </a:extLst>
          </p:cNvPr>
          <p:cNvSpPr txBox="1"/>
          <p:nvPr/>
        </p:nvSpPr>
        <p:spPr>
          <a:xfrm>
            <a:off x="5111932" y="2160590"/>
            <a:ext cx="4293325" cy="2923877"/>
          </a:xfrm>
          <a:prstGeom prst="rect">
            <a:avLst/>
          </a:prstGeom>
          <a:noFill/>
        </p:spPr>
        <p:txBody>
          <a:bodyPr wrap="square" rtlCol="0">
            <a:spAutoFit/>
          </a:bodyPr>
          <a:lstStyle/>
          <a:p>
            <a:r>
              <a:rPr lang="en-US" dirty="0"/>
              <a:t>Limitations </a:t>
            </a:r>
          </a:p>
          <a:p>
            <a:endParaRPr lang="en-US" dirty="0"/>
          </a:p>
          <a:p>
            <a:r>
              <a:rPr lang="en-US" sz="1400" dirty="0"/>
              <a:t>Data did not have actual prices of each product, nor did it have the quantities of the products ordered. </a:t>
            </a:r>
          </a:p>
          <a:p>
            <a:endParaRPr lang="en-US" sz="1400" dirty="0"/>
          </a:p>
          <a:p>
            <a:endParaRPr lang="en-US" sz="1400" dirty="0"/>
          </a:p>
          <a:p>
            <a:r>
              <a:rPr lang="en-US" dirty="0"/>
              <a:t>Solution </a:t>
            </a:r>
          </a:p>
          <a:p>
            <a:endParaRPr lang="en-US" sz="1400" dirty="0"/>
          </a:p>
          <a:p>
            <a:r>
              <a:rPr lang="en-US" sz="1400" dirty="0"/>
              <a:t>The analysis focused on the number of times items were ordered from various departments. </a:t>
            </a:r>
          </a:p>
          <a:p>
            <a:endParaRPr lang="en-US" dirty="0"/>
          </a:p>
        </p:txBody>
      </p:sp>
    </p:spTree>
    <p:extLst>
      <p:ext uri="{BB962C8B-B14F-4D97-AF65-F5344CB8AC3E}">
        <p14:creationId xmlns:p14="http://schemas.microsoft.com/office/powerpoint/2010/main" val="234489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95B-C9D5-CD19-B88E-1B0281293A13}"/>
              </a:ext>
            </a:extLst>
          </p:cNvPr>
          <p:cNvSpPr>
            <a:spLocks noGrp="1"/>
          </p:cNvSpPr>
          <p:nvPr>
            <p:ph type="title"/>
          </p:nvPr>
        </p:nvSpPr>
        <p:spPr>
          <a:xfrm>
            <a:off x="677334" y="609600"/>
            <a:ext cx="8596668" cy="1320800"/>
          </a:xfrm>
        </p:spPr>
        <p:txBody>
          <a:bodyPr anchor="t">
            <a:normAutofit/>
          </a:bodyPr>
          <a:lstStyle/>
          <a:p>
            <a:r>
              <a:rPr lang="en-US" dirty="0"/>
              <a:t>2. Department Analysis Visualizations</a:t>
            </a:r>
          </a:p>
        </p:txBody>
      </p:sp>
      <p:sp>
        <p:nvSpPr>
          <p:cNvPr id="3" name="Content Placeholder 2">
            <a:extLst>
              <a:ext uri="{FF2B5EF4-FFF2-40B4-BE49-F238E27FC236}">
                <a16:creationId xmlns:a16="http://schemas.microsoft.com/office/drawing/2014/main" id="{4BE083AE-CAB0-E3EA-B3C4-169E74AF2B56}"/>
              </a:ext>
            </a:extLst>
          </p:cNvPr>
          <p:cNvSpPr>
            <a:spLocks noGrp="1"/>
          </p:cNvSpPr>
          <p:nvPr>
            <p:ph idx="1"/>
          </p:nvPr>
        </p:nvSpPr>
        <p:spPr>
          <a:xfrm>
            <a:off x="677334" y="2160589"/>
            <a:ext cx="3957349" cy="3749323"/>
          </a:xfrm>
        </p:spPr>
        <p:txBody>
          <a:bodyPr>
            <a:normAutofit/>
          </a:bodyPr>
          <a:lstStyle/>
          <a:p>
            <a:r>
              <a:rPr lang="en-US" sz="1400" dirty="0"/>
              <a:t>Produce is the best-selling department on Instacart, with sales nearly double that of the next most popular department, dairy eggs. </a:t>
            </a:r>
          </a:p>
          <a:p>
            <a:r>
              <a:rPr lang="en-US" sz="1400" dirty="0"/>
              <a:t>The lowest selling departments are bulk, babies, and pet items.</a:t>
            </a:r>
          </a:p>
          <a:p>
            <a:r>
              <a:rPr lang="en-US" sz="1400" dirty="0">
                <a:solidFill>
                  <a:srgbClr val="111111"/>
                </a:solidFill>
              </a:rPr>
              <a:t>I would have preferred to determine the popularity of each department by the quantity of products sold. However, since that information was not provided, I listed departments based on the total number of times products from a specific department were ordered. </a:t>
            </a:r>
          </a:p>
          <a:p>
            <a:endParaRPr lang="en-US" sz="1400" dirty="0"/>
          </a:p>
          <a:p>
            <a:endParaRPr lang="en-US" dirty="0"/>
          </a:p>
        </p:txBody>
      </p:sp>
      <p:pic>
        <p:nvPicPr>
          <p:cNvPr id="11" name="Picture 10" descr="A graph of a number of products&#10;&#10;Description automatically generated">
            <a:extLst>
              <a:ext uri="{FF2B5EF4-FFF2-40B4-BE49-F238E27FC236}">
                <a16:creationId xmlns:a16="http://schemas.microsoft.com/office/drawing/2014/main" id="{75AEF0ED-44CA-1F0F-BB18-DEEBDF89E41F}"/>
              </a:ext>
            </a:extLst>
          </p:cNvPr>
          <p:cNvPicPr>
            <a:picLocks noChangeAspect="1"/>
          </p:cNvPicPr>
          <p:nvPr/>
        </p:nvPicPr>
        <p:blipFill rotWithShape="1">
          <a:blip r:embed="rId2"/>
          <a:srcRect r="12766" b="-3"/>
          <a:stretch/>
        </p:blipFill>
        <p:spPr>
          <a:xfrm>
            <a:off x="5203935" y="2159331"/>
            <a:ext cx="3771393" cy="3750581"/>
          </a:xfrm>
          <a:prstGeom prst="rect">
            <a:avLst/>
          </a:prstGeom>
        </p:spPr>
      </p:pic>
    </p:spTree>
    <p:extLst>
      <p:ext uri="{BB962C8B-B14F-4D97-AF65-F5344CB8AC3E}">
        <p14:creationId xmlns:p14="http://schemas.microsoft.com/office/powerpoint/2010/main" val="746184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2811</TotalTime>
  <Words>1118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Trebuchet MS</vt:lpstr>
      <vt:lpstr>Wingdings 3</vt:lpstr>
      <vt:lpstr>Facet</vt:lpstr>
      <vt:lpstr>Alex Kaplan</vt:lpstr>
      <vt:lpstr>Instacart Grocery Basket Analysis</vt:lpstr>
      <vt:lpstr>Questions from the Sales and Marketing Team</vt:lpstr>
      <vt:lpstr>PowerPoint Presentation</vt:lpstr>
      <vt:lpstr>Project Phases</vt:lpstr>
      <vt:lpstr>1. Time Analysis</vt:lpstr>
      <vt:lpstr>1. Time Analysis Visualizations</vt:lpstr>
      <vt:lpstr>2. Department Analysis</vt:lpstr>
      <vt:lpstr>2. Department Analysis Visualizations</vt:lpstr>
      <vt:lpstr>3. Customer Profiling Analysis </vt:lpstr>
      <vt:lpstr>3. Customer Profiling Analysis – Age &amp; Income</vt:lpstr>
      <vt:lpstr>3. Customer Profiling Analysis:  Ordering Habits &amp; Status</vt:lpstr>
      <vt:lpstr>Conclusions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 Kaplan</dc:title>
  <dc:creator>Alex Kaplan</dc:creator>
  <cp:lastModifiedBy>Alex Kaplan</cp:lastModifiedBy>
  <cp:revision>1</cp:revision>
  <dcterms:created xsi:type="dcterms:W3CDTF">2024-01-18T20:23:06Z</dcterms:created>
  <dcterms:modified xsi:type="dcterms:W3CDTF">2024-01-20T19:14:39Z</dcterms:modified>
</cp:coreProperties>
</file>