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 Mono"/>
      <p:regular r:id="rId26"/>
      <p:bold r:id="rId27"/>
      <p:italic r:id="rId28"/>
      <p:boldItalic r:id="rId29"/>
    </p:embeddedFont>
    <p:embeddedFont>
      <p:font typeface="Allura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Allur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008decd4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008decd4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008decd4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008decd4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008decd4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008decd4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008decd4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b008decd4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008decd4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b008decd4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008decd4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008decd4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008decd4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b008decd4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008decd4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b008decd4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008decd4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b008decd4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008decd4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b008decd4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008decd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008decd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b008decd4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b008decd4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008decd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008decd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008decd4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008decd4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008decd4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008decd4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008decd4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008decd4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008decd4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008decd4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008decd4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008decd4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008decd4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008decd4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Rozpoznávání vlastního písma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Anna Kapitánová &amp; Marcel Petráň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písmen - EMINIST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22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Rozšířený MNIST dataset o písmena anglické abecedy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Velikost obrázku 28x28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Random jsme vybrali 4160 trénovacích obrázků a 1040 testovacích a invertovali barvu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311700" y="4858500"/>
            <a:ext cx="81141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https://www.nist.gov/itl/products-and-services/emnist-dataset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75" y="3579063"/>
            <a:ext cx="4201983" cy="111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6446" y="2416146"/>
            <a:ext cx="2753775" cy="27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písmen - náš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535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4160 trénovacích obrázků a 1040 testovacích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Text psaný na grafickém tabletu na políčka velikosti 128x128 - resize na 28x28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Velká i malá písmena anglické abecedy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4075" y="382592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5600" y="4302175"/>
            <a:ext cx="266700" cy="26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23"/>
          <p:cNvCxnSpPr/>
          <p:nvPr/>
        </p:nvCxnSpPr>
        <p:spPr>
          <a:xfrm>
            <a:off x="7723275" y="4435525"/>
            <a:ext cx="660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1" name="Google Shape;13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1899" y="409524"/>
            <a:ext cx="34164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6828525" y="4759675"/>
            <a:ext cx="722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128x128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8368650" y="4568875"/>
            <a:ext cx="66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28x28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vět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340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Velikost 1900x400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Resize na 475x100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Celkem: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280 trénovacích obrázků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120 testovacích obrázků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738" y="160063"/>
            <a:ext cx="5427473" cy="114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1262" y="1191925"/>
            <a:ext cx="5064450" cy="106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1244" y="2258126"/>
            <a:ext cx="5064455" cy="106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9738" y="3324325"/>
            <a:ext cx="5427474" cy="114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269950" y="4360975"/>
            <a:ext cx="869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https://fki.tic.heia-fr.ch/databases/iam-on-line-handwriting-database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vět - náš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Velikost 1900x400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Resize na 475x100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Psáno na grafickém tabletu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Celkem: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280 trénovacích obrázků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120 testovacích obrázků</a:t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200" y="231725"/>
            <a:ext cx="4456100" cy="23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026" y="3432500"/>
            <a:ext cx="3564452" cy="75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5"/>
          <p:cNvCxnSpPr>
            <a:endCxn id="152" idx="0"/>
          </p:cNvCxnSpPr>
          <p:nvPr/>
        </p:nvCxnSpPr>
        <p:spPr>
          <a:xfrm>
            <a:off x="6604252" y="2577200"/>
            <a:ext cx="0" cy="85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Konvoluční síť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Jako druh NN jsme zvolili konvoluční neuronovou síť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Binární klasifikátor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Používají se k rozpoznávání struktur na obrázku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850" y="2433198"/>
            <a:ext cx="5604275" cy="26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Podobnosti mezi CNN a Písmoznalectvím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Oboje se zaměřuje na vzory v písmu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Písmoznalectví se zaměřuje na jednotlivá písmena, sklon, velikost mezer apod.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CNN se učí vzory automaticky v průběhu učení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Oboje je vlastně úkol klasifikace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Binárně rozpoznáváme - je to moje písmo? ANO/NE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Oboje vyžaduje proces trénování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Expertem v písmoznalectví se člověk stane po letech zkušeností a praxe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CNN - čím více dat máme tím lepší máme výsledky natrénované neuronky na nových datech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Oboje musí být komplexní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Nikdy nenapíšu jedno slovo úplně stejně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Architektura</a:t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50" y="1292523"/>
            <a:ext cx="9143999" cy="3470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Výsledky na testovací sadě dat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Dosažená přesnost u písmen: 94%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Dosažená přesnost u vět: 86%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Kolik minimálně dat stačí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152475"/>
            <a:ext cx="42603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Písmena:</a:t>
            </a: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42375"/>
            <a:ext cx="4260300" cy="3268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225" y="1642375"/>
            <a:ext cx="4260300" cy="327480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4572000" y="1152475"/>
            <a:ext cx="42603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Části vět: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Shrnutí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Vytvořili jsme dva dostatečně velké datasety speciálně vytvořené pro tento úkol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Zaměřili jsme se jak na rozpoznání samotných písmen, tak na rozpoznání celých částí vět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Pomocí CNN se nám povedlo rozpoznat naše písmo od cizího s přesností </a:t>
            </a:r>
            <a:r>
              <a:rPr lang="en"/>
              <a:t>86%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Úkol: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Natrénovat neuronovu síť, která rozpozná vlastní písmo od cizího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Přesnost sítě ověřit na testovacích, předem neviděných datech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Zjistit, kolik trénovacích dat je dostačující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Analýza, jak se liší mechanismus, který síť používá, od metod obecně používaných v písmoznalectví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720">
                <a:solidFill>
                  <a:srgbClr val="FF00FF"/>
                </a:solidFill>
                <a:latin typeface="Allura"/>
                <a:ea typeface="Allura"/>
                <a:cs typeface="Allura"/>
                <a:sym typeface="Allura"/>
              </a:rPr>
              <a:t>Děkujeme za pozornost </a:t>
            </a:r>
            <a:endParaRPr b="1" sz="3720">
              <a:solidFill>
                <a:srgbClr val="FF00FF"/>
              </a:solidFill>
              <a:latin typeface="Allura"/>
              <a:ea typeface="Allura"/>
              <a:cs typeface="Allura"/>
              <a:sym typeface="Allura"/>
            </a:endParaRPr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8273" y="1778300"/>
            <a:ext cx="1250575" cy="96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Grafognózie (písmoznalectví)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Vědecký obor, který zkoumá a porovnává písmo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Používá se k identifikaci pisatele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Není to stejné jako grafologie - pseudovědní obor, kde se předpokládá, že písmo zrcadlí duševní stav člověka včetně dlouhodobích charakteristik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Anglicky: Forensic Handwriting Analysis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6775" y="2999500"/>
            <a:ext cx="3430426" cy="214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Zkoumané znaky písma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93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Tvary jednotlivých písmen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Tlak na pero při psaní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Velikost písma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Sklon písma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Mezery mezi znaky a jednotlivými slovy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Mezery mezi jednotlivými řádky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050" y="1213400"/>
            <a:ext cx="5199426" cy="27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Postup při rozpoznávání písma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Analýza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Analýza známého a neznámého písma zvlášť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Zkoumáme charakteristiky daného písma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Porovnání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Srovnání znaků z prvního kroku mezi písmy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Porovnává se i gramatika, používané fráze, interpunkce, spelling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Vyhodnocení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Písmo je/není stejného pisatele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Detailní zpráva o podobnostech a odlišnostech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Verifikace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Stejný postup je proveden dalším nezávislým expertem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013" y="866138"/>
            <a:ext cx="280987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750" y="204963"/>
            <a:ext cx="5522499" cy="473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5418425" y="1152475"/>
            <a:ext cx="341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strukturální odlišnosti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2 - odlišnost v navazování písmen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3 - odlišnost ve sklonu písmen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4 - baseline alignment odlišnost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Nejedná se o stejné písmo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83150"/>
            <a:ext cx="5106726" cy="43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Náš přístup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 úloze jsme přistupovali jako ke binárnímu klasifikátoru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0 = cizí písmo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 = naše písmo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Vyzkoušeli jsme dva přístupy: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Rozpoznávání samostatných písmen, velkých i malých, ang. abecedy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Rozpoznávání úseků vět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8500" y="2669075"/>
            <a:ext cx="685625" cy="68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6575" y="2669067"/>
            <a:ext cx="685625" cy="68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2850" y="3787177"/>
            <a:ext cx="3713075" cy="78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5926" y="3682401"/>
            <a:ext cx="4210775" cy="88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4357175" y="2821150"/>
            <a:ext cx="5133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vs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4357175" y="3949875"/>
            <a:ext cx="5133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vs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Problémy při hledání datasetu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13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Různá barva pozadí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Rozdílné velikosti obrázků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Různé rozlišení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75587"/>
            <a:ext cx="9143999" cy="26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