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>
        <p:scale>
          <a:sx n="66" d="100"/>
          <a:sy n="66" d="100"/>
        </p:scale>
        <p:origin x="-128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ED63-AE53-40C7-999F-C20D78C3350E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0F7D9-7A4B-4A94-AEB3-CE69C3E3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Internal</a:t>
            </a:r>
            <a:r>
              <a:rPr lang="en-US" sz="3200" baseline="0" dirty="0" smtClean="0"/>
              <a:t> tool 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Reduce error detection time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Quicker turnarounds to </a:t>
            </a:r>
            <a:r>
              <a:rPr lang="en-US" sz="4000" dirty="0" smtClean="0"/>
              <a:t>customer</a:t>
            </a:r>
            <a:r>
              <a:rPr lang="en-US" sz="3200" dirty="0" smtClean="0"/>
              <a:t> inquires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Iteratively build the software</a:t>
            </a:r>
          </a:p>
          <a:p>
            <a:pPr lvl="1">
              <a:buFont typeface="Arial" pitchFamily="34" charset="0"/>
              <a:buNone/>
            </a:pPr>
            <a:r>
              <a:rPr lang="en-US" dirty="0" smtClean="0"/>
              <a:t>End-to-end process first</a:t>
            </a:r>
          </a:p>
          <a:p>
            <a:pPr lvl="1">
              <a:buFont typeface="Arial" pitchFamily="34" charset="0"/>
              <a:buNone/>
            </a:pPr>
            <a:r>
              <a:rPr lang="en-US" dirty="0" smtClean="0"/>
              <a:t>Front-end functionality added latter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0F7D9-7A4B-4A94-AEB3-CE69C3E340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Setup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baseline="0" dirty="0" smtClean="0"/>
              <a:t> instead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0F7D9-7A4B-4A94-AEB3-CE69C3E340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Reduce error detection time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Quicker turnarounds to </a:t>
            </a:r>
            <a:r>
              <a:rPr lang="en-US" sz="4000" dirty="0" smtClean="0"/>
              <a:t>customer</a:t>
            </a:r>
            <a:r>
              <a:rPr lang="en-US" sz="3200" dirty="0" smtClean="0"/>
              <a:t> inquires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Find</a:t>
            </a:r>
            <a:r>
              <a:rPr lang="en-US" sz="3200" baseline="0" dirty="0" smtClean="0"/>
              <a:t> bugs in current logs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aseline="0" dirty="0" smtClean="0"/>
              <a:t>Able to detect logs</a:t>
            </a:r>
            <a:endParaRPr lang="en-US" dirty="0" smtClean="0"/>
          </a:p>
          <a:p>
            <a:r>
              <a:rPr lang="en-US" dirty="0" smtClean="0"/>
              <a:t>Learn</a:t>
            </a:r>
            <a:r>
              <a:rPr lang="en-US" baseline="0" dirty="0" smtClean="0"/>
              <a:t> new technologies, both front and back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0F7D9-7A4B-4A94-AEB3-CE69C3E340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01BC-BCF5-4733-8663-5B76AEF55D9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1944-47B4-4464-B22D-1C1661C55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28452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 </a:t>
            </a:r>
            <a:r>
              <a:rPr lang="en-US" sz="2600" dirty="0" smtClean="0"/>
              <a:t>Build a log parsing tool to aggregate and parse LUCIE and SUBS3 server logs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095452"/>
            <a:ext cx="4038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Implementation Process:</a:t>
            </a:r>
          </a:p>
          <a:p>
            <a:pPr marL="53975" lvl="1">
              <a:buFont typeface="Wingdings" pitchFamily="2" charset="2"/>
              <a:buChar char="ü"/>
            </a:pPr>
            <a:r>
              <a:rPr lang="en-US" sz="2400" dirty="0" smtClean="0"/>
              <a:t>Agile approach</a:t>
            </a:r>
          </a:p>
          <a:p>
            <a:pPr marL="347663" lvl="1" indent="-288925">
              <a:buFont typeface="Wingdings" pitchFamily="2" charset="2"/>
              <a:buChar char="ü"/>
            </a:pPr>
            <a:r>
              <a:rPr lang="en-US" sz="2400" dirty="0" smtClean="0"/>
              <a:t>POC</a:t>
            </a:r>
          </a:p>
          <a:p>
            <a:pPr marL="347663" lvl="1" indent="-288925">
              <a:buFont typeface="Wingdings" pitchFamily="2" charset="2"/>
              <a:buChar char="ü"/>
            </a:pPr>
            <a:r>
              <a:rPr lang="en-US" sz="2400" dirty="0" smtClean="0"/>
              <a:t>Set weekly goals</a:t>
            </a:r>
          </a:p>
          <a:p>
            <a:pPr marL="347663" lvl="1" indent="-288925">
              <a:buFont typeface="Wingdings" pitchFamily="2" charset="2"/>
              <a:buChar char="ü"/>
            </a:pPr>
            <a:r>
              <a:rPr lang="en-US" sz="2400" dirty="0" smtClean="0"/>
              <a:t>Technologies used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09600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Lumberjack: The Kick-A** Log Parser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632769"/>
            <a:ext cx="2667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Stakeholders:</a:t>
            </a:r>
          </a:p>
          <a:p>
            <a:pPr marL="290513" indent="-290513">
              <a:buFont typeface="Wingdings" pitchFamily="2" charset="2"/>
              <a:buChar char="ü"/>
            </a:pPr>
            <a:r>
              <a:rPr lang="en-US" sz="2400" dirty="0" smtClean="0"/>
              <a:t>LUCIE and SUBS3 team members</a:t>
            </a:r>
          </a:p>
          <a:p>
            <a:endParaRPr lang="en-US" dirty="0"/>
          </a:p>
        </p:txBody>
      </p:sp>
      <p:pic>
        <p:nvPicPr>
          <p:cNvPr id="1026" name="Picture 2" descr="C:\Users\kapoora\Documents\presentation\org-lo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14600"/>
            <a:ext cx="3884613" cy="358140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3914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Kapoor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4706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Software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681716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Challenges</a:t>
            </a:r>
            <a:endParaRPr lang="en-US" sz="2400" b="1" dirty="0" smtClean="0"/>
          </a:p>
          <a:p>
            <a:pPr marL="347663" lvl="1" indent="-347663">
              <a:buFont typeface="Wingdings" pitchFamily="2" charset="2"/>
              <a:buChar char="ü"/>
            </a:pPr>
            <a:r>
              <a:rPr lang="en-US" sz="2400" dirty="0" smtClean="0"/>
              <a:t>Environment setup</a:t>
            </a:r>
          </a:p>
          <a:p>
            <a:pPr marL="347663" lvl="1" indent="-347663">
              <a:buFont typeface="Wingdings" pitchFamily="2" charset="2"/>
              <a:buChar char="ü"/>
            </a:pPr>
            <a:r>
              <a:rPr lang="en-US" sz="2400" dirty="0" err="1" smtClean="0"/>
              <a:t>Logstash</a:t>
            </a:r>
            <a:r>
              <a:rPr lang="en-US" sz="2400" dirty="0" smtClean="0"/>
              <a:t> file parser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609600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Lumberjack: The Kick-A** Log Parser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nshul\Desktop\lumberjack_de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89775"/>
            <a:ext cx="6934200" cy="2363341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914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Kapoor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Result:</a:t>
            </a:r>
          </a:p>
          <a:p>
            <a:r>
              <a:rPr lang="en-US" sz="2800" b="1" dirty="0" smtClean="0"/>
              <a:t>	</a:t>
            </a:r>
            <a:r>
              <a:rPr lang="en-US" sz="2800" b="1" dirty="0" smtClean="0"/>
              <a:t>	</a:t>
            </a:r>
            <a:endParaRPr lang="en-US" sz="2800" b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609600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Lumberjack: The Kick-A** Log Parser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kapoora\Documents\presentation\global-sear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25743"/>
            <a:ext cx="6759575" cy="4751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Result:</a:t>
            </a:r>
          </a:p>
          <a:p>
            <a:r>
              <a:rPr lang="en-US" sz="2800" b="1" dirty="0" smtClean="0"/>
              <a:t>	</a:t>
            </a:r>
            <a:r>
              <a:rPr lang="en-US" sz="2800" b="1" dirty="0" smtClean="0"/>
              <a:t>	</a:t>
            </a:r>
            <a:endParaRPr lang="en-US" sz="2800" b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609600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Lumberjack: The Kick-A** Log Parser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kapoora\Documents\presentation\error-log-data-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71558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5215116"/>
            <a:ext cx="426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Learning </a:t>
            </a:r>
            <a:r>
              <a:rPr lang="en-US" sz="2800" b="1" dirty="0" smtClean="0"/>
              <a:t>Outcomes:</a:t>
            </a:r>
            <a:endParaRPr lang="en-US" sz="2400" b="1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New </a:t>
            </a:r>
            <a:r>
              <a:rPr lang="en-US" sz="2400" dirty="0" smtClean="0"/>
              <a:t>technologies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Time </a:t>
            </a:r>
            <a:r>
              <a:rPr lang="en-US" sz="2400" dirty="0" smtClean="0"/>
              <a:t>Inc. work environment</a:t>
            </a:r>
            <a:endParaRPr lang="en-US" sz="24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09600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Lumberjack: The Kick-A** Log Parser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Kapoor</a:t>
            </a:r>
            <a:endParaRPr lang="en-US" dirty="0"/>
          </a:p>
        </p:txBody>
      </p:sp>
      <p:pic>
        <p:nvPicPr>
          <p:cNvPr id="2051" name="Picture 3" descr="C:\Users\kapoora\Documents\presentation\error-stack-t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357813" cy="3757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156</Words>
  <Application>Microsoft Office PowerPoint</Application>
  <PresentationFormat>On-screen Show (4:3)</PresentationFormat>
  <Paragraphs>42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Lumberjack</dc:title>
  <dc:creator>Anshul Kapoor</dc:creator>
  <cp:lastModifiedBy>Anshul Kapoor</cp:lastModifiedBy>
  <cp:revision>91</cp:revision>
  <dcterms:created xsi:type="dcterms:W3CDTF">2014-07-18T17:04:28Z</dcterms:created>
  <dcterms:modified xsi:type="dcterms:W3CDTF">2014-07-21T21:16:02Z</dcterms:modified>
</cp:coreProperties>
</file>