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9F73-0311-884D-AEE5-7CBB4E9C2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A305D-DD64-164C-9DDD-88CBA69A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0701-A264-424E-8803-D81A9DC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E33A-EA44-3F4B-BC16-6B1E20BB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7F3C-E701-7942-BB28-97C34A9D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CFA3-BFEC-3246-A497-FEEB68AC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B5621-4EAA-0345-B7FF-EFEF583F1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C5E8-4BEF-AB4E-8E69-222C5014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43BC-07EA-C44D-8C05-97DAAD4E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F9C4B-FB5A-2B49-806C-E158137F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40E04-0A1E-1244-93B0-019CFE656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CFE1-6BCD-2942-8A70-806107E6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B2E9-75CA-CF4E-99EB-0B7D4CB5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F75-F942-A84C-9AC4-52712A10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BCA7-9A05-3042-A9B1-313E28BB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164F-E8DB-DF42-B37B-465FFDB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ADDA-8B86-2D44-AFE5-3F22EEC3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2791-F2CC-8F45-98FE-C9562B1D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7F25-B43D-E54F-B953-9EDBB1A8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F821-20A3-BB45-BDD7-1151A1EB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478D-C5D1-E044-B74E-810F26E0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B996-B496-0F41-8014-280CC3A0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68850-5621-464B-AAA4-1D12EE10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6CA1-AA3C-5947-997B-21D86E8E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62AB-D89D-A747-AF89-3DF97491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E0C4-9E6C-B348-AB95-E34DB449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2816-6E26-8149-B166-5404AF8D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A7E1-DEC6-204E-BECB-1C035CBB5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46673-4AB7-9F41-ADF5-B32B2508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370FE-05D3-0449-981E-E86AA573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D62C-1B79-6D4C-8FD9-D288B0A3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B4D-4EA3-B04E-8647-87D12312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44E1-B395-7740-97AF-799E868B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BF031-DBC8-EA45-A913-35B350CD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EC344-150D-494D-AC6E-3E81950E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920D1-8C74-C045-9EB0-5AE80754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29F02-336D-8346-BD9D-E41FCAA4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D3454-C95C-6B4B-BC03-F86E2A2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FB684-D1AC-8044-B6D1-735A33C4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586-5120-EB4F-9A1C-151E0C0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89F47-45DE-3D43-98F0-8C340ACA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3C46B-E091-834F-9307-B2E527D7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E8074-157E-4E41-AD2E-A1C79663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B90A4-8148-094A-96EA-B9720BB3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468AD-FD4E-5B43-AD71-1FC92D98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CD76A-C841-9143-83B8-B5E59E3B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9503-71DD-A844-AD01-A9EAEDD6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BBC1-43DE-8640-91D2-8ED93328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AFDF-4ABD-CD4A-8423-7ED10F83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1163-746C-574C-87C3-BBBC16E1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5A38E-A096-4042-81A9-80FD8629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8846-6986-F046-8A30-CBA1E2E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EB23-35C4-A142-83DC-7BF404EF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BB053-67AA-E944-8E64-0A508E9C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744A7-8E59-6C48-A14F-5A5E423F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055B-4F0D-924A-952C-15D2AF72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ED87-73B0-3447-ABDE-BDAE0A3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1BC1-6099-3642-BB9D-B5C23E5F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526E-3FC0-1945-8399-B9F6715C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7E3A6-5128-4C49-8EF8-2FB78743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52CC-D157-CD4E-B813-E9FF6F196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DFBB-F472-634B-9F63-926DA78F23B4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3BB3-0F16-A54D-A1D8-C9CE6BF1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359D-D76C-B947-94B7-A83C3DDA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1C62-B222-3E4E-9EB2-E502ABE1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062F-9DEF-D14F-B37A-26A02BF8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en-US" dirty="0"/>
              <a:t>Deep </a:t>
            </a:r>
            <a:r>
              <a:rPr lang="en-US" dirty="0" err="1"/>
              <a:t>Finalyst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8FA4D-3BBC-0142-A172-3870F22C5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AI-Enhanced Automation for Financial Modelling and Market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8229D-C432-784D-86BD-4CBF93F09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07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3DE2-211F-DA4C-A8B5-9484946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055C-E7B9-614D-AB9A-D483377F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5942" cy="4351338"/>
          </a:xfrm>
        </p:spPr>
        <p:txBody>
          <a:bodyPr>
            <a:normAutofit/>
          </a:bodyPr>
          <a:lstStyle/>
          <a:p>
            <a:r>
              <a:rPr lang="en-US" dirty="0"/>
              <a:t>Financial institutions sit on large datasets consisting of billions in data points. These datasets grow every hour with new financial data from the market.</a:t>
            </a:r>
          </a:p>
          <a:p>
            <a:endParaRPr lang="en-US" dirty="0"/>
          </a:p>
          <a:p>
            <a:r>
              <a:rPr lang="en-US" dirty="0"/>
              <a:t>Large amounts of effort and working hours are put to perform</a:t>
            </a:r>
            <a:r>
              <a:rPr lang="en-CA" dirty="0"/>
              <a:t> tedious calculations</a:t>
            </a:r>
            <a:r>
              <a:rPr lang="en-US" dirty="0"/>
              <a:t> and tracking stock prices for investment decisions</a:t>
            </a:r>
          </a:p>
          <a:p>
            <a:endParaRPr lang="en-US" dirty="0"/>
          </a:p>
          <a:p>
            <a:r>
              <a:rPr lang="en-CA" dirty="0"/>
              <a:t>Students and analysts should focus on significant and meaningful tasks, such as generating insights and financial decision-making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9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752B4-3EBF-BD4F-AF5F-BD835CDC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D4AD-3E87-FF45-B2BE-BF422B37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dirty="0"/>
              <a:t>Automated financial modelling techniques for company </a:t>
            </a:r>
            <a:r>
              <a:rPr lang="en-US" sz="1700" dirty="0" err="1"/>
              <a:t>valuatio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Artificial Intelligence based market trend analysis</a:t>
            </a:r>
          </a:p>
          <a:p>
            <a:endParaRPr lang="en-US" sz="1700" dirty="0"/>
          </a:p>
          <a:p>
            <a:r>
              <a:rPr lang="en-US" sz="1700" dirty="0"/>
              <a:t>Predicative power by trending analysis of company growth factors over time collected by Goldman Marquee API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A1F9C3-FFEE-EC42-93DC-105BD3B40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1" b="2"/>
          <a:stretch/>
        </p:blipFill>
        <p:spPr>
          <a:xfrm>
            <a:off x="4878924" y="108907"/>
            <a:ext cx="7313076" cy="664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1BD8-502A-D14A-A71F-E621DD27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21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B73B-3A02-6F4D-8407-8DBF845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Finalyst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7C64-0D5F-EB42-A9A5-C7BE9979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Automation</a:t>
            </a:r>
            <a:r>
              <a:rPr lang="en-US" dirty="0"/>
              <a:t>, </a:t>
            </a:r>
            <a:r>
              <a:rPr lang="en-US" b="1" dirty="0"/>
              <a:t>AI</a:t>
            </a:r>
            <a:r>
              <a:rPr lang="en-US" dirty="0"/>
              <a:t> and </a:t>
            </a:r>
            <a:r>
              <a:rPr lang="en-US" b="1" dirty="0"/>
              <a:t>Data Analytics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Accurately capture market trends </a:t>
            </a:r>
          </a:p>
          <a:p>
            <a:endParaRPr lang="en-US" dirty="0"/>
          </a:p>
          <a:p>
            <a:r>
              <a:rPr lang="en-US" dirty="0"/>
              <a:t>Efficiently evaluate companies using financial modelling.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69BEF6-FC2B-A64A-8758-5CF20B078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Finalyst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553F-3641-DE45-8F5A-C4166190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Grinds out the big data, so you don’t have to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9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141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Deep Finalyst</vt:lpstr>
      <vt:lpstr>The Problem</vt:lpstr>
      <vt:lpstr>Our Solution</vt:lpstr>
      <vt:lpstr>PowerPoint Presentation</vt:lpstr>
      <vt:lpstr>Deep Finalyst</vt:lpstr>
      <vt:lpstr>Deep Finalyst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Finalyst</dc:title>
  <dc:creator>Anshul Kapoor</dc:creator>
  <cp:lastModifiedBy>Anshul Kapoor</cp:lastModifiedBy>
  <cp:revision>8</cp:revision>
  <dcterms:created xsi:type="dcterms:W3CDTF">2019-09-08T06:25:17Z</dcterms:created>
  <dcterms:modified xsi:type="dcterms:W3CDTF">2019-09-08T13:12:40Z</dcterms:modified>
</cp:coreProperties>
</file>