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26038EE-9BB9-4100-B36E-60EFAAA25B8C}" type="datetimeFigureOut">
              <a:rPr lang="zh-CN" altLang="en-US" smtClean="0"/>
              <a:t>2012/4/19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40C2768-091A-481F-A17F-FD23ABD14E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38EE-9BB9-4100-B36E-60EFAAA25B8C}" type="datetimeFigureOut">
              <a:rPr lang="zh-CN" altLang="en-US" smtClean="0"/>
              <a:t>2012/4/19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2768-091A-481F-A17F-FD23ABD14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38EE-9BB9-4100-B36E-60EFAAA25B8C}" type="datetimeFigureOut">
              <a:rPr lang="zh-CN" altLang="en-US" smtClean="0"/>
              <a:t>2012/4/19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2768-091A-481F-A17F-FD23ABD14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38EE-9BB9-4100-B36E-60EFAAA25B8C}" type="datetimeFigureOut">
              <a:rPr lang="zh-CN" altLang="en-US" smtClean="0"/>
              <a:t>2012/4/19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2768-091A-481F-A17F-FD23ABD14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38EE-9BB9-4100-B36E-60EFAAA25B8C}" type="datetimeFigureOut">
              <a:rPr lang="zh-CN" altLang="en-US" smtClean="0"/>
              <a:t>2012/4/19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2768-091A-481F-A17F-FD23ABD14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38EE-9BB9-4100-B36E-60EFAAA25B8C}" type="datetimeFigureOut">
              <a:rPr lang="zh-CN" altLang="en-US" smtClean="0"/>
              <a:t>2012/4/19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2768-091A-481F-A17F-FD23ABD14E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38EE-9BB9-4100-B36E-60EFAAA25B8C}" type="datetimeFigureOut">
              <a:rPr lang="zh-CN" altLang="en-US" smtClean="0"/>
              <a:t>2012/4/19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2768-091A-481F-A17F-FD23ABD14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38EE-9BB9-4100-B36E-60EFAAA25B8C}" type="datetimeFigureOut">
              <a:rPr lang="zh-CN" altLang="en-US" smtClean="0"/>
              <a:t>2012/4/19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2768-091A-481F-A17F-FD23ABD14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38EE-9BB9-4100-B36E-60EFAAA25B8C}" type="datetimeFigureOut">
              <a:rPr lang="zh-CN" altLang="en-US" smtClean="0"/>
              <a:t>2012/4/19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2768-091A-481F-A17F-FD23ABD14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38EE-9BB9-4100-B36E-60EFAAA25B8C}" type="datetimeFigureOut">
              <a:rPr lang="zh-CN" altLang="en-US" smtClean="0"/>
              <a:t>2012/4/19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2768-091A-481F-A17F-FD23ABD14E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38EE-9BB9-4100-B36E-60EFAAA25B8C}" type="datetimeFigureOut">
              <a:rPr lang="zh-CN" altLang="en-US" smtClean="0"/>
              <a:t>2012/4/19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2768-091A-481F-A17F-FD23ABD14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26038EE-9BB9-4100-B36E-60EFAAA25B8C}" type="datetimeFigureOut">
              <a:rPr lang="zh-CN" altLang="en-US" smtClean="0"/>
              <a:t>2012/4/19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40C2768-091A-481F-A17F-FD23ABD14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nott.ac.uk/~txa/publ/defquotients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Quotient types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An important notion in type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85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quotient?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earliest time when we know quotient:</a:t>
            </a:r>
          </a:p>
          <a:p>
            <a:pPr lvl="1"/>
            <a:r>
              <a:rPr lang="en-US" altLang="zh-CN" dirty="0" smtClean="0"/>
              <a:t>A quotient is the result of dividing one number by another</a:t>
            </a:r>
            <a:r>
              <a:rPr lang="zh-CN" altLang="en-US" dirty="0"/>
              <a:t> </a:t>
            </a:r>
            <a:r>
              <a:rPr lang="en-US" altLang="zh-CN" dirty="0" smtClean="0"/>
              <a:t>e.g. 8 / 2 = 4</a:t>
            </a:r>
          </a:p>
          <a:p>
            <a:pPr lvl="1"/>
            <a:r>
              <a:rPr lang="en-US" altLang="zh-CN" dirty="0" smtClean="0"/>
              <a:t>This should give a rough ideas of extended notions related to “quotient” such as quotient sets and </a:t>
            </a:r>
            <a:r>
              <a:rPr lang="en-US" altLang="zh-CN" b="1" dirty="0" smtClean="0"/>
              <a:t>quotient types</a:t>
            </a:r>
          </a:p>
        </p:txBody>
      </p:sp>
    </p:spTree>
    <p:extLst>
      <p:ext uri="{BB962C8B-B14F-4D97-AF65-F5344CB8AC3E}">
        <p14:creationId xmlns:p14="http://schemas.microsoft.com/office/powerpoint/2010/main" val="196218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type theory?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first type theory is invented to avoid Russell’s paradox and to be an alternative to naïve set theory</a:t>
            </a:r>
          </a:p>
          <a:p>
            <a:r>
              <a:rPr lang="en-US" altLang="zh-CN" dirty="0" smtClean="0"/>
              <a:t>There are many more type theories such as Church’s Theory of types</a:t>
            </a:r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b="1" dirty="0"/>
              <a:t>Per Martin-</a:t>
            </a:r>
            <a:r>
              <a:rPr lang="en-US" altLang="zh-CN" b="1" dirty="0" err="1"/>
              <a:t>Löf's</a:t>
            </a:r>
            <a:r>
              <a:rPr lang="en-US" altLang="zh-CN" b="1" dirty="0"/>
              <a:t> Intuitionistic type </a:t>
            </a:r>
            <a:r>
              <a:rPr lang="en-US" altLang="zh-CN" b="1" dirty="0" smtClean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280994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What are Quotient types (QTs)?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Assume we have :</a:t>
            </a:r>
          </a:p>
          <a:p>
            <a:pPr lvl="1"/>
            <a:r>
              <a:rPr lang="en-US" altLang="zh-CN" dirty="0" smtClean="0"/>
              <a:t>a type A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n equivalence relation on A --  ~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We can construct a quotient type corresponding to the </a:t>
            </a:r>
            <a:r>
              <a:rPr lang="en-US" altLang="zh-CN" dirty="0" err="1" smtClean="0"/>
              <a:t>setoid</a:t>
            </a:r>
            <a:r>
              <a:rPr lang="en-US" altLang="zh-CN" dirty="0" smtClean="0"/>
              <a:t> (A , ~) by</a:t>
            </a:r>
          </a:p>
          <a:p>
            <a:pPr lvl="1"/>
            <a:r>
              <a:rPr lang="en-US" altLang="zh-CN" dirty="0" smtClean="0"/>
              <a:t> a type Q</a:t>
            </a:r>
          </a:p>
          <a:p>
            <a:pPr lvl="1"/>
            <a:r>
              <a:rPr lang="en-US" altLang="zh-CN" dirty="0" smtClean="0"/>
              <a:t>an normalization function [] : A -&gt; Q</a:t>
            </a:r>
            <a:endParaRPr lang="en-US" altLang="zh-CN" dirty="0"/>
          </a:p>
          <a:p>
            <a:r>
              <a:rPr lang="en-US" altLang="zh-CN" dirty="0" smtClean="0"/>
              <a:t> such that :</a:t>
            </a:r>
          </a:p>
          <a:p>
            <a:pPr lvl="1"/>
            <a:r>
              <a:rPr lang="en-US" altLang="zh-CN" dirty="0" smtClean="0"/>
              <a:t>We have </a:t>
            </a:r>
            <a:r>
              <a:rPr lang="en-US" altLang="zh-CN" dirty="0" err="1" smtClean="0"/>
              <a:t>forall</a:t>
            </a:r>
            <a:r>
              <a:rPr lang="en-US" altLang="zh-CN" dirty="0" smtClean="0"/>
              <a:t> a b : A, a ~ b -&gt; [ a ] = [ b ] </a:t>
            </a:r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5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are QTs ? (Continued)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Above only gives us a </a:t>
            </a:r>
            <a:r>
              <a:rPr lang="en-US" altLang="zh-CN" dirty="0" err="1" smtClean="0"/>
              <a:t>prequotient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To accomplish a quotient we need :</a:t>
            </a:r>
          </a:p>
          <a:p>
            <a:pPr lvl="1"/>
            <a:r>
              <a:rPr lang="en-US" altLang="zh-CN" dirty="0" smtClean="0"/>
              <a:t>An eliminator or we can call it dependent lift operation which says any function on A that respects the equivalence relation ~, can be lifted to a new function on Q</a:t>
            </a:r>
          </a:p>
          <a:p>
            <a:pPr lvl="1"/>
            <a:r>
              <a:rPr lang="en-US" altLang="zh-CN" dirty="0" smtClean="0"/>
              <a:t>Details in </a:t>
            </a:r>
            <a:r>
              <a:rPr lang="en-US" altLang="zh-CN" b="1" i="1" dirty="0" smtClean="0">
                <a:hlinkClick r:id="rId2"/>
              </a:rPr>
              <a:t>Deﬁnable </a:t>
            </a:r>
            <a:r>
              <a:rPr lang="en-US" altLang="zh-CN" b="1" i="1" dirty="0">
                <a:hlinkClick r:id="rId2"/>
              </a:rPr>
              <a:t>Quotients in Type </a:t>
            </a:r>
            <a:r>
              <a:rPr lang="en-US" altLang="zh-CN" b="1" i="1" dirty="0" smtClean="0">
                <a:hlinkClick r:id="rId2"/>
              </a:rPr>
              <a:t>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35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do QTs represent?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definition of QT seems not so meaningful for people who are not familiar with type theories.</a:t>
            </a:r>
          </a:p>
          <a:p>
            <a:r>
              <a:rPr lang="en-US" altLang="zh-CN" dirty="0" smtClean="0"/>
              <a:t>QTs can also be explained as an analogy of Quotient Sets in Set Theory.</a:t>
            </a:r>
          </a:p>
          <a:p>
            <a:r>
              <a:rPr lang="en-US" altLang="zh-CN" dirty="0" smtClean="0"/>
              <a:t>A quotient Set of A can be expressed as:</a:t>
            </a:r>
          </a:p>
          <a:p>
            <a:pPr lvl="1"/>
            <a:r>
              <a:rPr lang="en-US" altLang="zh-CN" dirty="0" smtClean="0"/>
              <a:t>Q = { [ a ] | a </a:t>
            </a:r>
            <a:r>
              <a:rPr lang="zh-CN" altLang="en-US" dirty="0" smtClean="0"/>
              <a:t>∈ </a:t>
            </a:r>
            <a:r>
              <a:rPr lang="en-US" altLang="zh-CN" dirty="0" smtClean="0"/>
              <a:t>A }</a:t>
            </a:r>
            <a:r>
              <a:rPr lang="en-US" altLang="zh-CN" dirty="0"/>
              <a:t> </a:t>
            </a:r>
            <a:r>
              <a:rPr lang="en-US" altLang="zh-CN" dirty="0" smtClean="0"/>
              <a:t>where</a:t>
            </a:r>
          </a:p>
          <a:p>
            <a:pPr lvl="1"/>
            <a:r>
              <a:rPr lang="en-US" altLang="zh-CN" dirty="0" smtClean="0"/>
              <a:t>[ a ] = { x </a:t>
            </a:r>
            <a:r>
              <a:rPr lang="zh-CN" altLang="en-US" dirty="0" smtClean="0"/>
              <a:t>∈ </a:t>
            </a:r>
            <a:r>
              <a:rPr lang="en-US" altLang="zh-CN" dirty="0" smtClean="0"/>
              <a:t>A | x ~ a } (equivalence class)</a:t>
            </a:r>
          </a:p>
        </p:txBody>
      </p:sp>
    </p:spTree>
    <p:extLst>
      <p:ext uri="{BB962C8B-B14F-4D97-AF65-F5344CB8AC3E}">
        <p14:creationId xmlns:p14="http://schemas.microsoft.com/office/powerpoint/2010/main" val="420153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What do QTs represent</a:t>
            </a:r>
            <a:r>
              <a:rPr lang="en-US" altLang="zh-CN" dirty="0" smtClean="0"/>
              <a:t>? (</a:t>
            </a:r>
            <a:r>
              <a:rPr lang="en-US" altLang="zh-CN" dirty="0" err="1" smtClean="0"/>
              <a:t>ctd</a:t>
            </a:r>
            <a:r>
              <a:rPr lang="en-US" altLang="zh-CN" dirty="0" smtClean="0"/>
              <a:t>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961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自定义 1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1121</TotalTime>
  <Words>312</Words>
  <Application>Microsoft Office PowerPoint</Application>
  <PresentationFormat>全屏显示(4:3)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奥斯汀</vt:lpstr>
      <vt:lpstr>Quotient types</vt:lpstr>
      <vt:lpstr>What is quotient?</vt:lpstr>
      <vt:lpstr>What is type theory?</vt:lpstr>
      <vt:lpstr>What are Quotient types (QTs)? </vt:lpstr>
      <vt:lpstr>What are QTs ? (Continued)</vt:lpstr>
      <vt:lpstr>What do QTs represent?</vt:lpstr>
      <vt:lpstr>What do QTs represent? (ctd.)</vt:lpstr>
    </vt:vector>
  </TitlesOfParts>
  <Company>UON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 Li</dc:creator>
  <cp:lastModifiedBy>N Li</cp:lastModifiedBy>
  <cp:revision>24</cp:revision>
  <dcterms:created xsi:type="dcterms:W3CDTF">2012-04-17T04:35:52Z</dcterms:created>
  <dcterms:modified xsi:type="dcterms:W3CDTF">2012-04-19T01:47:29Z</dcterms:modified>
</cp:coreProperties>
</file>