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193972-FD1D-4BFD-A723-25622CE0C669}">
  <a:tblStyle styleId="{B6193972-FD1D-4BFD-A723-25622CE0C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{B6193972-FD1D-4BFD-A723-25622CE0C669}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Google Shape;226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Google Shape;229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Google Shape;232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Google Shape;23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Google Shape;23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Google Shape;24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9" name="Google Shape;249;p27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8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Google Shape;258;p28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8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Google Shape;260;p28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0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0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0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Google Shape;288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Google Shape;300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Google Shape;321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Google Shape;329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Google Shape;353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Google Shape;361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76" name="Google Shape;376;p3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77" name="Google Shape;377;p36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Google Shape;854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