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ncode Sans ExtraLight"/>
      <p:regular r:id="rId34"/>
      <p:bold r:id="rId35"/>
    </p:embeddedFont>
    <p:embeddedFont>
      <p:font typeface="Encode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09D2D4-F7CE-4ED5-AF99-0328E6CF188B}">
  <a:tblStyle styleId="{B609D2D4-F7CE-4ED5-AF99-0328E6CF18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ncodeSansExtraLight-bold.fntdata"/><Relationship Id="rId12" Type="http://schemas.openxmlformats.org/officeDocument/2006/relationships/slide" Target="slides/slide7.xml"/><Relationship Id="rId34" Type="http://schemas.openxmlformats.org/officeDocument/2006/relationships/font" Target="fonts/EncodeSansExtraLight-regular.fntdata"/><Relationship Id="rId15" Type="http://schemas.openxmlformats.org/officeDocument/2006/relationships/slide" Target="slides/slide10.xml"/><Relationship Id="rId37" Type="http://schemas.openxmlformats.org/officeDocument/2006/relationships/font" Target="fonts/EncodeSans-bold.fntdata"/><Relationship Id="rId14" Type="http://schemas.openxmlformats.org/officeDocument/2006/relationships/slide" Target="slides/slide9.xml"/><Relationship Id="rId36" Type="http://schemas.openxmlformats.org/officeDocument/2006/relationships/font" Target="fonts/Encode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mpallari.com/testing/encode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2" name="Google Shape;102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buildings1.jpg"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51162" r="0" t="0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4294967295" type="title"/>
          </p:nvPr>
        </p:nvSpPr>
        <p:spPr>
          <a:xfrm>
            <a:off x="0" y="0"/>
            <a:ext cx="91440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BA3B21"/>
                </a:solidFill>
              </a:rPr>
              <a:t>Want big impact?</a:t>
            </a:r>
            <a:endParaRPr b="0">
              <a:solidFill>
                <a:srgbClr val="BA3B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A3B21"/>
                </a:solidFill>
              </a:rPr>
              <a:t>Use big image.</a:t>
            </a:r>
            <a:endParaRPr>
              <a:solidFill>
                <a:srgbClr val="BA3B21"/>
              </a:solidFill>
            </a:endParaRPr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2914128" y="1356682"/>
            <a:ext cx="2767800" cy="2767800"/>
          </a:xfrm>
          <a:prstGeom prst="ellipse">
            <a:avLst/>
          </a:prstGeom>
          <a:noFill/>
          <a:ln cap="flat" cmpd="sng" w="19050">
            <a:solidFill>
              <a:srgbClr val="F55C2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Gray</a:t>
            </a:r>
            <a:endParaRPr b="1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49600" y="1356682"/>
            <a:ext cx="2767800" cy="2767800"/>
          </a:xfrm>
          <a:prstGeom prst="ellipse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White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278657" y="1356682"/>
            <a:ext cx="2767800" cy="2767800"/>
          </a:xfrm>
          <a:prstGeom prst="ellipse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Black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5546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{B609D2D4-F7CE-4ED5-AF99-0328E6CF188B}</a:tableStyleId>
              </a:tblPr>
              <a:tblGrid>
                <a:gridCol w="1872100"/>
                <a:gridCol w="1872100"/>
                <a:gridCol w="1872100"/>
                <a:gridCol w="1872100"/>
              </a:tblGrid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895725" y="777175"/>
            <a:ext cx="7301627" cy="347833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4294967295" type="title"/>
          </p:nvPr>
        </p:nvSpPr>
        <p:spPr>
          <a:xfrm>
            <a:off x="0" y="-19625"/>
            <a:ext cx="9144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138250" y="16019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our office</a:t>
            </a:r>
            <a:endParaRPr b="1" sz="10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5" name="Google Shape;225;p26"/>
          <p:cNvCxnSpPr/>
          <p:nvPr/>
        </p:nvCxnSpPr>
        <p:spPr>
          <a:xfrm rot="10800000">
            <a:off x="1535275" y="180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6" name="Google Shape;226;p26"/>
          <p:cNvCxnSpPr/>
          <p:nvPr/>
        </p:nvCxnSpPr>
        <p:spPr>
          <a:xfrm rot="10800000">
            <a:off x="3077500" y="31921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7" name="Google Shape;227;p26"/>
          <p:cNvCxnSpPr/>
          <p:nvPr/>
        </p:nvCxnSpPr>
        <p:spPr>
          <a:xfrm rot="10800000">
            <a:off x="3978275" y="15271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8" name="Google Shape;228;p26"/>
          <p:cNvCxnSpPr/>
          <p:nvPr/>
        </p:nvCxnSpPr>
        <p:spPr>
          <a:xfrm rot="10800000">
            <a:off x="6530175" y="2018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9" name="Google Shape;229;p26"/>
          <p:cNvCxnSpPr/>
          <p:nvPr/>
        </p:nvCxnSpPr>
        <p:spPr>
          <a:xfrm rot="10800000">
            <a:off x="7193350" y="35842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30" name="Google Shape;230;p26"/>
          <p:cNvCxnSpPr/>
          <p:nvPr/>
        </p:nvCxnSpPr>
        <p:spPr>
          <a:xfrm rot="10800000">
            <a:off x="4546538" y="3487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36" name="Google Shape;236;p27"/>
          <p:cNvSpPr txBox="1"/>
          <p:nvPr>
            <p:ph idx="4294967295" type="subTitle"/>
          </p:nvPr>
        </p:nvSpPr>
        <p:spPr>
          <a:xfrm>
            <a:off x="685800" y="2763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272D"/>
                </a:solidFill>
              </a:rPr>
              <a:t>Whoa! That’s a big number, aren’t you proud?</a:t>
            </a:r>
            <a:endParaRPr>
              <a:solidFill>
                <a:srgbClr val="27272D"/>
              </a:solidFill>
            </a:endParaRPr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4294967295" type="ctrTitle"/>
          </p:nvPr>
        </p:nvSpPr>
        <p:spPr>
          <a:xfrm>
            <a:off x="685800" y="267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89,526,124$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3" name="Google Shape;243;p28"/>
          <p:cNvSpPr txBox="1"/>
          <p:nvPr>
            <p:ph idx="4294967295" type="subTitle"/>
          </p:nvPr>
        </p:nvSpPr>
        <p:spPr>
          <a:xfrm>
            <a:off x="685800" y="877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4" name="Google Shape;244;p28"/>
          <p:cNvSpPr txBox="1"/>
          <p:nvPr>
            <p:ph idx="4294967295" type="ctrTitle"/>
          </p:nvPr>
        </p:nvSpPr>
        <p:spPr>
          <a:xfrm>
            <a:off x="685800" y="2895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100%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5" name="Google Shape;245;p28"/>
          <p:cNvSpPr txBox="1"/>
          <p:nvPr>
            <p:ph idx="4294967295" type="subTitle"/>
          </p:nvPr>
        </p:nvSpPr>
        <p:spPr>
          <a:xfrm>
            <a:off x="685800" y="3506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6" name="Google Shape;246;p28"/>
          <p:cNvSpPr txBox="1"/>
          <p:nvPr>
            <p:ph idx="4294967295" type="ctrTitle"/>
          </p:nvPr>
        </p:nvSpPr>
        <p:spPr>
          <a:xfrm>
            <a:off x="685800" y="1581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185,244 users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7" name="Google Shape;247;p28"/>
          <p:cNvSpPr txBox="1"/>
          <p:nvPr>
            <p:ph idx="4294967295" type="subTitle"/>
          </p:nvPr>
        </p:nvSpPr>
        <p:spPr>
          <a:xfrm>
            <a:off x="685800" y="2192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9" name="Google Shape;249;p28"/>
          <p:cNvCxnSpPr/>
          <p:nvPr/>
        </p:nvCxnSpPr>
        <p:spPr>
          <a:xfrm>
            <a:off x="3527100" y="168307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0" name="Google Shape;250;p28"/>
          <p:cNvCxnSpPr/>
          <p:nvPr/>
        </p:nvCxnSpPr>
        <p:spPr>
          <a:xfrm>
            <a:off x="3527100" y="29996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549600" y="1962150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first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6109887" y="1962152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last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3329744" y="1962153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second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cxnSp>
        <p:nvCxnSpPr>
          <p:cNvPr id="260" name="Google Shape;260;p29"/>
          <p:cNvCxnSpPr>
            <a:stCxn id="257" idx="3"/>
            <a:endCxn id="259" idx="1"/>
          </p:cNvCxnSpPr>
          <p:nvPr/>
        </p:nvCxnSpPr>
        <p:spPr>
          <a:xfrm>
            <a:off x="2486400" y="2731500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55C21"/>
            </a:solidFill>
            <a:prstDash val="dash"/>
            <a:round/>
            <a:headEnd len="lg" w="lg" type="diamond"/>
            <a:tailEnd len="lg" w="lg" type="diamond"/>
          </a:ln>
        </p:spPr>
      </p:cxnSp>
      <p:cxnSp>
        <p:nvCxnSpPr>
          <p:cNvPr id="261" name="Google Shape;261;p29"/>
          <p:cNvCxnSpPr>
            <a:stCxn id="259" idx="3"/>
            <a:endCxn id="258" idx="1"/>
          </p:cNvCxnSpPr>
          <p:nvPr/>
        </p:nvCxnSpPr>
        <p:spPr>
          <a:xfrm>
            <a:off x="5266544" y="2731503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55C21"/>
            </a:solidFill>
            <a:prstDash val="dash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54960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8" name="Google Shape;268;p30"/>
          <p:cNvSpPr txBox="1"/>
          <p:nvPr>
            <p:ph idx="2" type="body"/>
          </p:nvPr>
        </p:nvSpPr>
        <p:spPr>
          <a:xfrm>
            <a:off x="308985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9" name="Google Shape;269;p30"/>
          <p:cNvSpPr txBox="1"/>
          <p:nvPr>
            <p:ph idx="3" type="body"/>
          </p:nvPr>
        </p:nvSpPr>
        <p:spPr>
          <a:xfrm>
            <a:off x="563010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54960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2" name="Google Shape;272;p30"/>
          <p:cNvSpPr txBox="1"/>
          <p:nvPr>
            <p:ph idx="2" type="body"/>
          </p:nvPr>
        </p:nvSpPr>
        <p:spPr>
          <a:xfrm>
            <a:off x="308985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3" name="Google Shape;273;p30"/>
          <p:cNvSpPr txBox="1"/>
          <p:nvPr>
            <p:ph idx="3" type="body"/>
          </p:nvPr>
        </p:nvSpPr>
        <p:spPr>
          <a:xfrm>
            <a:off x="563010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025" y="790050"/>
            <a:ext cx="4515949" cy="3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4407602" y="1200150"/>
            <a:ext cx="36390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EDIT IN POWERPOINT®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"Download as PowerPoint template"</a:t>
            </a:r>
            <a:r>
              <a:rPr lang="en" sz="1200">
                <a:solidFill>
                  <a:srgbClr val="FFFFFF"/>
                </a:solidFill>
              </a:rPr>
              <a:t>. You will get a .pptx file that you can edit in PowerPoint. 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49600" y="1200150"/>
            <a:ext cx="36390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EDIT IN GOOGLE SLIDES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"Use as Google Slides Theme"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You have to be signed in to your Google account.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457200" y="3143925"/>
            <a:ext cx="74970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55C21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55C21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55C2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55C21"/>
                </a:solidFill>
              </a:rPr>
              <a:t>This template is free to use under </a:t>
            </a:r>
            <a:r>
              <a:rPr lang="en" sz="1200" u="sng">
                <a:solidFill>
                  <a:srgbClr val="F55C2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55C2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55C2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55C2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55C21"/>
              </a:solidFill>
            </a:endParaRPr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1074085" y="2150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86" name="Google Shape;286;p32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ANDROID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87" name="Google Shape;287;p32"/>
          <p:cNvSpPr/>
          <p:nvPr/>
        </p:nvSpPr>
        <p:spPr>
          <a:xfrm>
            <a:off x="1167400" y="5642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/>
          <p:nvPr/>
        </p:nvSpPr>
        <p:spPr>
          <a:xfrm>
            <a:off x="1200838" y="353873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1332567" y="919686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3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iPHONE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662245" y="298026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860944" y="672739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4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TABLET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/>
          <p:nvPr/>
        </p:nvSpPr>
        <p:spPr>
          <a:xfrm>
            <a:off x="446850" y="348502"/>
            <a:ext cx="4944887" cy="384965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653775" y="552933"/>
            <a:ext cx="45309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11" name="Google Shape;311;p3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5"/>
          <p:cNvSpPr txBox="1"/>
          <p:nvPr>
            <p:ph idx="4294967295" type="body"/>
          </p:nvPr>
        </p:nvSpPr>
        <p:spPr>
          <a:xfrm>
            <a:off x="5696525" y="0"/>
            <a:ext cx="31254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DESKTOP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6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THANKS</a:t>
            </a:r>
            <a:r>
              <a:rPr lang="en" sz="6000">
                <a:solidFill>
                  <a:srgbClr val="F55C21"/>
                </a:solidFill>
              </a:rPr>
              <a:t>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319" name="Google Shape;319;p36"/>
          <p:cNvSpPr txBox="1"/>
          <p:nvPr>
            <p:ph idx="4294967295" type="subTitle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r>
              <a:rPr lang="en"/>
              <a:t>:</a:t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grpSp>
        <p:nvGrpSpPr>
          <p:cNvPr id="320" name="Google Shape;320;p36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21" name="Google Shape;321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7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Encode Sans Bold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Encode Sans Extra Light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55C21"/>
                </a:solidFill>
                <a:hlinkClick r:id="rId3"/>
              </a:rPr>
              <a:t>http://www.impallari.com/testing/encode/</a:t>
            </a:r>
            <a:endParaRPr sz="1800">
              <a:solidFill>
                <a:srgbClr val="F55C2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Bright red </a:t>
            </a:r>
            <a:r>
              <a:rPr b="1" lang="en" sz="1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#f55c21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red </a:t>
            </a:r>
            <a:r>
              <a:rPr b="1" lang="en" sz="1800">
                <a:solidFill>
                  <a:srgbClr val="BA3B21"/>
                </a:solidFill>
                <a:latin typeface="Encode Sans"/>
                <a:ea typeface="Encode Sans"/>
                <a:cs typeface="Encode Sans"/>
                <a:sym typeface="Encode Sans"/>
              </a:rPr>
              <a:t>#ba3b21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Light gray </a:t>
            </a:r>
            <a:r>
              <a:rPr b="1" lang="en" sz="18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#d4d3d9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gray </a:t>
            </a:r>
            <a:r>
              <a:rPr b="1" lang="en" sz="1800">
                <a:solidFill>
                  <a:srgbClr val="4F4F5C"/>
                </a:solidFill>
                <a:latin typeface="Encode Sans"/>
                <a:ea typeface="Encode Sans"/>
                <a:cs typeface="Encode Sans"/>
                <a:sym typeface="Encode Sans"/>
              </a:rPr>
              <a:t>#4f4f5c</a:t>
            </a:r>
            <a:endParaRPr b="1" sz="1800">
              <a:solidFill>
                <a:srgbClr val="4F4F5C"/>
              </a:solidFill>
            </a:endParaRPr>
          </a:p>
        </p:txBody>
      </p:sp>
      <p:sp>
        <p:nvSpPr>
          <p:cNvPr id="337" name="Google Shape;337;p38"/>
          <p:cNvSpPr txBox="1"/>
          <p:nvPr/>
        </p:nvSpPr>
        <p:spPr>
          <a:xfrm>
            <a:off x="549600" y="3790650"/>
            <a:ext cx="749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8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9"/>
          <p:cNvGrpSpPr/>
          <p:nvPr/>
        </p:nvGrpSpPr>
        <p:grpSpPr>
          <a:xfrm>
            <a:off x="734818" y="342338"/>
            <a:ext cx="317047" cy="400966"/>
            <a:chOff x="584925" y="238125"/>
            <a:chExt cx="415200" cy="525100"/>
          </a:xfrm>
        </p:grpSpPr>
        <p:sp>
          <p:nvSpPr>
            <p:cNvPr id="345" name="Google Shape;345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9"/>
          <p:cNvGrpSpPr/>
          <p:nvPr/>
        </p:nvGrpSpPr>
        <p:grpSpPr>
          <a:xfrm>
            <a:off x="1238336" y="400601"/>
            <a:ext cx="339439" cy="282570"/>
            <a:chOff x="1244325" y="314425"/>
            <a:chExt cx="444525" cy="370050"/>
          </a:xfrm>
        </p:grpSpPr>
        <p:sp>
          <p:nvSpPr>
            <p:cNvPr id="352" name="Google Shape;352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9"/>
          <p:cNvGrpSpPr/>
          <p:nvPr/>
        </p:nvGrpSpPr>
        <p:grpSpPr>
          <a:xfrm>
            <a:off x="1760523" y="399207"/>
            <a:ext cx="324530" cy="285357"/>
            <a:chOff x="1928175" y="312600"/>
            <a:chExt cx="425000" cy="373700"/>
          </a:xfrm>
        </p:grpSpPr>
        <p:sp>
          <p:nvSpPr>
            <p:cNvPr id="355" name="Google Shape;355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9"/>
          <p:cNvSpPr/>
          <p:nvPr/>
        </p:nvSpPr>
        <p:spPr>
          <a:xfrm>
            <a:off x="2304828" y="388978"/>
            <a:ext cx="265771" cy="305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2837779" y="389914"/>
            <a:ext cx="229424" cy="303989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39"/>
          <p:cNvGrpSpPr/>
          <p:nvPr/>
        </p:nvGrpSpPr>
        <p:grpSpPr>
          <a:xfrm>
            <a:off x="3280450" y="384298"/>
            <a:ext cx="373019" cy="315195"/>
            <a:chOff x="3918650" y="293075"/>
            <a:chExt cx="488500" cy="412775"/>
          </a:xfrm>
        </p:grpSpPr>
        <p:sp>
          <p:nvSpPr>
            <p:cNvPr id="360" name="Google Shape;360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9"/>
          <p:cNvGrpSpPr/>
          <p:nvPr/>
        </p:nvGrpSpPr>
        <p:grpSpPr>
          <a:xfrm>
            <a:off x="3828276" y="360512"/>
            <a:ext cx="306814" cy="362748"/>
            <a:chOff x="4636075" y="261925"/>
            <a:chExt cx="401800" cy="475050"/>
          </a:xfrm>
        </p:grpSpPr>
        <p:sp>
          <p:nvSpPr>
            <p:cNvPr id="364" name="Google Shape;364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39"/>
          <p:cNvSpPr/>
          <p:nvPr/>
        </p:nvSpPr>
        <p:spPr>
          <a:xfrm>
            <a:off x="4321029" y="388501"/>
            <a:ext cx="351561" cy="306814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39"/>
          <p:cNvGrpSpPr/>
          <p:nvPr/>
        </p:nvGrpSpPr>
        <p:grpSpPr>
          <a:xfrm>
            <a:off x="4857265" y="390827"/>
            <a:ext cx="307731" cy="301660"/>
            <a:chOff x="5983625" y="301625"/>
            <a:chExt cx="403000" cy="395050"/>
          </a:xfrm>
        </p:grpSpPr>
        <p:sp>
          <p:nvSpPr>
            <p:cNvPr id="370" name="Google Shape;370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5374318" y="388479"/>
            <a:ext cx="303073" cy="302615"/>
            <a:chOff x="6660750" y="298550"/>
            <a:chExt cx="396900" cy="396300"/>
          </a:xfrm>
        </p:grpSpPr>
        <p:sp>
          <p:nvSpPr>
            <p:cNvPr id="391" name="Google Shape;391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734818" y="864984"/>
            <a:ext cx="317047" cy="383728"/>
            <a:chOff x="584925" y="922575"/>
            <a:chExt cx="415200" cy="502525"/>
          </a:xfrm>
        </p:grpSpPr>
        <p:sp>
          <p:nvSpPr>
            <p:cNvPr id="394" name="Google Shape;394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1240206" y="856126"/>
            <a:ext cx="335717" cy="400050"/>
            <a:chOff x="1246775" y="910975"/>
            <a:chExt cx="439650" cy="523900"/>
          </a:xfrm>
        </p:grpSpPr>
        <p:sp>
          <p:nvSpPr>
            <p:cNvPr id="398" name="Google Shape;398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1759130" y="920460"/>
            <a:ext cx="327317" cy="272300"/>
            <a:chOff x="1926350" y="995225"/>
            <a:chExt cx="428650" cy="356600"/>
          </a:xfrm>
        </p:grpSpPr>
        <p:sp>
          <p:nvSpPr>
            <p:cNvPr id="402" name="Google Shape;402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9"/>
          <p:cNvSpPr/>
          <p:nvPr/>
        </p:nvSpPr>
        <p:spPr>
          <a:xfrm>
            <a:off x="2277775" y="897682"/>
            <a:ext cx="319872" cy="318001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2793027" y="913547"/>
            <a:ext cx="318918" cy="286293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3312461" y="915876"/>
            <a:ext cx="309602" cy="28161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3837489" y="918664"/>
            <a:ext cx="289099" cy="2760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39"/>
          <p:cNvGrpSpPr/>
          <p:nvPr/>
        </p:nvGrpSpPr>
        <p:grpSpPr>
          <a:xfrm>
            <a:off x="4336948" y="899957"/>
            <a:ext cx="318918" cy="319376"/>
            <a:chOff x="5302225" y="968375"/>
            <a:chExt cx="417650" cy="418250"/>
          </a:xfrm>
        </p:grpSpPr>
        <p:sp>
          <p:nvSpPr>
            <p:cNvPr id="411" name="Google Shape;411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9"/>
          <p:cNvGrpSpPr/>
          <p:nvPr/>
        </p:nvGrpSpPr>
        <p:grpSpPr>
          <a:xfrm>
            <a:off x="4813434" y="864049"/>
            <a:ext cx="395392" cy="385122"/>
            <a:chOff x="5926225" y="921350"/>
            <a:chExt cx="517800" cy="504350"/>
          </a:xfrm>
        </p:grpSpPr>
        <p:sp>
          <p:nvSpPr>
            <p:cNvPr id="414" name="Google Shape;41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5341216" y="871513"/>
            <a:ext cx="369277" cy="370212"/>
            <a:chOff x="6617400" y="931125"/>
            <a:chExt cx="483600" cy="484825"/>
          </a:xfrm>
        </p:grpSpPr>
        <p:sp>
          <p:nvSpPr>
            <p:cNvPr id="417" name="Google Shape;417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9"/>
          <p:cNvGrpSpPr/>
          <p:nvPr/>
        </p:nvGrpSpPr>
        <p:grpSpPr>
          <a:xfrm>
            <a:off x="715231" y="1446370"/>
            <a:ext cx="356219" cy="249926"/>
            <a:chOff x="559275" y="1683950"/>
            <a:chExt cx="466500" cy="327300"/>
          </a:xfrm>
        </p:grpSpPr>
        <p:sp>
          <p:nvSpPr>
            <p:cNvPr id="420" name="Google Shape;420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1229955" y="1396965"/>
            <a:ext cx="356219" cy="348755"/>
            <a:chOff x="1233350" y="1619250"/>
            <a:chExt cx="466500" cy="456725"/>
          </a:xfrm>
        </p:grpSpPr>
        <p:sp>
          <p:nvSpPr>
            <p:cNvPr id="423" name="Google Shape;423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9"/>
          <p:cNvGrpSpPr/>
          <p:nvPr/>
        </p:nvGrpSpPr>
        <p:grpSpPr>
          <a:xfrm>
            <a:off x="1755865" y="1404410"/>
            <a:ext cx="333846" cy="333846"/>
            <a:chOff x="1922075" y="1629000"/>
            <a:chExt cx="437200" cy="437200"/>
          </a:xfrm>
        </p:grpSpPr>
        <p:sp>
          <p:nvSpPr>
            <p:cNvPr id="428" name="Google Shape;428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2269196" y="1403017"/>
            <a:ext cx="336633" cy="336633"/>
            <a:chOff x="2594325" y="1627175"/>
            <a:chExt cx="440850" cy="440850"/>
          </a:xfrm>
        </p:grpSpPr>
        <p:sp>
          <p:nvSpPr>
            <p:cNvPr id="431" name="Google Shape;431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39"/>
          <p:cNvSpPr/>
          <p:nvPr/>
        </p:nvSpPr>
        <p:spPr>
          <a:xfrm>
            <a:off x="2799080" y="1418069"/>
            <a:ext cx="306814" cy="30679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39"/>
          <p:cNvGrpSpPr/>
          <p:nvPr/>
        </p:nvGrpSpPr>
        <p:grpSpPr>
          <a:xfrm>
            <a:off x="3330351" y="1377837"/>
            <a:ext cx="273216" cy="386992"/>
            <a:chOff x="3984000" y="1594200"/>
            <a:chExt cx="357800" cy="506800"/>
          </a:xfrm>
        </p:grpSpPr>
        <p:sp>
          <p:nvSpPr>
            <p:cNvPr id="436" name="Google Shape;436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3801703" y="1460821"/>
            <a:ext cx="359961" cy="221024"/>
            <a:chOff x="4601275" y="1702875"/>
            <a:chExt cx="471400" cy="289450"/>
          </a:xfrm>
        </p:grpSpPr>
        <p:sp>
          <p:nvSpPr>
            <p:cNvPr id="439" name="Google Shape;439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4333684" y="1406739"/>
            <a:ext cx="325446" cy="329188"/>
            <a:chOff x="5297950" y="1632050"/>
            <a:chExt cx="426200" cy="431100"/>
          </a:xfrm>
        </p:grpSpPr>
        <p:sp>
          <p:nvSpPr>
            <p:cNvPr id="445" name="Google Shape;445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4847472" y="1396965"/>
            <a:ext cx="327317" cy="348755"/>
            <a:chOff x="5970800" y="1619250"/>
            <a:chExt cx="428650" cy="456725"/>
          </a:xfrm>
        </p:grpSpPr>
        <p:sp>
          <p:nvSpPr>
            <p:cNvPr id="448" name="Google Shape;448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9"/>
          <p:cNvGrpSpPr/>
          <p:nvPr/>
        </p:nvGrpSpPr>
        <p:grpSpPr>
          <a:xfrm>
            <a:off x="5347286" y="1392765"/>
            <a:ext cx="366929" cy="334762"/>
            <a:chOff x="6625350" y="1613750"/>
            <a:chExt cx="480525" cy="438400"/>
          </a:xfrm>
        </p:grpSpPr>
        <p:sp>
          <p:nvSpPr>
            <p:cNvPr id="454" name="Google Shape;454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754862" y="1937327"/>
            <a:ext cx="276958" cy="297479"/>
            <a:chOff x="611175" y="2326900"/>
            <a:chExt cx="362700" cy="389575"/>
          </a:xfrm>
        </p:grpSpPr>
        <p:sp>
          <p:nvSpPr>
            <p:cNvPr id="460" name="Google Shape;460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9"/>
          <p:cNvSpPr/>
          <p:nvPr/>
        </p:nvSpPr>
        <p:spPr>
          <a:xfrm>
            <a:off x="1262219" y="1940290"/>
            <a:ext cx="291886" cy="29188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9"/>
          <p:cNvSpPr/>
          <p:nvPr/>
        </p:nvSpPr>
        <p:spPr>
          <a:xfrm>
            <a:off x="1776994" y="1940290"/>
            <a:ext cx="291886" cy="29188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9"/>
          <p:cNvSpPr/>
          <p:nvPr/>
        </p:nvSpPr>
        <p:spPr>
          <a:xfrm>
            <a:off x="2291769" y="1940290"/>
            <a:ext cx="291886" cy="29188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39"/>
          <p:cNvGrpSpPr/>
          <p:nvPr/>
        </p:nvGrpSpPr>
        <p:grpSpPr>
          <a:xfrm>
            <a:off x="2874368" y="1889773"/>
            <a:ext cx="155736" cy="388863"/>
            <a:chOff x="3386850" y="2264625"/>
            <a:chExt cx="203950" cy="509250"/>
          </a:xfrm>
        </p:grpSpPr>
        <p:sp>
          <p:nvSpPr>
            <p:cNvPr id="468" name="Google Shape;468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3917808" y="1939197"/>
            <a:ext cx="127750" cy="290015"/>
            <a:chOff x="4753325" y="2329350"/>
            <a:chExt cx="167300" cy="379800"/>
          </a:xfrm>
        </p:grpSpPr>
        <p:sp>
          <p:nvSpPr>
            <p:cNvPr id="471" name="Google Shape;471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400736" y="1891625"/>
            <a:ext cx="132446" cy="385141"/>
            <a:chOff x="4076175" y="2267050"/>
            <a:chExt cx="173450" cy="504375"/>
          </a:xfrm>
        </p:grpSpPr>
        <p:sp>
          <p:nvSpPr>
            <p:cNvPr id="474" name="Google Shape;474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39"/>
          <p:cNvSpPr/>
          <p:nvPr/>
        </p:nvSpPr>
        <p:spPr>
          <a:xfrm>
            <a:off x="4350870" y="1932367"/>
            <a:ext cx="291886" cy="30773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39"/>
          <p:cNvGrpSpPr/>
          <p:nvPr/>
        </p:nvGrpSpPr>
        <p:grpSpPr>
          <a:xfrm>
            <a:off x="4850736" y="1937785"/>
            <a:ext cx="320788" cy="296544"/>
            <a:chOff x="5975075" y="2327500"/>
            <a:chExt cx="420100" cy="388350"/>
          </a:xfrm>
        </p:grpSpPr>
        <p:sp>
          <p:nvSpPr>
            <p:cNvPr id="478" name="Google Shape;478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9"/>
          <p:cNvGrpSpPr/>
          <p:nvPr/>
        </p:nvGrpSpPr>
        <p:grpSpPr>
          <a:xfrm>
            <a:off x="5427464" y="1928927"/>
            <a:ext cx="196780" cy="320788"/>
            <a:chOff x="6730350" y="2315900"/>
            <a:chExt cx="257700" cy="420100"/>
          </a:xfrm>
        </p:grpSpPr>
        <p:sp>
          <p:nvSpPr>
            <p:cNvPr id="481" name="Google Shape;481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9"/>
          <p:cNvGrpSpPr/>
          <p:nvPr/>
        </p:nvGrpSpPr>
        <p:grpSpPr>
          <a:xfrm>
            <a:off x="843440" y="2418948"/>
            <a:ext cx="99803" cy="363684"/>
            <a:chOff x="727175" y="2957625"/>
            <a:chExt cx="130700" cy="476275"/>
          </a:xfrm>
        </p:grpSpPr>
        <p:sp>
          <p:nvSpPr>
            <p:cNvPr id="487" name="Google Shape;487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1770007" y="2404719"/>
            <a:ext cx="305860" cy="39258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9"/>
          <p:cNvSpPr/>
          <p:nvPr/>
        </p:nvSpPr>
        <p:spPr>
          <a:xfrm>
            <a:off x="1294866" y="2404719"/>
            <a:ext cx="226598" cy="39258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39"/>
          <p:cNvGrpSpPr/>
          <p:nvPr/>
        </p:nvGrpSpPr>
        <p:grpSpPr>
          <a:xfrm>
            <a:off x="2260796" y="2430593"/>
            <a:ext cx="353432" cy="340375"/>
            <a:chOff x="2583325" y="2972875"/>
            <a:chExt cx="462850" cy="445750"/>
          </a:xfrm>
        </p:grpSpPr>
        <p:sp>
          <p:nvSpPr>
            <p:cNvPr id="492" name="Google Shape;492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2763397" y="2481430"/>
            <a:ext cx="377677" cy="238720"/>
            <a:chOff x="3241525" y="3039450"/>
            <a:chExt cx="494600" cy="312625"/>
          </a:xfrm>
        </p:grpSpPr>
        <p:sp>
          <p:nvSpPr>
            <p:cNvPr id="495" name="Google Shape;495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9"/>
          <p:cNvSpPr/>
          <p:nvPr/>
        </p:nvSpPr>
        <p:spPr>
          <a:xfrm>
            <a:off x="3819771" y="2438760"/>
            <a:ext cx="324530" cy="324511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9"/>
          <p:cNvGrpSpPr/>
          <p:nvPr/>
        </p:nvGrpSpPr>
        <p:grpSpPr>
          <a:xfrm>
            <a:off x="4301040" y="2456250"/>
            <a:ext cx="390734" cy="289080"/>
            <a:chOff x="5255200" y="3006475"/>
            <a:chExt cx="511700" cy="378575"/>
          </a:xfrm>
        </p:grpSpPr>
        <p:sp>
          <p:nvSpPr>
            <p:cNvPr id="499" name="Google Shape;499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3308894" y="2439470"/>
            <a:ext cx="316130" cy="322640"/>
            <a:chOff x="3955900" y="2984500"/>
            <a:chExt cx="414000" cy="422525"/>
          </a:xfrm>
        </p:grpSpPr>
        <p:sp>
          <p:nvSpPr>
            <p:cNvPr id="502" name="Google Shape;502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9"/>
          <p:cNvSpPr/>
          <p:nvPr/>
        </p:nvSpPr>
        <p:spPr>
          <a:xfrm>
            <a:off x="718539" y="2976846"/>
            <a:ext cx="353413" cy="27789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4888498" y="2423830"/>
            <a:ext cx="246185" cy="354368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5405091" y="2434793"/>
            <a:ext cx="241527" cy="343181"/>
            <a:chOff x="6701050" y="2978375"/>
            <a:chExt cx="316300" cy="449425"/>
          </a:xfrm>
        </p:grpSpPr>
        <p:sp>
          <p:nvSpPr>
            <p:cNvPr id="508" name="Google Shape;508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1236007" y="2999876"/>
            <a:ext cx="344116" cy="231275"/>
            <a:chOff x="1241275" y="3718400"/>
            <a:chExt cx="450650" cy="302875"/>
          </a:xfrm>
        </p:grpSpPr>
        <p:sp>
          <p:nvSpPr>
            <p:cNvPr id="511" name="Google Shape;511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>
            <a:off x="1755407" y="2982160"/>
            <a:ext cx="334762" cy="267165"/>
            <a:chOff x="1921475" y="3695200"/>
            <a:chExt cx="438400" cy="349875"/>
          </a:xfrm>
        </p:grpSpPr>
        <p:sp>
          <p:nvSpPr>
            <p:cNvPr id="516" name="Google Shape;516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2273395" y="2977961"/>
            <a:ext cx="328233" cy="275106"/>
            <a:chOff x="2599825" y="3689700"/>
            <a:chExt cx="429850" cy="360275"/>
          </a:xfrm>
        </p:grpSpPr>
        <p:sp>
          <p:nvSpPr>
            <p:cNvPr id="520" name="Google Shape;520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2803964" y="2949517"/>
            <a:ext cx="296544" cy="309602"/>
            <a:chOff x="3294650" y="3652450"/>
            <a:chExt cx="388350" cy="405450"/>
          </a:xfrm>
        </p:grpSpPr>
        <p:sp>
          <p:nvSpPr>
            <p:cNvPr id="523" name="Google Shape;523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3293985" y="2988689"/>
            <a:ext cx="345949" cy="253649"/>
            <a:chOff x="3936375" y="3703750"/>
            <a:chExt cx="453050" cy="332175"/>
          </a:xfrm>
        </p:grpSpPr>
        <p:sp>
          <p:nvSpPr>
            <p:cNvPr id="527" name="Google Shape;527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3808709" y="2988689"/>
            <a:ext cx="345949" cy="253649"/>
            <a:chOff x="4610450" y="3703750"/>
            <a:chExt cx="453050" cy="332175"/>
          </a:xfrm>
        </p:grpSpPr>
        <p:sp>
          <p:nvSpPr>
            <p:cNvPr id="533" name="Google Shape;533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4335554" y="2963051"/>
            <a:ext cx="321705" cy="304925"/>
            <a:chOff x="5300400" y="3670175"/>
            <a:chExt cx="421300" cy="399325"/>
          </a:xfrm>
        </p:grpSpPr>
        <p:sp>
          <p:nvSpPr>
            <p:cNvPr id="536" name="Google Shape;536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832540" y="2936753"/>
            <a:ext cx="358090" cy="35807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2" name="Google Shape;542;p39"/>
          <p:cNvGrpSpPr/>
          <p:nvPr/>
        </p:nvGrpSpPr>
        <p:grpSpPr>
          <a:xfrm>
            <a:off x="5369660" y="2959310"/>
            <a:ext cx="312389" cy="312408"/>
            <a:chOff x="6654650" y="3665275"/>
            <a:chExt cx="409100" cy="409125"/>
          </a:xfrm>
        </p:grpSpPr>
        <p:sp>
          <p:nvSpPr>
            <p:cNvPr id="543" name="Google Shape;543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724089" y="3460976"/>
            <a:ext cx="338504" cy="338523"/>
            <a:chOff x="570875" y="4322250"/>
            <a:chExt cx="443300" cy="443325"/>
          </a:xfrm>
        </p:grpSpPr>
        <p:sp>
          <p:nvSpPr>
            <p:cNvPr id="546" name="Google Shape;546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9"/>
          <p:cNvSpPr/>
          <p:nvPr/>
        </p:nvSpPr>
        <p:spPr>
          <a:xfrm>
            <a:off x="1224914" y="3527055"/>
            <a:ext cx="366490" cy="20703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39"/>
          <p:cNvGrpSpPr/>
          <p:nvPr/>
        </p:nvGrpSpPr>
        <p:grpSpPr>
          <a:xfrm>
            <a:off x="1799696" y="3435815"/>
            <a:ext cx="246185" cy="388844"/>
            <a:chOff x="1979475" y="4289300"/>
            <a:chExt cx="322400" cy="509225"/>
          </a:xfrm>
        </p:grpSpPr>
        <p:sp>
          <p:nvSpPr>
            <p:cNvPr id="552" name="Google Shape;552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2292504" y="3440931"/>
            <a:ext cx="290473" cy="378612"/>
            <a:chOff x="2624850" y="4296000"/>
            <a:chExt cx="380400" cy="495825"/>
          </a:xfrm>
        </p:grpSpPr>
        <p:sp>
          <p:nvSpPr>
            <p:cNvPr id="556" name="Google Shape;556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312003" y="3475297"/>
            <a:ext cx="310518" cy="31053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2797228" y="3494885"/>
            <a:ext cx="310518" cy="27136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3825365" y="3473903"/>
            <a:ext cx="313343" cy="313324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9"/>
          <p:cNvGrpSpPr/>
          <p:nvPr/>
        </p:nvGrpSpPr>
        <p:grpSpPr>
          <a:xfrm>
            <a:off x="4316904" y="3478233"/>
            <a:ext cx="359007" cy="304008"/>
            <a:chOff x="5275975" y="4344850"/>
            <a:chExt cx="470150" cy="398125"/>
          </a:xfrm>
        </p:grpSpPr>
        <p:sp>
          <p:nvSpPr>
            <p:cNvPr id="563" name="Google Shape;563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9"/>
          <p:cNvSpPr/>
          <p:nvPr/>
        </p:nvSpPr>
        <p:spPr>
          <a:xfrm>
            <a:off x="4850257" y="3469245"/>
            <a:ext cx="322659" cy="322640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9"/>
          <p:cNvGrpSpPr/>
          <p:nvPr/>
        </p:nvGrpSpPr>
        <p:grpSpPr>
          <a:xfrm>
            <a:off x="5360325" y="3453531"/>
            <a:ext cx="331059" cy="353413"/>
            <a:chOff x="6642425" y="4312500"/>
            <a:chExt cx="433550" cy="462825"/>
          </a:xfrm>
        </p:grpSpPr>
        <p:sp>
          <p:nvSpPr>
            <p:cNvPr id="568" name="Google Shape;568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9"/>
          <p:cNvSpPr/>
          <p:nvPr/>
        </p:nvSpPr>
        <p:spPr>
          <a:xfrm>
            <a:off x="680775" y="4019912"/>
            <a:ext cx="425211" cy="250862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9"/>
          <p:cNvGrpSpPr/>
          <p:nvPr/>
        </p:nvGrpSpPr>
        <p:grpSpPr>
          <a:xfrm>
            <a:off x="1238336" y="3978048"/>
            <a:ext cx="339439" cy="333846"/>
            <a:chOff x="1244325" y="4999400"/>
            <a:chExt cx="444525" cy="437200"/>
          </a:xfrm>
        </p:grpSpPr>
        <p:sp>
          <p:nvSpPr>
            <p:cNvPr id="573" name="Google Shape;573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783374" y="3967319"/>
            <a:ext cx="278829" cy="355284"/>
            <a:chOff x="1958100" y="4985350"/>
            <a:chExt cx="365150" cy="465275"/>
          </a:xfrm>
        </p:grpSpPr>
        <p:sp>
          <p:nvSpPr>
            <p:cNvPr id="579" name="Google Shape;579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2277576" y="3980835"/>
            <a:ext cx="319872" cy="328711"/>
            <a:chOff x="2605300" y="5003050"/>
            <a:chExt cx="418900" cy="430475"/>
          </a:xfrm>
        </p:grpSpPr>
        <p:sp>
          <p:nvSpPr>
            <p:cNvPr id="583" name="Google Shape;583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2761069" y="3987841"/>
            <a:ext cx="382335" cy="314260"/>
            <a:chOff x="3238475" y="5012225"/>
            <a:chExt cx="500700" cy="411550"/>
          </a:xfrm>
        </p:grpSpPr>
        <p:sp>
          <p:nvSpPr>
            <p:cNvPr id="587" name="Google Shape;587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771865" y="3954261"/>
            <a:ext cx="419636" cy="381399"/>
            <a:chOff x="4562200" y="4968250"/>
            <a:chExt cx="549550" cy="499475"/>
          </a:xfrm>
        </p:grpSpPr>
        <p:sp>
          <p:nvSpPr>
            <p:cNvPr id="593" name="Google Shape;593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321494" y="3975719"/>
            <a:ext cx="290932" cy="338027"/>
            <a:chOff x="3972400" y="4996350"/>
            <a:chExt cx="381000" cy="442675"/>
          </a:xfrm>
        </p:grpSpPr>
        <p:sp>
          <p:nvSpPr>
            <p:cNvPr id="599" name="Google Shape;599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290330" y="3947275"/>
            <a:ext cx="412172" cy="395373"/>
            <a:chOff x="5241175" y="4959100"/>
            <a:chExt cx="539775" cy="517775"/>
          </a:xfrm>
        </p:grpSpPr>
        <p:sp>
          <p:nvSpPr>
            <p:cNvPr id="602" name="Google Shape;602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9"/>
          <p:cNvSpPr/>
          <p:nvPr/>
        </p:nvSpPr>
        <p:spPr>
          <a:xfrm>
            <a:off x="4830211" y="4045094"/>
            <a:ext cx="362748" cy="20050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5392969" y="4006014"/>
            <a:ext cx="264377" cy="304008"/>
            <a:chOff x="6685175" y="5036025"/>
            <a:chExt cx="346225" cy="398125"/>
          </a:xfrm>
        </p:grpSpPr>
        <p:sp>
          <p:nvSpPr>
            <p:cNvPr id="610" name="Google Shape;610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6359618" y="1877599"/>
            <a:ext cx="432570" cy="421334"/>
            <a:chOff x="5926225" y="921350"/>
            <a:chExt cx="517800" cy="504350"/>
          </a:xfrm>
        </p:grpSpPr>
        <p:sp>
          <p:nvSpPr>
            <p:cNvPr id="616" name="Google Shape;61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9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20" name="Google Shape;62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39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39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24" name="Google Shape;62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55C2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55C2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39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This means that you can: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Resize them without losing quality.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fill color and opacity.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line color, width and style.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Isn’t that nice? :)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Examples: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28" name="Google Shape;628;p3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/>
        </p:nvSpPr>
        <p:spPr>
          <a:xfrm>
            <a:off x="22400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Now you can use any emoji as an icon!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34" name="Google Shape;634;p40"/>
          <p:cNvSpPr txBox="1"/>
          <p:nvPr/>
        </p:nvSpPr>
        <p:spPr>
          <a:xfrm>
            <a:off x="8843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BA3B21"/>
                </a:highlight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BA3B21"/>
              </a:highlight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35" name="Google Shape;635;p40"/>
          <p:cNvSpPr txBox="1"/>
          <p:nvPr/>
        </p:nvSpPr>
        <p:spPr>
          <a:xfrm>
            <a:off x="7251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55C21"/>
                </a:solidFill>
              </a:rPr>
              <a:t>😉</a:t>
            </a:r>
            <a:endParaRPr sz="9600">
              <a:solidFill>
                <a:srgbClr val="F55C21"/>
              </a:solidFill>
            </a:endParaRPr>
          </a:p>
        </p:txBody>
      </p:sp>
      <p:sp>
        <p:nvSpPr>
          <p:cNvPr id="636" name="Google Shape;636;p4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HELLO!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subTitle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AM JAYDEN SMITH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14210" r="10084" t="0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31" name="Google Shape;131;p1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8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4294967295" type="ctrTitle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55" name="Google Shape;155;p19"/>
          <p:cNvSpPr txBox="1"/>
          <p:nvPr>
            <p:ph idx="4294967295" type="subTitle"/>
          </p:nvPr>
        </p:nvSpPr>
        <p:spPr>
          <a:xfrm>
            <a:off x="685800" y="2497155"/>
            <a:ext cx="4434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7270660" y="3329856"/>
            <a:ext cx="332070" cy="3170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58" name="Google Shape;158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9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61" name="Google Shape;161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/>
          <p:nvPr/>
        </p:nvSpPr>
        <p:spPr>
          <a:xfrm rot="2466644">
            <a:off x="5592882" y="1825071"/>
            <a:ext cx="461391" cy="4405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-1609331">
            <a:off x="6267631" y="2102268"/>
            <a:ext cx="332013" cy="317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2925939">
            <a:off x="8280859" y="2353418"/>
            <a:ext cx="248651" cy="23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-1609494">
            <a:off x="7246102" y="762887"/>
            <a:ext cx="224006" cy="2138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4" name="Google Shape;184;p21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5" name="Google Shape;185;p21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