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  <p:sldMasterId id="2147483685" r:id="rId3"/>
    <p:sldMasterId id="2147483697" r:id="rId4"/>
    <p:sldMasterId id="2147483709" r:id="rId5"/>
  </p:sldMasterIdLst>
  <p:notesMasterIdLst>
    <p:notesMasterId r:id="rId39"/>
  </p:notesMasterIdLst>
  <p:sldIdLst>
    <p:sldId id="256" r:id="rId6"/>
    <p:sldId id="267" r:id="rId7"/>
    <p:sldId id="281" r:id="rId8"/>
    <p:sldId id="306" r:id="rId9"/>
    <p:sldId id="304" r:id="rId10"/>
    <p:sldId id="270" r:id="rId11"/>
    <p:sldId id="300" r:id="rId12"/>
    <p:sldId id="271" r:id="rId13"/>
    <p:sldId id="289" r:id="rId14"/>
    <p:sldId id="290" r:id="rId15"/>
    <p:sldId id="286" r:id="rId16"/>
    <p:sldId id="308" r:id="rId17"/>
    <p:sldId id="258" r:id="rId18"/>
    <p:sldId id="291" r:id="rId19"/>
    <p:sldId id="292" r:id="rId20"/>
    <p:sldId id="309" r:id="rId21"/>
    <p:sldId id="283" r:id="rId22"/>
    <p:sldId id="294" r:id="rId23"/>
    <p:sldId id="262" r:id="rId24"/>
    <p:sldId id="284" r:id="rId25"/>
    <p:sldId id="263" r:id="rId26"/>
    <p:sldId id="303" r:id="rId27"/>
    <p:sldId id="301" r:id="rId28"/>
    <p:sldId id="302" r:id="rId29"/>
    <p:sldId id="305" r:id="rId30"/>
    <p:sldId id="299" r:id="rId31"/>
    <p:sldId id="296" r:id="rId32"/>
    <p:sldId id="298" r:id="rId33"/>
    <p:sldId id="273" r:id="rId34"/>
    <p:sldId id="272" r:id="rId35"/>
    <p:sldId id="257" r:id="rId36"/>
    <p:sldId id="279" r:id="rId37"/>
    <p:sldId id="30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1"/>
    <p:restoredTop sz="94343"/>
  </p:normalViewPr>
  <p:slideViewPr>
    <p:cSldViewPr snapToGrid="0" snapToObjects="1">
      <p:cViewPr varScale="1">
        <p:scale>
          <a:sx n="102" d="100"/>
          <a:sy n="102" d="100"/>
        </p:scale>
        <p:origin x="208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30AB1-6B49-4C23-A0A1-C1CDA19EE647}" type="doc">
      <dgm:prSet loTypeId="urn:microsoft.com/office/officeart/2005/8/layout/vList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D2338-D001-4972-8E48-3CBC37438504}">
      <dgm:prSet custT="1"/>
      <dgm:spPr/>
      <dgm:t>
        <a:bodyPr/>
        <a:lstStyle/>
        <a:p>
          <a:r>
            <a:rPr lang="ru-RU" sz="2400" b="1" dirty="0"/>
            <a:t>Процедурное программирование</a:t>
          </a:r>
          <a:r>
            <a:rPr lang="en-US" sz="2400" dirty="0"/>
            <a:t>: </a:t>
          </a:r>
          <a:r>
            <a:rPr lang="ru-RU" sz="2400" dirty="0"/>
            <a:t>разбиение программы на процедуры (функции), использование ранее написанных процедур</a:t>
          </a:r>
          <a:endParaRPr lang="en-US" sz="2400" dirty="0"/>
        </a:p>
      </dgm:t>
    </dgm:pt>
    <dgm:pt modelId="{F1656270-646E-4EC0-8C8A-3B53A7016EF2}" type="parTrans" cxnId="{137436EE-5A92-4536-9812-3B8371219C09}">
      <dgm:prSet/>
      <dgm:spPr/>
      <dgm:t>
        <a:bodyPr/>
        <a:lstStyle/>
        <a:p>
          <a:endParaRPr lang="en-US"/>
        </a:p>
      </dgm:t>
    </dgm:pt>
    <dgm:pt modelId="{A64FE136-CF67-4E46-BFDB-3DEA995CBB6F}" type="sibTrans" cxnId="{137436EE-5A92-4536-9812-3B8371219C09}">
      <dgm:prSet/>
      <dgm:spPr/>
      <dgm:t>
        <a:bodyPr/>
        <a:lstStyle/>
        <a:p>
          <a:endParaRPr lang="en-US"/>
        </a:p>
      </dgm:t>
    </dgm:pt>
    <dgm:pt modelId="{3DAE6F9A-D9BB-4A5E-9A62-82F82B463A73}">
      <dgm:prSet custT="1"/>
      <dgm:spPr/>
      <dgm:t>
        <a:bodyPr/>
        <a:lstStyle/>
        <a:p>
          <a:r>
            <a:rPr lang="ru-RU" sz="2400" b="1" dirty="0"/>
            <a:t>ООП</a:t>
          </a:r>
          <a:r>
            <a:rPr lang="en-US" sz="2400" b="1" dirty="0"/>
            <a:t>: </a:t>
          </a:r>
          <a:r>
            <a:rPr lang="ru-RU" sz="2400" dirty="0"/>
            <a:t>объединение переменных и процедур, соответствующих определенным сущностям, в единое целое</a:t>
          </a:r>
          <a:endParaRPr lang="en-US" sz="2400" dirty="0"/>
        </a:p>
      </dgm:t>
    </dgm:pt>
    <dgm:pt modelId="{41759F35-F080-4B71-9BDC-EE2F2D218464}" type="parTrans" cxnId="{BA5B9010-DB7B-46B1-9B73-AAD69C8DFF82}">
      <dgm:prSet/>
      <dgm:spPr/>
      <dgm:t>
        <a:bodyPr/>
        <a:lstStyle/>
        <a:p>
          <a:endParaRPr lang="en-US"/>
        </a:p>
      </dgm:t>
    </dgm:pt>
    <dgm:pt modelId="{4F495FB3-9247-4E09-8F13-C006DCFF60B8}" type="sibTrans" cxnId="{BA5B9010-DB7B-46B1-9B73-AAD69C8DFF82}">
      <dgm:prSet/>
      <dgm:spPr/>
      <dgm:t>
        <a:bodyPr/>
        <a:lstStyle/>
        <a:p>
          <a:endParaRPr lang="en-US"/>
        </a:p>
      </dgm:t>
    </dgm:pt>
    <dgm:pt modelId="{58142300-83F8-5645-B0F9-76E89993A41C}" type="pres">
      <dgm:prSet presAssocID="{99830AB1-6B49-4C23-A0A1-C1CDA19EE647}" presName="linear" presStyleCnt="0">
        <dgm:presLayoutVars>
          <dgm:animLvl val="lvl"/>
          <dgm:resizeHandles val="exact"/>
        </dgm:presLayoutVars>
      </dgm:prSet>
      <dgm:spPr/>
    </dgm:pt>
    <dgm:pt modelId="{C05192FD-8620-3D46-849F-7BD6BADB189B}" type="pres">
      <dgm:prSet presAssocID="{8E7D2338-D001-4972-8E48-3CBC374385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35C4EB-37D7-7E43-B25F-CC4CD11E9226}" type="pres">
      <dgm:prSet presAssocID="{A64FE136-CF67-4E46-BFDB-3DEA995CBB6F}" presName="spacer" presStyleCnt="0"/>
      <dgm:spPr/>
    </dgm:pt>
    <dgm:pt modelId="{96C5552E-03F8-B440-85FB-9EABC9C7EBF4}" type="pres">
      <dgm:prSet presAssocID="{3DAE6F9A-D9BB-4A5E-9A62-82F82B463A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7D00B00-4E7C-7841-A486-186CCA3772FC}" type="presOf" srcId="{3DAE6F9A-D9BB-4A5E-9A62-82F82B463A73}" destId="{96C5552E-03F8-B440-85FB-9EABC9C7EBF4}" srcOrd="0" destOrd="0" presId="urn:microsoft.com/office/officeart/2005/8/layout/vList2"/>
    <dgm:cxn modelId="{BA5B9010-DB7B-46B1-9B73-AAD69C8DFF82}" srcId="{99830AB1-6B49-4C23-A0A1-C1CDA19EE647}" destId="{3DAE6F9A-D9BB-4A5E-9A62-82F82B463A73}" srcOrd="1" destOrd="0" parTransId="{41759F35-F080-4B71-9BDC-EE2F2D218464}" sibTransId="{4F495FB3-9247-4E09-8F13-C006DCFF60B8}"/>
    <dgm:cxn modelId="{6B079DCF-E7DF-704A-B5E7-D06C85639A4D}" type="presOf" srcId="{99830AB1-6B49-4C23-A0A1-C1CDA19EE647}" destId="{58142300-83F8-5645-B0F9-76E89993A41C}" srcOrd="0" destOrd="0" presId="urn:microsoft.com/office/officeart/2005/8/layout/vList2"/>
    <dgm:cxn modelId="{7B22DEEA-E7C5-DC4A-BC4A-58426DE9A8FA}" type="presOf" srcId="{8E7D2338-D001-4972-8E48-3CBC37438504}" destId="{C05192FD-8620-3D46-849F-7BD6BADB189B}" srcOrd="0" destOrd="0" presId="urn:microsoft.com/office/officeart/2005/8/layout/vList2"/>
    <dgm:cxn modelId="{137436EE-5A92-4536-9812-3B8371219C09}" srcId="{99830AB1-6B49-4C23-A0A1-C1CDA19EE647}" destId="{8E7D2338-D001-4972-8E48-3CBC37438504}" srcOrd="0" destOrd="0" parTransId="{F1656270-646E-4EC0-8C8A-3B53A7016EF2}" sibTransId="{A64FE136-CF67-4E46-BFDB-3DEA995CBB6F}"/>
    <dgm:cxn modelId="{33CF1B70-1ADD-2240-9A44-02E874AAE73D}" type="presParOf" srcId="{58142300-83F8-5645-B0F9-76E89993A41C}" destId="{C05192FD-8620-3D46-849F-7BD6BADB189B}" srcOrd="0" destOrd="0" presId="urn:microsoft.com/office/officeart/2005/8/layout/vList2"/>
    <dgm:cxn modelId="{EAD960BE-1B7F-4C48-8B2C-8CDB361D4E1E}" type="presParOf" srcId="{58142300-83F8-5645-B0F9-76E89993A41C}" destId="{FB35C4EB-37D7-7E43-B25F-CC4CD11E9226}" srcOrd="1" destOrd="0" presId="urn:microsoft.com/office/officeart/2005/8/layout/vList2"/>
    <dgm:cxn modelId="{C7DB1BA1-F7C2-234A-AAD7-CB7E15237B43}" type="presParOf" srcId="{58142300-83F8-5645-B0F9-76E89993A41C}" destId="{96C5552E-03F8-B440-85FB-9EABC9C7EB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30AB1-6B49-4C23-A0A1-C1CDA19EE647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D2338-D001-4972-8E48-3CBC37438504}">
      <dgm:prSet custT="1"/>
      <dgm:spPr/>
      <dgm:t>
        <a:bodyPr/>
        <a:lstStyle/>
        <a:p>
          <a:r>
            <a:rPr lang="ru-RU" sz="2800" b="0" dirty="0"/>
            <a:t>Переменная – для хранения 1 величины</a:t>
          </a:r>
          <a:endParaRPr lang="en-US" sz="2800" b="0" dirty="0"/>
        </a:p>
      </dgm:t>
    </dgm:pt>
    <dgm:pt modelId="{F1656270-646E-4EC0-8C8A-3B53A7016EF2}" type="parTrans" cxnId="{137436EE-5A92-4536-9812-3B8371219C09}">
      <dgm:prSet/>
      <dgm:spPr/>
      <dgm:t>
        <a:bodyPr/>
        <a:lstStyle/>
        <a:p>
          <a:endParaRPr lang="en-US"/>
        </a:p>
      </dgm:t>
    </dgm:pt>
    <dgm:pt modelId="{A64FE136-CF67-4E46-BFDB-3DEA995CBB6F}" type="sibTrans" cxnId="{137436EE-5A92-4536-9812-3B8371219C09}">
      <dgm:prSet/>
      <dgm:spPr/>
      <dgm:t>
        <a:bodyPr/>
        <a:lstStyle/>
        <a:p>
          <a:endParaRPr lang="en-US"/>
        </a:p>
      </dgm:t>
    </dgm:pt>
    <dgm:pt modelId="{FEF6B727-16E9-471D-A9DA-8F44BE3C832D}">
      <dgm:prSet custT="1"/>
      <dgm:spPr/>
      <dgm:t>
        <a:bodyPr/>
        <a:lstStyle/>
        <a:p>
          <a:r>
            <a:rPr lang="ru-RU" sz="2800" b="0" dirty="0"/>
            <a:t>Структура – для хранения нескольких величин</a:t>
          </a:r>
          <a:endParaRPr lang="en-US" sz="2800" b="0" dirty="0"/>
        </a:p>
      </dgm:t>
    </dgm:pt>
    <dgm:pt modelId="{DF2C76FB-BCBE-426D-9ECB-E796B837F90C}" type="sibTrans" cxnId="{F20688D8-6FD9-47D0-A102-B4D697149C39}">
      <dgm:prSet/>
      <dgm:spPr/>
      <dgm:t>
        <a:bodyPr/>
        <a:lstStyle/>
        <a:p>
          <a:endParaRPr lang="en-US"/>
        </a:p>
      </dgm:t>
    </dgm:pt>
    <dgm:pt modelId="{7AF08C99-04B1-49C5-BF30-BD92D16679C3}" type="parTrans" cxnId="{F20688D8-6FD9-47D0-A102-B4D697149C39}">
      <dgm:prSet/>
      <dgm:spPr/>
      <dgm:t>
        <a:bodyPr/>
        <a:lstStyle/>
        <a:p>
          <a:endParaRPr lang="en-US"/>
        </a:p>
      </dgm:t>
    </dgm:pt>
    <dgm:pt modelId="{3DAE6F9A-D9BB-4A5E-9A62-82F82B463A73}">
      <dgm:prSet custT="1"/>
      <dgm:spPr/>
      <dgm:t>
        <a:bodyPr/>
        <a:lstStyle/>
        <a:p>
          <a:r>
            <a:rPr lang="ru-RU" sz="2800" b="0" dirty="0"/>
            <a:t>Класс – ?</a:t>
          </a:r>
          <a:endParaRPr lang="en-US" sz="2800" b="0" dirty="0"/>
        </a:p>
      </dgm:t>
    </dgm:pt>
    <dgm:pt modelId="{4F495FB3-9247-4E09-8F13-C006DCFF60B8}" type="sibTrans" cxnId="{BA5B9010-DB7B-46B1-9B73-AAD69C8DFF82}">
      <dgm:prSet/>
      <dgm:spPr/>
      <dgm:t>
        <a:bodyPr/>
        <a:lstStyle/>
        <a:p>
          <a:endParaRPr lang="en-US"/>
        </a:p>
      </dgm:t>
    </dgm:pt>
    <dgm:pt modelId="{41759F35-F080-4B71-9BDC-EE2F2D218464}" type="parTrans" cxnId="{BA5B9010-DB7B-46B1-9B73-AAD69C8DFF82}">
      <dgm:prSet/>
      <dgm:spPr/>
      <dgm:t>
        <a:bodyPr/>
        <a:lstStyle/>
        <a:p>
          <a:endParaRPr lang="en-US"/>
        </a:p>
      </dgm:t>
    </dgm:pt>
    <dgm:pt modelId="{81F27A5D-3C0C-B145-B296-CB599BA83F8A}" type="pres">
      <dgm:prSet presAssocID="{99830AB1-6B49-4C23-A0A1-C1CDA19EE647}" presName="Name0" presStyleCnt="0">
        <dgm:presLayoutVars>
          <dgm:dir/>
          <dgm:animLvl val="lvl"/>
          <dgm:resizeHandles val="exact"/>
        </dgm:presLayoutVars>
      </dgm:prSet>
      <dgm:spPr/>
    </dgm:pt>
    <dgm:pt modelId="{8AE88563-DEDE-7F48-ADC4-77B1642EFC26}" type="pres">
      <dgm:prSet presAssocID="{3DAE6F9A-D9BB-4A5E-9A62-82F82B463A73}" presName="boxAndChildren" presStyleCnt="0"/>
      <dgm:spPr/>
    </dgm:pt>
    <dgm:pt modelId="{E3C10C59-8ACB-7C43-A2CC-A8C3F762E2E2}" type="pres">
      <dgm:prSet presAssocID="{3DAE6F9A-D9BB-4A5E-9A62-82F82B463A73}" presName="parentTextBox" presStyleLbl="node1" presStyleIdx="0" presStyleCnt="3"/>
      <dgm:spPr/>
    </dgm:pt>
    <dgm:pt modelId="{E03E5197-2875-8349-9481-761425ED719E}" type="pres">
      <dgm:prSet presAssocID="{DF2C76FB-BCBE-426D-9ECB-E796B837F90C}" presName="sp" presStyleCnt="0"/>
      <dgm:spPr/>
    </dgm:pt>
    <dgm:pt modelId="{D6CD8CB8-7B67-3644-87FB-6577665ACEEE}" type="pres">
      <dgm:prSet presAssocID="{FEF6B727-16E9-471D-A9DA-8F44BE3C832D}" presName="arrowAndChildren" presStyleCnt="0"/>
      <dgm:spPr/>
    </dgm:pt>
    <dgm:pt modelId="{DA2CE21A-5FFE-8543-9F30-4D1C9B948B49}" type="pres">
      <dgm:prSet presAssocID="{FEF6B727-16E9-471D-A9DA-8F44BE3C832D}" presName="parentTextArrow" presStyleLbl="node1" presStyleIdx="1" presStyleCnt="3"/>
      <dgm:spPr/>
    </dgm:pt>
    <dgm:pt modelId="{1D48297F-3CDD-2842-9202-59149A55F7C4}" type="pres">
      <dgm:prSet presAssocID="{A64FE136-CF67-4E46-BFDB-3DEA995CBB6F}" presName="sp" presStyleCnt="0"/>
      <dgm:spPr/>
    </dgm:pt>
    <dgm:pt modelId="{1BC0A96B-1EDE-0B49-9570-9C5A40544CDF}" type="pres">
      <dgm:prSet presAssocID="{8E7D2338-D001-4972-8E48-3CBC37438504}" presName="arrowAndChildren" presStyleCnt="0"/>
      <dgm:spPr/>
    </dgm:pt>
    <dgm:pt modelId="{7D3B369A-7CF0-524F-A6C7-ACC1B1D791EA}" type="pres">
      <dgm:prSet presAssocID="{8E7D2338-D001-4972-8E48-3CBC37438504}" presName="parentTextArrow" presStyleLbl="node1" presStyleIdx="2" presStyleCnt="3"/>
      <dgm:spPr/>
    </dgm:pt>
  </dgm:ptLst>
  <dgm:cxnLst>
    <dgm:cxn modelId="{BA5B9010-DB7B-46B1-9B73-AAD69C8DFF82}" srcId="{99830AB1-6B49-4C23-A0A1-C1CDA19EE647}" destId="{3DAE6F9A-D9BB-4A5E-9A62-82F82B463A73}" srcOrd="2" destOrd="0" parTransId="{41759F35-F080-4B71-9BDC-EE2F2D218464}" sibTransId="{4F495FB3-9247-4E09-8F13-C006DCFF60B8}"/>
    <dgm:cxn modelId="{0799094B-0332-3F4A-95FF-35C137A83681}" type="presOf" srcId="{8E7D2338-D001-4972-8E48-3CBC37438504}" destId="{7D3B369A-7CF0-524F-A6C7-ACC1B1D791EA}" srcOrd="0" destOrd="0" presId="urn:microsoft.com/office/officeart/2005/8/layout/process4"/>
    <dgm:cxn modelId="{27241457-5C5A-0A4F-BB06-065BBC644D12}" type="presOf" srcId="{3DAE6F9A-D9BB-4A5E-9A62-82F82B463A73}" destId="{E3C10C59-8ACB-7C43-A2CC-A8C3F762E2E2}" srcOrd="0" destOrd="0" presId="urn:microsoft.com/office/officeart/2005/8/layout/process4"/>
    <dgm:cxn modelId="{6B7BD7A0-F712-0749-88CD-E471A85235A1}" type="presOf" srcId="{99830AB1-6B49-4C23-A0A1-C1CDA19EE647}" destId="{81F27A5D-3C0C-B145-B296-CB599BA83F8A}" srcOrd="0" destOrd="0" presId="urn:microsoft.com/office/officeart/2005/8/layout/process4"/>
    <dgm:cxn modelId="{F20688D8-6FD9-47D0-A102-B4D697149C39}" srcId="{99830AB1-6B49-4C23-A0A1-C1CDA19EE647}" destId="{FEF6B727-16E9-471D-A9DA-8F44BE3C832D}" srcOrd="1" destOrd="0" parTransId="{7AF08C99-04B1-49C5-BF30-BD92D16679C3}" sibTransId="{DF2C76FB-BCBE-426D-9ECB-E796B837F90C}"/>
    <dgm:cxn modelId="{F63449E3-CF51-1C40-A348-E0C32330090D}" type="presOf" srcId="{FEF6B727-16E9-471D-A9DA-8F44BE3C832D}" destId="{DA2CE21A-5FFE-8543-9F30-4D1C9B948B49}" srcOrd="0" destOrd="0" presId="urn:microsoft.com/office/officeart/2005/8/layout/process4"/>
    <dgm:cxn modelId="{137436EE-5A92-4536-9812-3B8371219C09}" srcId="{99830AB1-6B49-4C23-A0A1-C1CDA19EE647}" destId="{8E7D2338-D001-4972-8E48-3CBC37438504}" srcOrd="0" destOrd="0" parTransId="{F1656270-646E-4EC0-8C8A-3B53A7016EF2}" sibTransId="{A64FE136-CF67-4E46-BFDB-3DEA995CBB6F}"/>
    <dgm:cxn modelId="{392D966B-1D6C-694B-8110-AFBF88CFB5C8}" type="presParOf" srcId="{81F27A5D-3C0C-B145-B296-CB599BA83F8A}" destId="{8AE88563-DEDE-7F48-ADC4-77B1642EFC26}" srcOrd="0" destOrd="0" presId="urn:microsoft.com/office/officeart/2005/8/layout/process4"/>
    <dgm:cxn modelId="{F8972027-7C6E-4548-AC5F-13939468CA07}" type="presParOf" srcId="{8AE88563-DEDE-7F48-ADC4-77B1642EFC26}" destId="{E3C10C59-8ACB-7C43-A2CC-A8C3F762E2E2}" srcOrd="0" destOrd="0" presId="urn:microsoft.com/office/officeart/2005/8/layout/process4"/>
    <dgm:cxn modelId="{C7B6EE60-FB81-D646-8877-B63E87616C47}" type="presParOf" srcId="{81F27A5D-3C0C-B145-B296-CB599BA83F8A}" destId="{E03E5197-2875-8349-9481-761425ED719E}" srcOrd="1" destOrd="0" presId="urn:microsoft.com/office/officeart/2005/8/layout/process4"/>
    <dgm:cxn modelId="{EF5E736F-6250-7B40-B009-46266CFD04E7}" type="presParOf" srcId="{81F27A5D-3C0C-B145-B296-CB599BA83F8A}" destId="{D6CD8CB8-7B67-3644-87FB-6577665ACEEE}" srcOrd="2" destOrd="0" presId="urn:microsoft.com/office/officeart/2005/8/layout/process4"/>
    <dgm:cxn modelId="{25443F14-3CC6-7445-AD9A-3ED692EBB73F}" type="presParOf" srcId="{D6CD8CB8-7B67-3644-87FB-6577665ACEEE}" destId="{DA2CE21A-5FFE-8543-9F30-4D1C9B948B49}" srcOrd="0" destOrd="0" presId="urn:microsoft.com/office/officeart/2005/8/layout/process4"/>
    <dgm:cxn modelId="{AC12ECC6-1B13-2B48-A94E-AEEAEE580DBD}" type="presParOf" srcId="{81F27A5D-3C0C-B145-B296-CB599BA83F8A}" destId="{1D48297F-3CDD-2842-9202-59149A55F7C4}" srcOrd="3" destOrd="0" presId="urn:microsoft.com/office/officeart/2005/8/layout/process4"/>
    <dgm:cxn modelId="{BF996F98-1CC4-8D4B-BFFE-36050FCD9D52}" type="presParOf" srcId="{81F27A5D-3C0C-B145-B296-CB599BA83F8A}" destId="{1BC0A96B-1EDE-0B49-9570-9C5A40544CDF}" srcOrd="4" destOrd="0" presId="urn:microsoft.com/office/officeart/2005/8/layout/process4"/>
    <dgm:cxn modelId="{B9BC607D-4B20-CF4E-A324-850405F8C511}" type="presParOf" srcId="{1BC0A96B-1EDE-0B49-9570-9C5A40544CDF}" destId="{7D3B369A-7CF0-524F-A6C7-ACC1B1D791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289051-2F32-4038-A562-3584884C676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B69793-5D45-4C19-97AB-1A933B41E227}">
      <dgm:prSet/>
      <dgm:spPr/>
      <dgm:t>
        <a:bodyPr/>
        <a:lstStyle/>
        <a:p>
          <a:r>
            <a:rPr lang="ru-RU" b="0" dirty="0"/>
            <a:t>Абстракция</a:t>
          </a:r>
          <a:endParaRPr lang="en-US" b="0" dirty="0"/>
        </a:p>
      </dgm:t>
    </dgm:pt>
    <dgm:pt modelId="{D63D8D38-CEA7-4F43-BC69-AD58A1C9E5A3}" type="parTrans" cxnId="{15CBB734-1C75-48C2-9DCF-863298719C47}">
      <dgm:prSet/>
      <dgm:spPr/>
      <dgm:t>
        <a:bodyPr/>
        <a:lstStyle/>
        <a:p>
          <a:endParaRPr lang="en-US"/>
        </a:p>
      </dgm:t>
    </dgm:pt>
    <dgm:pt modelId="{230D0DFD-CBB3-4519-8405-D803BD2A1E35}" type="sibTrans" cxnId="{15CBB734-1C75-48C2-9DCF-863298719C47}">
      <dgm:prSet/>
      <dgm:spPr/>
      <dgm:t>
        <a:bodyPr/>
        <a:lstStyle/>
        <a:p>
          <a:endParaRPr lang="en-US"/>
        </a:p>
      </dgm:t>
    </dgm:pt>
    <dgm:pt modelId="{CD6B699F-96AC-43E1-8D9F-CA8A04AF7C9C}">
      <dgm:prSet/>
      <dgm:spPr/>
      <dgm:t>
        <a:bodyPr/>
        <a:lstStyle/>
        <a:p>
          <a:r>
            <a:rPr lang="ru-RU" dirty="0"/>
            <a:t>Инкапсуляция</a:t>
          </a:r>
          <a:endParaRPr lang="en-US" dirty="0"/>
        </a:p>
      </dgm:t>
    </dgm:pt>
    <dgm:pt modelId="{C0B01D0D-C415-47A4-9E29-7DDA54004C47}" type="parTrans" cxnId="{99336685-5D7E-4EA3-A130-72FCE17F3AB7}">
      <dgm:prSet/>
      <dgm:spPr/>
      <dgm:t>
        <a:bodyPr/>
        <a:lstStyle/>
        <a:p>
          <a:endParaRPr lang="en-US"/>
        </a:p>
      </dgm:t>
    </dgm:pt>
    <dgm:pt modelId="{69D9C2CC-4E5A-4E50-A1CA-2450ED20854D}" type="sibTrans" cxnId="{99336685-5D7E-4EA3-A130-72FCE17F3AB7}">
      <dgm:prSet/>
      <dgm:spPr/>
      <dgm:t>
        <a:bodyPr/>
        <a:lstStyle/>
        <a:p>
          <a:endParaRPr lang="en-US"/>
        </a:p>
      </dgm:t>
    </dgm:pt>
    <dgm:pt modelId="{2B325EA8-4171-4971-8A2C-5A14A8D22963}">
      <dgm:prSet/>
      <dgm:spPr/>
      <dgm:t>
        <a:bodyPr/>
        <a:lstStyle/>
        <a:p>
          <a:r>
            <a:rPr lang="ru-RU" dirty="0"/>
            <a:t>Наследование</a:t>
          </a:r>
          <a:endParaRPr lang="en-US" dirty="0"/>
        </a:p>
      </dgm:t>
    </dgm:pt>
    <dgm:pt modelId="{BAF62403-8F45-4379-B17F-0FFC6DE05D74}" type="parTrans" cxnId="{5184ACF8-20D5-4344-BBDE-B12ADC13AB63}">
      <dgm:prSet/>
      <dgm:spPr/>
      <dgm:t>
        <a:bodyPr/>
        <a:lstStyle/>
        <a:p>
          <a:endParaRPr lang="en-US"/>
        </a:p>
      </dgm:t>
    </dgm:pt>
    <dgm:pt modelId="{4DE6C414-7A82-4F9C-9FA1-5D07366B35E3}" type="sibTrans" cxnId="{5184ACF8-20D5-4344-BBDE-B12ADC13AB63}">
      <dgm:prSet/>
      <dgm:spPr/>
      <dgm:t>
        <a:bodyPr/>
        <a:lstStyle/>
        <a:p>
          <a:endParaRPr lang="en-US"/>
        </a:p>
      </dgm:t>
    </dgm:pt>
    <dgm:pt modelId="{6E540225-74A3-4DC2-B775-870BD9389F66}">
      <dgm:prSet/>
      <dgm:spPr/>
      <dgm:t>
        <a:bodyPr/>
        <a:lstStyle/>
        <a:p>
          <a:r>
            <a:rPr lang="ru-RU"/>
            <a:t>Полиморфизм</a:t>
          </a:r>
          <a:endParaRPr lang="en-US"/>
        </a:p>
      </dgm:t>
    </dgm:pt>
    <dgm:pt modelId="{CB0E3C27-ED1E-4BF8-8280-AF802C116D67}" type="parTrans" cxnId="{ADD22164-F9C1-4A11-9563-450CD685798C}">
      <dgm:prSet/>
      <dgm:spPr/>
      <dgm:t>
        <a:bodyPr/>
        <a:lstStyle/>
        <a:p>
          <a:endParaRPr lang="en-US"/>
        </a:p>
      </dgm:t>
    </dgm:pt>
    <dgm:pt modelId="{54B18C00-E3EB-4D1E-A402-10F6445CAD37}" type="sibTrans" cxnId="{ADD22164-F9C1-4A11-9563-450CD685798C}">
      <dgm:prSet/>
      <dgm:spPr/>
      <dgm:t>
        <a:bodyPr/>
        <a:lstStyle/>
        <a:p>
          <a:endParaRPr lang="en-US"/>
        </a:p>
      </dgm:t>
    </dgm:pt>
    <dgm:pt modelId="{EB911280-3B3A-5544-89ED-3B09B7006A47}" type="pres">
      <dgm:prSet presAssocID="{11289051-2F32-4038-A562-3584884C676B}" presName="diagram" presStyleCnt="0">
        <dgm:presLayoutVars>
          <dgm:dir/>
          <dgm:resizeHandles val="exact"/>
        </dgm:presLayoutVars>
      </dgm:prSet>
      <dgm:spPr/>
    </dgm:pt>
    <dgm:pt modelId="{FB648262-E0F2-EA4A-8759-231F05A72F19}" type="pres">
      <dgm:prSet presAssocID="{F3B69793-5D45-4C19-97AB-1A933B41E227}" presName="node" presStyleLbl="node1" presStyleIdx="0" presStyleCnt="4">
        <dgm:presLayoutVars>
          <dgm:bulletEnabled val="1"/>
        </dgm:presLayoutVars>
      </dgm:prSet>
      <dgm:spPr/>
    </dgm:pt>
    <dgm:pt modelId="{F122A37C-A82D-DC4B-99CB-1C235CFFAA7E}" type="pres">
      <dgm:prSet presAssocID="{230D0DFD-CBB3-4519-8405-D803BD2A1E35}" presName="sibTrans" presStyleCnt="0"/>
      <dgm:spPr/>
    </dgm:pt>
    <dgm:pt modelId="{864072F6-008C-7849-A38B-64027CE7B49A}" type="pres">
      <dgm:prSet presAssocID="{CD6B699F-96AC-43E1-8D9F-CA8A04AF7C9C}" presName="node" presStyleLbl="node1" presStyleIdx="1" presStyleCnt="4">
        <dgm:presLayoutVars>
          <dgm:bulletEnabled val="1"/>
        </dgm:presLayoutVars>
      </dgm:prSet>
      <dgm:spPr/>
    </dgm:pt>
    <dgm:pt modelId="{63F418DF-B2CC-E84A-8443-76F75E7C3A60}" type="pres">
      <dgm:prSet presAssocID="{69D9C2CC-4E5A-4E50-A1CA-2450ED20854D}" presName="sibTrans" presStyleCnt="0"/>
      <dgm:spPr/>
    </dgm:pt>
    <dgm:pt modelId="{7F4BDF1E-1C3F-B04D-B9F2-6BFA96C0188F}" type="pres">
      <dgm:prSet presAssocID="{2B325EA8-4171-4971-8A2C-5A14A8D22963}" presName="node" presStyleLbl="node1" presStyleIdx="2" presStyleCnt="4">
        <dgm:presLayoutVars>
          <dgm:bulletEnabled val="1"/>
        </dgm:presLayoutVars>
      </dgm:prSet>
      <dgm:spPr/>
    </dgm:pt>
    <dgm:pt modelId="{9157D339-68A7-9B42-BD65-A0F24BA77182}" type="pres">
      <dgm:prSet presAssocID="{4DE6C414-7A82-4F9C-9FA1-5D07366B35E3}" presName="sibTrans" presStyleCnt="0"/>
      <dgm:spPr/>
    </dgm:pt>
    <dgm:pt modelId="{D750CC6E-096B-A849-AF32-D50B84162401}" type="pres">
      <dgm:prSet presAssocID="{6E540225-74A3-4DC2-B775-870BD9389F66}" presName="node" presStyleLbl="node1" presStyleIdx="3" presStyleCnt="4">
        <dgm:presLayoutVars>
          <dgm:bulletEnabled val="1"/>
        </dgm:presLayoutVars>
      </dgm:prSet>
      <dgm:spPr/>
    </dgm:pt>
  </dgm:ptLst>
  <dgm:cxnLst>
    <dgm:cxn modelId="{3FACEE02-AE15-6E41-900C-5F4291FA3D27}" type="presOf" srcId="{CD6B699F-96AC-43E1-8D9F-CA8A04AF7C9C}" destId="{864072F6-008C-7849-A38B-64027CE7B49A}" srcOrd="0" destOrd="0" presId="urn:microsoft.com/office/officeart/2005/8/layout/default"/>
    <dgm:cxn modelId="{EF69F504-00A0-F842-A555-230808F414AE}" type="presOf" srcId="{2B325EA8-4171-4971-8A2C-5A14A8D22963}" destId="{7F4BDF1E-1C3F-B04D-B9F2-6BFA96C0188F}" srcOrd="0" destOrd="0" presId="urn:microsoft.com/office/officeart/2005/8/layout/default"/>
    <dgm:cxn modelId="{15CBB734-1C75-48C2-9DCF-863298719C47}" srcId="{11289051-2F32-4038-A562-3584884C676B}" destId="{F3B69793-5D45-4C19-97AB-1A933B41E227}" srcOrd="0" destOrd="0" parTransId="{D63D8D38-CEA7-4F43-BC69-AD58A1C9E5A3}" sibTransId="{230D0DFD-CBB3-4519-8405-D803BD2A1E35}"/>
    <dgm:cxn modelId="{ADD22164-F9C1-4A11-9563-450CD685798C}" srcId="{11289051-2F32-4038-A562-3584884C676B}" destId="{6E540225-74A3-4DC2-B775-870BD9389F66}" srcOrd="3" destOrd="0" parTransId="{CB0E3C27-ED1E-4BF8-8280-AF802C116D67}" sibTransId="{54B18C00-E3EB-4D1E-A402-10F6445CAD37}"/>
    <dgm:cxn modelId="{99336685-5D7E-4EA3-A130-72FCE17F3AB7}" srcId="{11289051-2F32-4038-A562-3584884C676B}" destId="{CD6B699F-96AC-43E1-8D9F-CA8A04AF7C9C}" srcOrd="1" destOrd="0" parTransId="{C0B01D0D-C415-47A4-9E29-7DDA54004C47}" sibTransId="{69D9C2CC-4E5A-4E50-A1CA-2450ED20854D}"/>
    <dgm:cxn modelId="{3DF09892-D698-0A46-946E-2A5399131CDD}" type="presOf" srcId="{11289051-2F32-4038-A562-3584884C676B}" destId="{EB911280-3B3A-5544-89ED-3B09B7006A47}" srcOrd="0" destOrd="0" presId="urn:microsoft.com/office/officeart/2005/8/layout/default"/>
    <dgm:cxn modelId="{E5D7EFAB-CDF1-AA48-8B28-BB6BF593475D}" type="presOf" srcId="{6E540225-74A3-4DC2-B775-870BD9389F66}" destId="{D750CC6E-096B-A849-AF32-D50B84162401}" srcOrd="0" destOrd="0" presId="urn:microsoft.com/office/officeart/2005/8/layout/default"/>
    <dgm:cxn modelId="{33675BF1-75AC-5643-BCED-269DC853D675}" type="presOf" srcId="{F3B69793-5D45-4C19-97AB-1A933B41E227}" destId="{FB648262-E0F2-EA4A-8759-231F05A72F19}" srcOrd="0" destOrd="0" presId="urn:microsoft.com/office/officeart/2005/8/layout/default"/>
    <dgm:cxn modelId="{5184ACF8-20D5-4344-BBDE-B12ADC13AB63}" srcId="{11289051-2F32-4038-A562-3584884C676B}" destId="{2B325EA8-4171-4971-8A2C-5A14A8D22963}" srcOrd="2" destOrd="0" parTransId="{BAF62403-8F45-4379-B17F-0FFC6DE05D74}" sibTransId="{4DE6C414-7A82-4F9C-9FA1-5D07366B35E3}"/>
    <dgm:cxn modelId="{9961F7E7-BE19-E744-8C5B-DF6F7CB0679C}" type="presParOf" srcId="{EB911280-3B3A-5544-89ED-3B09B7006A47}" destId="{FB648262-E0F2-EA4A-8759-231F05A72F19}" srcOrd="0" destOrd="0" presId="urn:microsoft.com/office/officeart/2005/8/layout/default"/>
    <dgm:cxn modelId="{9127E68B-EEC2-274E-A28A-94691D7A1171}" type="presParOf" srcId="{EB911280-3B3A-5544-89ED-3B09B7006A47}" destId="{F122A37C-A82D-DC4B-99CB-1C235CFFAA7E}" srcOrd="1" destOrd="0" presId="urn:microsoft.com/office/officeart/2005/8/layout/default"/>
    <dgm:cxn modelId="{746C2255-2757-664E-8EC0-5C4F263847E1}" type="presParOf" srcId="{EB911280-3B3A-5544-89ED-3B09B7006A47}" destId="{864072F6-008C-7849-A38B-64027CE7B49A}" srcOrd="2" destOrd="0" presId="urn:microsoft.com/office/officeart/2005/8/layout/default"/>
    <dgm:cxn modelId="{39A51CA2-2B60-004C-9518-22C5E0F604B7}" type="presParOf" srcId="{EB911280-3B3A-5544-89ED-3B09B7006A47}" destId="{63F418DF-B2CC-E84A-8443-76F75E7C3A60}" srcOrd="3" destOrd="0" presId="urn:microsoft.com/office/officeart/2005/8/layout/default"/>
    <dgm:cxn modelId="{982AFD68-96C8-BA47-894A-B823A9F6D274}" type="presParOf" srcId="{EB911280-3B3A-5544-89ED-3B09B7006A47}" destId="{7F4BDF1E-1C3F-B04D-B9F2-6BFA96C0188F}" srcOrd="4" destOrd="0" presId="urn:microsoft.com/office/officeart/2005/8/layout/default"/>
    <dgm:cxn modelId="{A52A1C63-8089-A14D-A66B-D850A4E9E9FE}" type="presParOf" srcId="{EB911280-3B3A-5544-89ED-3B09B7006A47}" destId="{9157D339-68A7-9B42-BD65-A0F24BA77182}" srcOrd="5" destOrd="0" presId="urn:microsoft.com/office/officeart/2005/8/layout/default"/>
    <dgm:cxn modelId="{5708B879-E401-7542-9B97-4F553704AD84}" type="presParOf" srcId="{EB911280-3B3A-5544-89ED-3B09B7006A47}" destId="{D750CC6E-096B-A849-AF32-D50B8416240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387A48-E8F6-426C-B125-4AF7EBD722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078DF0-2B3A-4667-B6AB-BA484B2C5F07}">
      <dgm:prSet custT="1"/>
      <dgm:spPr/>
      <dgm:t>
        <a:bodyPr/>
        <a:lstStyle/>
        <a:p>
          <a:r>
            <a:rPr lang="ru-RU" sz="2000" dirty="0"/>
            <a:t>Введение в синтаксис </a:t>
          </a:r>
          <a:r>
            <a:rPr lang="en-US" sz="2000" dirty="0"/>
            <a:t>Python</a:t>
          </a:r>
        </a:p>
      </dgm:t>
    </dgm:pt>
    <dgm:pt modelId="{9890FA5D-A35B-4804-85C6-566A0B66E1F7}" type="parTrans" cxnId="{EE76C6F0-09A3-401F-8130-DFD67A2DCB27}">
      <dgm:prSet/>
      <dgm:spPr/>
      <dgm:t>
        <a:bodyPr/>
        <a:lstStyle/>
        <a:p>
          <a:endParaRPr lang="en-US"/>
        </a:p>
      </dgm:t>
    </dgm:pt>
    <dgm:pt modelId="{1F9BA68E-ADEC-4563-A7B0-F3EFE0AF83ED}" type="sibTrans" cxnId="{EE76C6F0-09A3-401F-8130-DFD67A2DCB27}">
      <dgm:prSet/>
      <dgm:spPr/>
      <dgm:t>
        <a:bodyPr/>
        <a:lstStyle/>
        <a:p>
          <a:endParaRPr lang="en-US"/>
        </a:p>
      </dgm:t>
    </dgm:pt>
    <dgm:pt modelId="{7D863A32-1C34-49E9-ACFD-658B26850DC2}">
      <dgm:prSet custT="1"/>
      <dgm:spPr/>
      <dgm:t>
        <a:bodyPr/>
        <a:lstStyle/>
        <a:p>
          <a:r>
            <a:rPr lang="ru-RU" sz="2000" dirty="0"/>
            <a:t>Реализации стандартных задач вычислительной математики с помощью ООП</a:t>
          </a:r>
          <a:endParaRPr lang="en-US" sz="2000" dirty="0"/>
        </a:p>
      </dgm:t>
    </dgm:pt>
    <dgm:pt modelId="{BF31A91B-3EAB-46BD-B477-1A0B023B9144}" type="parTrans" cxnId="{5743D93E-8F1B-4AA9-AD39-05FCC23108B5}">
      <dgm:prSet/>
      <dgm:spPr/>
      <dgm:t>
        <a:bodyPr/>
        <a:lstStyle/>
        <a:p>
          <a:endParaRPr lang="en-US"/>
        </a:p>
      </dgm:t>
    </dgm:pt>
    <dgm:pt modelId="{5C631AB9-EB01-4655-870F-72739D5E8851}" type="sibTrans" cxnId="{5743D93E-8F1B-4AA9-AD39-05FCC23108B5}">
      <dgm:prSet/>
      <dgm:spPr/>
      <dgm:t>
        <a:bodyPr/>
        <a:lstStyle/>
        <a:p>
          <a:endParaRPr lang="en-US"/>
        </a:p>
      </dgm:t>
    </dgm:pt>
    <dgm:pt modelId="{23CD158D-C3B8-4B36-832B-B4D207DDCA0D}">
      <dgm:prSet custT="1"/>
      <dgm:spPr/>
      <dgm:t>
        <a:bodyPr/>
        <a:lstStyle/>
        <a:p>
          <a:r>
            <a:rPr lang="ru-RU" sz="2000" dirty="0"/>
            <a:t>Обзор симулятора </a:t>
          </a:r>
          <a:r>
            <a:rPr lang="en-US" sz="2000" dirty="0"/>
            <a:t>Chaste</a:t>
          </a:r>
          <a:r>
            <a:rPr lang="ru-RU" sz="2000" dirty="0"/>
            <a:t> для моделирования в электрофизиологии</a:t>
          </a:r>
          <a:endParaRPr lang="en-US" sz="2000" dirty="0"/>
        </a:p>
      </dgm:t>
    </dgm:pt>
    <dgm:pt modelId="{84BD5B07-CD7C-4260-B4C4-941B3D57F113}" type="parTrans" cxnId="{915FF85B-9AE9-4917-9DC6-7421B0465B64}">
      <dgm:prSet/>
      <dgm:spPr/>
      <dgm:t>
        <a:bodyPr/>
        <a:lstStyle/>
        <a:p>
          <a:endParaRPr lang="en-US"/>
        </a:p>
      </dgm:t>
    </dgm:pt>
    <dgm:pt modelId="{56A0EEFB-43B3-4FEF-980E-061CF6E5F676}" type="sibTrans" cxnId="{915FF85B-9AE9-4917-9DC6-7421B0465B64}">
      <dgm:prSet/>
      <dgm:spPr/>
      <dgm:t>
        <a:bodyPr/>
        <a:lstStyle/>
        <a:p>
          <a:endParaRPr lang="en-US"/>
        </a:p>
      </dgm:t>
    </dgm:pt>
    <dgm:pt modelId="{EBD71D26-EA8A-4363-A2FB-0DADEBEC03DB}">
      <dgm:prSet custT="1"/>
      <dgm:spPr/>
      <dgm:t>
        <a:bodyPr/>
        <a:lstStyle/>
        <a:p>
          <a:r>
            <a:rPr lang="ru-RU" sz="2000" dirty="0"/>
            <a:t>Сравнение средств ускорения </a:t>
          </a:r>
          <a:r>
            <a:rPr lang="en-US" sz="2000" dirty="0"/>
            <a:t>Python</a:t>
          </a:r>
        </a:p>
      </dgm:t>
    </dgm:pt>
    <dgm:pt modelId="{A4BF7711-08B8-47FE-9A2A-93EEC72D22E2}" type="parTrans" cxnId="{760D30EB-FF46-42A2-BB25-080142A77588}">
      <dgm:prSet/>
      <dgm:spPr/>
      <dgm:t>
        <a:bodyPr/>
        <a:lstStyle/>
        <a:p>
          <a:endParaRPr lang="en-US"/>
        </a:p>
      </dgm:t>
    </dgm:pt>
    <dgm:pt modelId="{178E4234-3234-43E2-BE85-82E8029C51C9}" type="sibTrans" cxnId="{760D30EB-FF46-42A2-BB25-080142A77588}">
      <dgm:prSet/>
      <dgm:spPr/>
      <dgm:t>
        <a:bodyPr/>
        <a:lstStyle/>
        <a:p>
          <a:endParaRPr lang="en-US"/>
        </a:p>
      </dgm:t>
    </dgm:pt>
    <dgm:pt modelId="{31986E15-5EF8-7245-BB14-546A47839B79}">
      <dgm:prSet custT="1"/>
      <dgm:spPr/>
      <dgm:t>
        <a:bodyPr/>
        <a:lstStyle/>
        <a:p>
          <a:r>
            <a:rPr lang="ru-RU" sz="2000" dirty="0"/>
            <a:t>Введение в библиотеки и синтаксис классов</a:t>
          </a:r>
        </a:p>
      </dgm:t>
    </dgm:pt>
    <dgm:pt modelId="{957D3268-E052-DD4B-BF1B-13694F8CBDEA}" type="parTrans" cxnId="{934DC7EA-5D74-314C-B164-030F39069B3D}">
      <dgm:prSet/>
      <dgm:spPr/>
      <dgm:t>
        <a:bodyPr/>
        <a:lstStyle/>
        <a:p>
          <a:endParaRPr lang="ru-RU"/>
        </a:p>
      </dgm:t>
    </dgm:pt>
    <dgm:pt modelId="{A4B44502-4E1B-454D-A71F-417CB48C9A25}" type="sibTrans" cxnId="{934DC7EA-5D74-314C-B164-030F39069B3D}">
      <dgm:prSet/>
      <dgm:spPr/>
      <dgm:t>
        <a:bodyPr/>
        <a:lstStyle/>
        <a:p>
          <a:endParaRPr lang="ru-RU"/>
        </a:p>
      </dgm:t>
    </dgm:pt>
    <dgm:pt modelId="{FAE1BD02-4C43-5C41-A0BD-77E82505F967}" type="pres">
      <dgm:prSet presAssocID="{BA387A48-E8F6-426C-B125-4AF7EBD722FB}" presName="Name0" presStyleCnt="0">
        <dgm:presLayoutVars>
          <dgm:dir/>
          <dgm:animLvl val="lvl"/>
          <dgm:resizeHandles val="exact"/>
        </dgm:presLayoutVars>
      </dgm:prSet>
      <dgm:spPr/>
    </dgm:pt>
    <dgm:pt modelId="{97A89F6C-EFFF-9D40-A918-B27CAB317CAA}" type="pres">
      <dgm:prSet presAssocID="{63078DF0-2B3A-4667-B6AB-BA484B2C5F07}" presName="linNode" presStyleCnt="0"/>
      <dgm:spPr/>
    </dgm:pt>
    <dgm:pt modelId="{6035189F-7EB0-3B45-AF7B-400D776F4867}" type="pres">
      <dgm:prSet presAssocID="{63078DF0-2B3A-4667-B6AB-BA484B2C5F07}" presName="parentText" presStyleLbl="node1" presStyleIdx="0" presStyleCnt="5" custScaleX="189591">
        <dgm:presLayoutVars>
          <dgm:chMax val="1"/>
          <dgm:bulletEnabled val="1"/>
        </dgm:presLayoutVars>
      </dgm:prSet>
      <dgm:spPr/>
    </dgm:pt>
    <dgm:pt modelId="{B4E915CA-454B-B042-B3AC-24A0442A62B9}" type="pres">
      <dgm:prSet presAssocID="{1F9BA68E-ADEC-4563-A7B0-F3EFE0AF83ED}" presName="sp" presStyleCnt="0"/>
      <dgm:spPr/>
    </dgm:pt>
    <dgm:pt modelId="{4D44C494-E912-D24F-B0CD-3DA76114B177}" type="pres">
      <dgm:prSet presAssocID="{31986E15-5EF8-7245-BB14-546A47839B79}" presName="linNode" presStyleCnt="0"/>
      <dgm:spPr/>
    </dgm:pt>
    <dgm:pt modelId="{CE1AE4D4-4512-A445-856E-3272A5A89330}" type="pres">
      <dgm:prSet presAssocID="{31986E15-5EF8-7245-BB14-546A47839B79}" presName="parentText" presStyleLbl="node1" presStyleIdx="1" presStyleCnt="5" custScaleX="189608">
        <dgm:presLayoutVars>
          <dgm:chMax val="1"/>
          <dgm:bulletEnabled val="1"/>
        </dgm:presLayoutVars>
      </dgm:prSet>
      <dgm:spPr/>
    </dgm:pt>
    <dgm:pt modelId="{A4D282BA-11C9-EF44-855F-BD254B284E6F}" type="pres">
      <dgm:prSet presAssocID="{A4B44502-4E1B-454D-A71F-417CB48C9A25}" presName="sp" presStyleCnt="0"/>
      <dgm:spPr/>
    </dgm:pt>
    <dgm:pt modelId="{A7C417B0-321F-3C45-98A1-B7473A8D7F53}" type="pres">
      <dgm:prSet presAssocID="{7D863A32-1C34-49E9-ACFD-658B26850DC2}" presName="linNode" presStyleCnt="0"/>
      <dgm:spPr/>
    </dgm:pt>
    <dgm:pt modelId="{C11CE532-9DC1-9845-95A5-13D1796F2F65}" type="pres">
      <dgm:prSet presAssocID="{7D863A32-1C34-49E9-ACFD-658B26850DC2}" presName="parentText" presStyleLbl="node1" presStyleIdx="2" presStyleCnt="5" custScaleX="189608">
        <dgm:presLayoutVars>
          <dgm:chMax val="1"/>
          <dgm:bulletEnabled val="1"/>
        </dgm:presLayoutVars>
      </dgm:prSet>
      <dgm:spPr/>
    </dgm:pt>
    <dgm:pt modelId="{B487B620-94FE-D848-85EF-9B6BE208ACFF}" type="pres">
      <dgm:prSet presAssocID="{5C631AB9-EB01-4655-870F-72739D5E8851}" presName="sp" presStyleCnt="0"/>
      <dgm:spPr/>
    </dgm:pt>
    <dgm:pt modelId="{BE6C7ACD-8E8C-B749-8914-53C833CC9BE5}" type="pres">
      <dgm:prSet presAssocID="{23CD158D-C3B8-4B36-832B-B4D207DDCA0D}" presName="linNode" presStyleCnt="0"/>
      <dgm:spPr/>
    </dgm:pt>
    <dgm:pt modelId="{410DA3ED-987F-7F47-A39F-B6C95AEED805}" type="pres">
      <dgm:prSet presAssocID="{23CD158D-C3B8-4B36-832B-B4D207DDCA0D}" presName="parentText" presStyleLbl="node1" presStyleIdx="3" presStyleCnt="5" custScaleX="189608">
        <dgm:presLayoutVars>
          <dgm:chMax val="1"/>
          <dgm:bulletEnabled val="1"/>
        </dgm:presLayoutVars>
      </dgm:prSet>
      <dgm:spPr/>
    </dgm:pt>
    <dgm:pt modelId="{E26458D4-3950-5345-A545-690BCC12067A}" type="pres">
      <dgm:prSet presAssocID="{56A0EEFB-43B3-4FEF-980E-061CF6E5F676}" presName="sp" presStyleCnt="0"/>
      <dgm:spPr/>
    </dgm:pt>
    <dgm:pt modelId="{7A356BD6-F59C-E646-9F6B-008D99E70C4A}" type="pres">
      <dgm:prSet presAssocID="{EBD71D26-EA8A-4363-A2FB-0DADEBEC03DB}" presName="linNode" presStyleCnt="0"/>
      <dgm:spPr/>
    </dgm:pt>
    <dgm:pt modelId="{9D93D857-0079-C44C-95B3-6D9AAE576172}" type="pres">
      <dgm:prSet presAssocID="{EBD71D26-EA8A-4363-A2FB-0DADEBEC03DB}" presName="parentText" presStyleLbl="node1" presStyleIdx="4" presStyleCnt="5" custScaleX="189608">
        <dgm:presLayoutVars>
          <dgm:chMax val="1"/>
          <dgm:bulletEnabled val="1"/>
        </dgm:presLayoutVars>
      </dgm:prSet>
      <dgm:spPr/>
    </dgm:pt>
  </dgm:ptLst>
  <dgm:cxnLst>
    <dgm:cxn modelId="{268EFB22-E9D4-CC40-B663-2716800736B0}" type="presOf" srcId="{EBD71D26-EA8A-4363-A2FB-0DADEBEC03DB}" destId="{9D93D857-0079-C44C-95B3-6D9AAE576172}" srcOrd="0" destOrd="0" presId="urn:microsoft.com/office/officeart/2005/8/layout/vList5"/>
    <dgm:cxn modelId="{5C04BE2E-3A95-394A-A9DD-A56471D0A928}" type="presOf" srcId="{BA387A48-E8F6-426C-B125-4AF7EBD722FB}" destId="{FAE1BD02-4C43-5C41-A0BD-77E82505F967}" srcOrd="0" destOrd="0" presId="urn:microsoft.com/office/officeart/2005/8/layout/vList5"/>
    <dgm:cxn modelId="{5743D93E-8F1B-4AA9-AD39-05FCC23108B5}" srcId="{BA387A48-E8F6-426C-B125-4AF7EBD722FB}" destId="{7D863A32-1C34-49E9-ACFD-658B26850DC2}" srcOrd="2" destOrd="0" parTransId="{BF31A91B-3EAB-46BD-B477-1A0B023B9144}" sibTransId="{5C631AB9-EB01-4655-870F-72739D5E8851}"/>
    <dgm:cxn modelId="{915FF85B-9AE9-4917-9DC6-7421B0465B64}" srcId="{BA387A48-E8F6-426C-B125-4AF7EBD722FB}" destId="{23CD158D-C3B8-4B36-832B-B4D207DDCA0D}" srcOrd="3" destOrd="0" parTransId="{84BD5B07-CD7C-4260-B4C4-941B3D57F113}" sibTransId="{56A0EEFB-43B3-4FEF-980E-061CF6E5F676}"/>
    <dgm:cxn modelId="{34AE066B-ACC4-964B-9DF3-64BCAA930668}" type="presOf" srcId="{63078DF0-2B3A-4667-B6AB-BA484B2C5F07}" destId="{6035189F-7EB0-3B45-AF7B-400D776F4867}" srcOrd="0" destOrd="0" presId="urn:microsoft.com/office/officeart/2005/8/layout/vList5"/>
    <dgm:cxn modelId="{575F8F95-7EC9-7C4A-89E1-C9424E8DD62A}" type="presOf" srcId="{31986E15-5EF8-7245-BB14-546A47839B79}" destId="{CE1AE4D4-4512-A445-856E-3272A5A89330}" srcOrd="0" destOrd="0" presId="urn:microsoft.com/office/officeart/2005/8/layout/vList5"/>
    <dgm:cxn modelId="{6568E397-727D-A045-974E-47AD22AD004D}" type="presOf" srcId="{7D863A32-1C34-49E9-ACFD-658B26850DC2}" destId="{C11CE532-9DC1-9845-95A5-13D1796F2F65}" srcOrd="0" destOrd="0" presId="urn:microsoft.com/office/officeart/2005/8/layout/vList5"/>
    <dgm:cxn modelId="{8457D5C2-FFE8-D34A-ABC6-3D254C24DBB5}" type="presOf" srcId="{23CD158D-C3B8-4B36-832B-B4D207DDCA0D}" destId="{410DA3ED-987F-7F47-A39F-B6C95AEED805}" srcOrd="0" destOrd="0" presId="urn:microsoft.com/office/officeart/2005/8/layout/vList5"/>
    <dgm:cxn modelId="{934DC7EA-5D74-314C-B164-030F39069B3D}" srcId="{BA387A48-E8F6-426C-B125-4AF7EBD722FB}" destId="{31986E15-5EF8-7245-BB14-546A47839B79}" srcOrd="1" destOrd="0" parTransId="{957D3268-E052-DD4B-BF1B-13694F8CBDEA}" sibTransId="{A4B44502-4E1B-454D-A71F-417CB48C9A25}"/>
    <dgm:cxn modelId="{760D30EB-FF46-42A2-BB25-080142A77588}" srcId="{BA387A48-E8F6-426C-B125-4AF7EBD722FB}" destId="{EBD71D26-EA8A-4363-A2FB-0DADEBEC03DB}" srcOrd="4" destOrd="0" parTransId="{A4BF7711-08B8-47FE-9A2A-93EEC72D22E2}" sibTransId="{178E4234-3234-43E2-BE85-82E8029C51C9}"/>
    <dgm:cxn modelId="{EE76C6F0-09A3-401F-8130-DFD67A2DCB27}" srcId="{BA387A48-E8F6-426C-B125-4AF7EBD722FB}" destId="{63078DF0-2B3A-4667-B6AB-BA484B2C5F07}" srcOrd="0" destOrd="0" parTransId="{9890FA5D-A35B-4804-85C6-566A0B66E1F7}" sibTransId="{1F9BA68E-ADEC-4563-A7B0-F3EFE0AF83ED}"/>
    <dgm:cxn modelId="{53DFC94D-A600-9249-9438-0EE67B7C05EF}" type="presParOf" srcId="{FAE1BD02-4C43-5C41-A0BD-77E82505F967}" destId="{97A89F6C-EFFF-9D40-A918-B27CAB317CAA}" srcOrd="0" destOrd="0" presId="urn:microsoft.com/office/officeart/2005/8/layout/vList5"/>
    <dgm:cxn modelId="{3419EC07-0480-4940-9437-C1390FD012A6}" type="presParOf" srcId="{97A89F6C-EFFF-9D40-A918-B27CAB317CAA}" destId="{6035189F-7EB0-3B45-AF7B-400D776F4867}" srcOrd="0" destOrd="0" presId="urn:microsoft.com/office/officeart/2005/8/layout/vList5"/>
    <dgm:cxn modelId="{BA08E787-41C8-EA48-8A2B-4F1DBE381256}" type="presParOf" srcId="{FAE1BD02-4C43-5C41-A0BD-77E82505F967}" destId="{B4E915CA-454B-B042-B3AC-24A0442A62B9}" srcOrd="1" destOrd="0" presId="urn:microsoft.com/office/officeart/2005/8/layout/vList5"/>
    <dgm:cxn modelId="{31D80A0D-F22C-814E-A897-7B833778DF37}" type="presParOf" srcId="{FAE1BD02-4C43-5C41-A0BD-77E82505F967}" destId="{4D44C494-E912-D24F-B0CD-3DA76114B177}" srcOrd="2" destOrd="0" presId="urn:microsoft.com/office/officeart/2005/8/layout/vList5"/>
    <dgm:cxn modelId="{825CA587-B302-7043-8557-3746345527E2}" type="presParOf" srcId="{4D44C494-E912-D24F-B0CD-3DA76114B177}" destId="{CE1AE4D4-4512-A445-856E-3272A5A89330}" srcOrd="0" destOrd="0" presId="urn:microsoft.com/office/officeart/2005/8/layout/vList5"/>
    <dgm:cxn modelId="{DD1A2DE8-F7CB-FC4E-B3DA-19254D310306}" type="presParOf" srcId="{FAE1BD02-4C43-5C41-A0BD-77E82505F967}" destId="{A4D282BA-11C9-EF44-855F-BD254B284E6F}" srcOrd="3" destOrd="0" presId="urn:microsoft.com/office/officeart/2005/8/layout/vList5"/>
    <dgm:cxn modelId="{231FE828-8C08-944E-86CB-1E636151952C}" type="presParOf" srcId="{FAE1BD02-4C43-5C41-A0BD-77E82505F967}" destId="{A7C417B0-321F-3C45-98A1-B7473A8D7F53}" srcOrd="4" destOrd="0" presId="urn:microsoft.com/office/officeart/2005/8/layout/vList5"/>
    <dgm:cxn modelId="{292CC140-4DBE-AC44-87F3-9811BACD5161}" type="presParOf" srcId="{A7C417B0-321F-3C45-98A1-B7473A8D7F53}" destId="{C11CE532-9DC1-9845-95A5-13D1796F2F65}" srcOrd="0" destOrd="0" presId="urn:microsoft.com/office/officeart/2005/8/layout/vList5"/>
    <dgm:cxn modelId="{E5C2A654-CA30-4B43-9820-1F2916CB973E}" type="presParOf" srcId="{FAE1BD02-4C43-5C41-A0BD-77E82505F967}" destId="{B487B620-94FE-D848-85EF-9B6BE208ACFF}" srcOrd="5" destOrd="0" presId="urn:microsoft.com/office/officeart/2005/8/layout/vList5"/>
    <dgm:cxn modelId="{4B750E88-EA32-F347-88C4-CD3807CD85D6}" type="presParOf" srcId="{FAE1BD02-4C43-5C41-A0BD-77E82505F967}" destId="{BE6C7ACD-8E8C-B749-8914-53C833CC9BE5}" srcOrd="6" destOrd="0" presId="urn:microsoft.com/office/officeart/2005/8/layout/vList5"/>
    <dgm:cxn modelId="{A5A88131-B531-DB4D-86B9-E84BF8D03E7C}" type="presParOf" srcId="{BE6C7ACD-8E8C-B749-8914-53C833CC9BE5}" destId="{410DA3ED-987F-7F47-A39F-B6C95AEED805}" srcOrd="0" destOrd="0" presId="urn:microsoft.com/office/officeart/2005/8/layout/vList5"/>
    <dgm:cxn modelId="{5A8A117F-204B-614D-8A68-9D14CDFAC870}" type="presParOf" srcId="{FAE1BD02-4C43-5C41-A0BD-77E82505F967}" destId="{E26458D4-3950-5345-A545-690BCC12067A}" srcOrd="7" destOrd="0" presId="urn:microsoft.com/office/officeart/2005/8/layout/vList5"/>
    <dgm:cxn modelId="{414CC1AB-832B-C34A-9D6F-8B1997D1EE0C}" type="presParOf" srcId="{FAE1BD02-4C43-5C41-A0BD-77E82505F967}" destId="{7A356BD6-F59C-E646-9F6B-008D99E70C4A}" srcOrd="8" destOrd="0" presId="urn:microsoft.com/office/officeart/2005/8/layout/vList5"/>
    <dgm:cxn modelId="{5EFFBC86-0BCC-5244-A0D3-7DE4481B6B4B}" type="presParOf" srcId="{7A356BD6-F59C-E646-9F6B-008D99E70C4A}" destId="{9D93D857-0079-C44C-95B3-6D9AAE5761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02212F-B80B-9541-B2D2-95946392872B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6E463B84-40DF-7F48-A49C-4BDBC06E98EE}">
      <dgm:prSet phldrT="[Текст]" custT="1"/>
      <dgm:spPr/>
      <dgm:t>
        <a:bodyPr/>
        <a:lstStyle/>
        <a:p>
          <a:r>
            <a:rPr lang="ru-RU" sz="2400" dirty="0"/>
            <a:t>Численное дифференцирование</a:t>
          </a:r>
        </a:p>
      </dgm:t>
    </dgm:pt>
    <dgm:pt modelId="{965EF0C7-824C-9C4A-88FD-55209D99D375}" type="parTrans" cxnId="{B3647014-AB7A-2B40-B5F7-E93B9718AEBE}">
      <dgm:prSet/>
      <dgm:spPr/>
      <dgm:t>
        <a:bodyPr/>
        <a:lstStyle/>
        <a:p>
          <a:endParaRPr lang="ru-RU"/>
        </a:p>
      </dgm:t>
    </dgm:pt>
    <dgm:pt modelId="{A304F175-79E3-DC41-A4D1-84B0DE0A0E3C}" type="sibTrans" cxnId="{B3647014-AB7A-2B40-B5F7-E93B9718AEBE}">
      <dgm:prSet/>
      <dgm:spPr/>
      <dgm:t>
        <a:bodyPr/>
        <a:lstStyle/>
        <a:p>
          <a:endParaRPr lang="ru-RU"/>
        </a:p>
      </dgm:t>
    </dgm:pt>
    <dgm:pt modelId="{68136F22-9D18-2C45-B858-958F7FD138E4}">
      <dgm:prSet phldrT="[Текст]" custT="1"/>
      <dgm:spPr/>
      <dgm:t>
        <a:bodyPr/>
        <a:lstStyle/>
        <a:p>
          <a:r>
            <a:rPr lang="ru-RU" sz="2400" dirty="0"/>
            <a:t>Численное интегрирование</a:t>
          </a:r>
        </a:p>
      </dgm:t>
    </dgm:pt>
    <dgm:pt modelId="{AD91D23B-C51C-304F-94CF-5B971A2D8B59}" type="parTrans" cxnId="{0E65D9DB-C9A4-FA49-B5EE-DFD782FA3C63}">
      <dgm:prSet/>
      <dgm:spPr/>
      <dgm:t>
        <a:bodyPr/>
        <a:lstStyle/>
        <a:p>
          <a:endParaRPr lang="ru-RU"/>
        </a:p>
      </dgm:t>
    </dgm:pt>
    <dgm:pt modelId="{A33F1BD4-49CD-AE4D-A486-05D06B29457B}" type="sibTrans" cxnId="{0E65D9DB-C9A4-FA49-B5EE-DFD782FA3C63}">
      <dgm:prSet/>
      <dgm:spPr/>
      <dgm:t>
        <a:bodyPr/>
        <a:lstStyle/>
        <a:p>
          <a:endParaRPr lang="ru-RU"/>
        </a:p>
      </dgm:t>
    </dgm:pt>
    <dgm:pt modelId="{4A969B8A-5680-2449-8FCD-EACF1D9543CD}">
      <dgm:prSet phldrT="[Текст]" custT="1"/>
      <dgm:spPr/>
      <dgm:t>
        <a:bodyPr/>
        <a:lstStyle/>
        <a:p>
          <a:r>
            <a:rPr lang="ru-RU" sz="2400" dirty="0"/>
            <a:t>Аппроксимация функций</a:t>
          </a:r>
        </a:p>
      </dgm:t>
    </dgm:pt>
    <dgm:pt modelId="{B296D68B-C0E5-3142-9B83-95853A16D1AD}" type="parTrans" cxnId="{B8885DE3-B2C7-7A4A-8505-BF6793D1D3AC}">
      <dgm:prSet/>
      <dgm:spPr/>
      <dgm:t>
        <a:bodyPr/>
        <a:lstStyle/>
        <a:p>
          <a:endParaRPr lang="ru-RU"/>
        </a:p>
      </dgm:t>
    </dgm:pt>
    <dgm:pt modelId="{AF0BC152-D460-6841-A238-E57BB767D8AE}" type="sibTrans" cxnId="{B8885DE3-B2C7-7A4A-8505-BF6793D1D3AC}">
      <dgm:prSet/>
      <dgm:spPr/>
      <dgm:t>
        <a:bodyPr/>
        <a:lstStyle/>
        <a:p>
          <a:endParaRPr lang="ru-RU"/>
        </a:p>
      </dgm:t>
    </dgm:pt>
    <dgm:pt modelId="{C98DF54A-9D9D-314E-89E8-6817EF3CC724}">
      <dgm:prSet custT="1"/>
      <dgm:spPr/>
      <dgm:t>
        <a:bodyPr/>
        <a:lstStyle/>
        <a:p>
          <a:r>
            <a:rPr lang="ru-RU" sz="2400" dirty="0"/>
            <a:t>Реализация функциональных пространств</a:t>
          </a:r>
        </a:p>
      </dgm:t>
    </dgm:pt>
    <dgm:pt modelId="{30DA31F5-6911-FC4C-8A91-E5088D807B58}" type="parTrans" cxnId="{AD250BE5-C10E-DC4D-93F8-B4278D1F1AF7}">
      <dgm:prSet/>
      <dgm:spPr/>
      <dgm:t>
        <a:bodyPr/>
        <a:lstStyle/>
        <a:p>
          <a:endParaRPr lang="ru-RU"/>
        </a:p>
      </dgm:t>
    </dgm:pt>
    <dgm:pt modelId="{61858876-93D4-1047-9308-CFDF5346F2F9}" type="sibTrans" cxnId="{AD250BE5-C10E-DC4D-93F8-B4278D1F1AF7}">
      <dgm:prSet/>
      <dgm:spPr/>
      <dgm:t>
        <a:bodyPr/>
        <a:lstStyle/>
        <a:p>
          <a:endParaRPr lang="ru-RU"/>
        </a:p>
      </dgm:t>
    </dgm:pt>
    <dgm:pt modelId="{F1DEF501-76F5-4143-BA26-222D04BEFFB4}">
      <dgm:prSet custT="1"/>
      <dgm:spPr/>
      <dgm:t>
        <a:bodyPr/>
        <a:lstStyle/>
        <a:p>
          <a:r>
            <a:rPr lang="ru-RU" sz="2400" dirty="0"/>
            <a:t>МКР для ОДУ</a:t>
          </a:r>
        </a:p>
      </dgm:t>
    </dgm:pt>
    <dgm:pt modelId="{544656EB-3D51-CE43-AD7E-245F76AC4CF6}" type="parTrans" cxnId="{EF2A7A03-E022-1B4C-BA88-6AD953014F8C}">
      <dgm:prSet/>
      <dgm:spPr/>
      <dgm:t>
        <a:bodyPr/>
        <a:lstStyle/>
        <a:p>
          <a:endParaRPr lang="ru-RU"/>
        </a:p>
      </dgm:t>
    </dgm:pt>
    <dgm:pt modelId="{703F1426-7339-BE4B-94CB-756269F3D37F}" type="sibTrans" cxnId="{EF2A7A03-E022-1B4C-BA88-6AD953014F8C}">
      <dgm:prSet/>
      <dgm:spPr/>
      <dgm:t>
        <a:bodyPr/>
        <a:lstStyle/>
        <a:p>
          <a:endParaRPr lang="ru-RU"/>
        </a:p>
      </dgm:t>
    </dgm:pt>
    <dgm:pt modelId="{47F2E481-59EE-0444-ADAC-F76A0A5F3AEE}">
      <dgm:prSet custT="1"/>
      <dgm:spPr/>
      <dgm:t>
        <a:bodyPr/>
        <a:lstStyle/>
        <a:p>
          <a:r>
            <a:rPr lang="ru-RU" sz="2400" dirty="0"/>
            <a:t>МКР для </a:t>
          </a:r>
          <a:r>
            <a:rPr lang="ru-RU" sz="2400" dirty="0" err="1"/>
            <a:t>УрЧП</a:t>
          </a:r>
          <a:r>
            <a:rPr lang="ru-RU" sz="2400" dirty="0"/>
            <a:t> </a:t>
          </a:r>
        </a:p>
      </dgm:t>
    </dgm:pt>
    <dgm:pt modelId="{A831A335-EA29-0941-905F-1A011BFF5395}" type="parTrans" cxnId="{615CBA3F-CD44-2142-AD08-DB58E882AD9F}">
      <dgm:prSet/>
      <dgm:spPr/>
      <dgm:t>
        <a:bodyPr/>
        <a:lstStyle/>
        <a:p>
          <a:endParaRPr lang="ru-RU"/>
        </a:p>
      </dgm:t>
    </dgm:pt>
    <dgm:pt modelId="{C6E05DD8-31BF-7F4B-941E-41B45C92F82C}" type="sibTrans" cxnId="{615CBA3F-CD44-2142-AD08-DB58E882AD9F}">
      <dgm:prSet/>
      <dgm:spPr/>
      <dgm:t>
        <a:bodyPr/>
        <a:lstStyle/>
        <a:p>
          <a:endParaRPr lang="ru-RU"/>
        </a:p>
      </dgm:t>
    </dgm:pt>
    <dgm:pt modelId="{C4A5614C-845D-4845-94ED-7EB5BF4C2A86}">
      <dgm:prSet custT="1"/>
      <dgm:spPr/>
      <dgm:t>
        <a:bodyPr/>
        <a:lstStyle/>
        <a:p>
          <a:r>
            <a:rPr lang="ru-RU" sz="2400" dirty="0"/>
            <a:t>МКЭ для ОДУ</a:t>
          </a:r>
        </a:p>
      </dgm:t>
    </dgm:pt>
    <dgm:pt modelId="{EF2A10C5-C2E5-414D-A7E7-E272B6E391D1}" type="parTrans" cxnId="{400B3EA6-5F7D-2148-BDDC-55D044131D6B}">
      <dgm:prSet/>
      <dgm:spPr/>
      <dgm:t>
        <a:bodyPr/>
        <a:lstStyle/>
        <a:p>
          <a:endParaRPr lang="ru-RU"/>
        </a:p>
      </dgm:t>
    </dgm:pt>
    <dgm:pt modelId="{5E899553-77F4-A145-AF5F-7BB9C3C7D202}" type="sibTrans" cxnId="{400B3EA6-5F7D-2148-BDDC-55D044131D6B}">
      <dgm:prSet/>
      <dgm:spPr/>
      <dgm:t>
        <a:bodyPr/>
        <a:lstStyle/>
        <a:p>
          <a:endParaRPr lang="ru-RU"/>
        </a:p>
      </dgm:t>
    </dgm:pt>
    <dgm:pt modelId="{F8D32CE2-C315-8F4C-B24B-D36960302D36}" type="pres">
      <dgm:prSet presAssocID="{4002212F-B80B-9541-B2D2-95946392872B}" presName="Name0" presStyleCnt="0">
        <dgm:presLayoutVars>
          <dgm:dir/>
          <dgm:animLvl val="lvl"/>
          <dgm:resizeHandles val="exact"/>
        </dgm:presLayoutVars>
      </dgm:prSet>
      <dgm:spPr/>
    </dgm:pt>
    <dgm:pt modelId="{2F4449AF-70A4-804E-B7C1-42569C87648E}" type="pres">
      <dgm:prSet presAssocID="{6E463B84-40DF-7F48-A49C-4BDBC06E98EE}" presName="linNode" presStyleCnt="0"/>
      <dgm:spPr/>
    </dgm:pt>
    <dgm:pt modelId="{AD42E142-16BB-7C46-AAE3-FE127438DA08}" type="pres">
      <dgm:prSet presAssocID="{6E463B84-40DF-7F48-A49C-4BDBC06E98EE}" presName="parentText" presStyleLbl="node1" presStyleIdx="0" presStyleCnt="7" custScaleX="138885">
        <dgm:presLayoutVars>
          <dgm:chMax val="1"/>
          <dgm:bulletEnabled val="1"/>
        </dgm:presLayoutVars>
      </dgm:prSet>
      <dgm:spPr/>
    </dgm:pt>
    <dgm:pt modelId="{A4EAD91C-F273-B743-96E6-AA21375BF4AC}" type="pres">
      <dgm:prSet presAssocID="{A304F175-79E3-DC41-A4D1-84B0DE0A0E3C}" presName="sp" presStyleCnt="0"/>
      <dgm:spPr/>
    </dgm:pt>
    <dgm:pt modelId="{1127B28D-1DE0-4644-B723-052CC30662EF}" type="pres">
      <dgm:prSet presAssocID="{68136F22-9D18-2C45-B858-958F7FD138E4}" presName="linNode" presStyleCnt="0"/>
      <dgm:spPr/>
    </dgm:pt>
    <dgm:pt modelId="{DA6C2A2C-9405-3145-836E-CCC6654B150B}" type="pres">
      <dgm:prSet presAssocID="{68136F22-9D18-2C45-B858-958F7FD138E4}" presName="parentText" presStyleLbl="node1" presStyleIdx="1" presStyleCnt="7" custScaleX="138885">
        <dgm:presLayoutVars>
          <dgm:chMax val="1"/>
          <dgm:bulletEnabled val="1"/>
        </dgm:presLayoutVars>
      </dgm:prSet>
      <dgm:spPr/>
    </dgm:pt>
    <dgm:pt modelId="{393C850C-1414-C040-A115-9E9A6C92CAC8}" type="pres">
      <dgm:prSet presAssocID="{A33F1BD4-49CD-AE4D-A486-05D06B29457B}" presName="sp" presStyleCnt="0"/>
      <dgm:spPr/>
    </dgm:pt>
    <dgm:pt modelId="{8EED2B27-EC0F-1143-A91B-AC6E391096C1}" type="pres">
      <dgm:prSet presAssocID="{C98DF54A-9D9D-314E-89E8-6817EF3CC724}" presName="linNode" presStyleCnt="0"/>
      <dgm:spPr/>
    </dgm:pt>
    <dgm:pt modelId="{718B1AB1-2580-E94C-93B0-39545F5F4A90}" type="pres">
      <dgm:prSet presAssocID="{C98DF54A-9D9D-314E-89E8-6817EF3CC724}" presName="parentText" presStyleLbl="node1" presStyleIdx="2" presStyleCnt="7" custScaleX="138885" custScaleY="144889">
        <dgm:presLayoutVars>
          <dgm:chMax val="1"/>
          <dgm:bulletEnabled val="1"/>
        </dgm:presLayoutVars>
      </dgm:prSet>
      <dgm:spPr/>
    </dgm:pt>
    <dgm:pt modelId="{5E38FD49-1F0A-8245-AB37-8B15215DC3A4}" type="pres">
      <dgm:prSet presAssocID="{61858876-93D4-1047-9308-CFDF5346F2F9}" presName="sp" presStyleCnt="0"/>
      <dgm:spPr/>
    </dgm:pt>
    <dgm:pt modelId="{49319A7F-A27E-E74C-8E48-DD5F253A3CA3}" type="pres">
      <dgm:prSet presAssocID="{F1DEF501-76F5-4143-BA26-222D04BEFFB4}" presName="linNode" presStyleCnt="0"/>
      <dgm:spPr/>
    </dgm:pt>
    <dgm:pt modelId="{1F60A3BF-FE0A-8C4D-A79D-EFD1FBD665C5}" type="pres">
      <dgm:prSet presAssocID="{F1DEF501-76F5-4143-BA26-222D04BEFFB4}" presName="parentText" presStyleLbl="node1" presStyleIdx="3" presStyleCnt="7" custScaleX="138885">
        <dgm:presLayoutVars>
          <dgm:chMax val="1"/>
          <dgm:bulletEnabled val="1"/>
        </dgm:presLayoutVars>
      </dgm:prSet>
      <dgm:spPr/>
    </dgm:pt>
    <dgm:pt modelId="{3DC634B6-FB35-2545-919D-604C0FD8F815}" type="pres">
      <dgm:prSet presAssocID="{703F1426-7339-BE4B-94CB-756269F3D37F}" presName="sp" presStyleCnt="0"/>
      <dgm:spPr/>
    </dgm:pt>
    <dgm:pt modelId="{53F0840F-0324-0344-B66B-74D06C59C6D7}" type="pres">
      <dgm:prSet presAssocID="{47F2E481-59EE-0444-ADAC-F76A0A5F3AEE}" presName="linNode" presStyleCnt="0"/>
      <dgm:spPr/>
    </dgm:pt>
    <dgm:pt modelId="{8722403F-0B97-2C49-99F2-81219CD9421D}" type="pres">
      <dgm:prSet presAssocID="{47F2E481-59EE-0444-ADAC-F76A0A5F3AEE}" presName="parentText" presStyleLbl="node1" presStyleIdx="4" presStyleCnt="7" custScaleX="138885">
        <dgm:presLayoutVars>
          <dgm:chMax val="1"/>
          <dgm:bulletEnabled val="1"/>
        </dgm:presLayoutVars>
      </dgm:prSet>
      <dgm:spPr/>
    </dgm:pt>
    <dgm:pt modelId="{955B9AF9-2E3B-3741-B7ED-028A118363F7}" type="pres">
      <dgm:prSet presAssocID="{C6E05DD8-31BF-7F4B-941E-41B45C92F82C}" presName="sp" presStyleCnt="0"/>
      <dgm:spPr/>
    </dgm:pt>
    <dgm:pt modelId="{446E2681-0A53-544F-B64F-E87336F79ED9}" type="pres">
      <dgm:prSet presAssocID="{4A969B8A-5680-2449-8FCD-EACF1D9543CD}" presName="linNode" presStyleCnt="0"/>
      <dgm:spPr/>
    </dgm:pt>
    <dgm:pt modelId="{E9238F3A-BAC6-C54E-95D5-5E483C8C8D70}" type="pres">
      <dgm:prSet presAssocID="{4A969B8A-5680-2449-8FCD-EACF1D9543CD}" presName="parentText" presStyleLbl="node1" presStyleIdx="5" presStyleCnt="7" custScaleX="138885">
        <dgm:presLayoutVars>
          <dgm:chMax val="1"/>
          <dgm:bulletEnabled val="1"/>
        </dgm:presLayoutVars>
      </dgm:prSet>
      <dgm:spPr/>
    </dgm:pt>
    <dgm:pt modelId="{F754FD44-28F7-8047-B1DF-E803E70C318B}" type="pres">
      <dgm:prSet presAssocID="{AF0BC152-D460-6841-A238-E57BB767D8AE}" presName="sp" presStyleCnt="0"/>
      <dgm:spPr/>
    </dgm:pt>
    <dgm:pt modelId="{EE3F063B-0DB2-C244-86FC-400F41C5788E}" type="pres">
      <dgm:prSet presAssocID="{C4A5614C-845D-4845-94ED-7EB5BF4C2A86}" presName="linNode" presStyleCnt="0"/>
      <dgm:spPr/>
    </dgm:pt>
    <dgm:pt modelId="{223B4C6D-D41C-EB40-ACDF-7FC90432FACD}" type="pres">
      <dgm:prSet presAssocID="{C4A5614C-845D-4845-94ED-7EB5BF4C2A86}" presName="parentText" presStyleLbl="node1" presStyleIdx="6" presStyleCnt="7" custScaleX="138885">
        <dgm:presLayoutVars>
          <dgm:chMax val="1"/>
          <dgm:bulletEnabled val="1"/>
        </dgm:presLayoutVars>
      </dgm:prSet>
      <dgm:spPr/>
    </dgm:pt>
  </dgm:ptLst>
  <dgm:cxnLst>
    <dgm:cxn modelId="{EF2A7A03-E022-1B4C-BA88-6AD953014F8C}" srcId="{4002212F-B80B-9541-B2D2-95946392872B}" destId="{F1DEF501-76F5-4143-BA26-222D04BEFFB4}" srcOrd="3" destOrd="0" parTransId="{544656EB-3D51-CE43-AD7E-245F76AC4CF6}" sibTransId="{703F1426-7339-BE4B-94CB-756269F3D37F}"/>
    <dgm:cxn modelId="{B3647014-AB7A-2B40-B5F7-E93B9718AEBE}" srcId="{4002212F-B80B-9541-B2D2-95946392872B}" destId="{6E463B84-40DF-7F48-A49C-4BDBC06E98EE}" srcOrd="0" destOrd="0" parTransId="{965EF0C7-824C-9C4A-88FD-55209D99D375}" sibTransId="{A304F175-79E3-DC41-A4D1-84B0DE0A0E3C}"/>
    <dgm:cxn modelId="{615CBA3F-CD44-2142-AD08-DB58E882AD9F}" srcId="{4002212F-B80B-9541-B2D2-95946392872B}" destId="{47F2E481-59EE-0444-ADAC-F76A0A5F3AEE}" srcOrd="4" destOrd="0" parTransId="{A831A335-EA29-0941-905F-1A011BFF5395}" sibTransId="{C6E05DD8-31BF-7F4B-941E-41B45C92F82C}"/>
    <dgm:cxn modelId="{A7846F4E-D4AB-904D-991E-B584F9CE32AB}" type="presOf" srcId="{4A969B8A-5680-2449-8FCD-EACF1D9543CD}" destId="{E9238F3A-BAC6-C54E-95D5-5E483C8C8D70}" srcOrd="0" destOrd="0" presId="urn:microsoft.com/office/officeart/2005/8/layout/vList5"/>
    <dgm:cxn modelId="{FA745967-F96E-064D-B1A0-3531B415F74A}" type="presOf" srcId="{47F2E481-59EE-0444-ADAC-F76A0A5F3AEE}" destId="{8722403F-0B97-2C49-99F2-81219CD9421D}" srcOrd="0" destOrd="0" presId="urn:microsoft.com/office/officeart/2005/8/layout/vList5"/>
    <dgm:cxn modelId="{A637EE78-457A-0747-8A35-7A4AA93502AB}" type="presOf" srcId="{C4A5614C-845D-4845-94ED-7EB5BF4C2A86}" destId="{223B4C6D-D41C-EB40-ACDF-7FC90432FACD}" srcOrd="0" destOrd="0" presId="urn:microsoft.com/office/officeart/2005/8/layout/vList5"/>
    <dgm:cxn modelId="{A9945280-C74B-D240-88A2-575B7A7D8D02}" type="presOf" srcId="{68136F22-9D18-2C45-B858-958F7FD138E4}" destId="{DA6C2A2C-9405-3145-836E-CCC6654B150B}" srcOrd="0" destOrd="0" presId="urn:microsoft.com/office/officeart/2005/8/layout/vList5"/>
    <dgm:cxn modelId="{E7B59088-CCE3-374B-8323-0B0E3B8AAE71}" type="presOf" srcId="{4002212F-B80B-9541-B2D2-95946392872B}" destId="{F8D32CE2-C315-8F4C-B24B-D36960302D36}" srcOrd="0" destOrd="0" presId="urn:microsoft.com/office/officeart/2005/8/layout/vList5"/>
    <dgm:cxn modelId="{400B3EA6-5F7D-2148-BDDC-55D044131D6B}" srcId="{4002212F-B80B-9541-B2D2-95946392872B}" destId="{C4A5614C-845D-4845-94ED-7EB5BF4C2A86}" srcOrd="6" destOrd="0" parTransId="{EF2A10C5-C2E5-414D-A7E7-E272B6E391D1}" sibTransId="{5E899553-77F4-A145-AF5F-7BB9C3C7D202}"/>
    <dgm:cxn modelId="{3415A5BD-9AA8-6640-94EF-7EDCAD14B150}" type="presOf" srcId="{C98DF54A-9D9D-314E-89E8-6817EF3CC724}" destId="{718B1AB1-2580-E94C-93B0-39545F5F4A90}" srcOrd="0" destOrd="0" presId="urn:microsoft.com/office/officeart/2005/8/layout/vList5"/>
    <dgm:cxn modelId="{0E65D9DB-C9A4-FA49-B5EE-DFD782FA3C63}" srcId="{4002212F-B80B-9541-B2D2-95946392872B}" destId="{68136F22-9D18-2C45-B858-958F7FD138E4}" srcOrd="1" destOrd="0" parTransId="{AD91D23B-C51C-304F-94CF-5B971A2D8B59}" sibTransId="{A33F1BD4-49CD-AE4D-A486-05D06B29457B}"/>
    <dgm:cxn modelId="{B8885DE3-B2C7-7A4A-8505-BF6793D1D3AC}" srcId="{4002212F-B80B-9541-B2D2-95946392872B}" destId="{4A969B8A-5680-2449-8FCD-EACF1D9543CD}" srcOrd="5" destOrd="0" parTransId="{B296D68B-C0E5-3142-9B83-95853A16D1AD}" sibTransId="{AF0BC152-D460-6841-A238-E57BB767D8AE}"/>
    <dgm:cxn modelId="{AD250BE5-C10E-DC4D-93F8-B4278D1F1AF7}" srcId="{4002212F-B80B-9541-B2D2-95946392872B}" destId="{C98DF54A-9D9D-314E-89E8-6817EF3CC724}" srcOrd="2" destOrd="0" parTransId="{30DA31F5-6911-FC4C-8A91-E5088D807B58}" sibTransId="{61858876-93D4-1047-9308-CFDF5346F2F9}"/>
    <dgm:cxn modelId="{53E8FDE7-1174-DA47-8900-605CFA6B6A51}" type="presOf" srcId="{F1DEF501-76F5-4143-BA26-222D04BEFFB4}" destId="{1F60A3BF-FE0A-8C4D-A79D-EFD1FBD665C5}" srcOrd="0" destOrd="0" presId="urn:microsoft.com/office/officeart/2005/8/layout/vList5"/>
    <dgm:cxn modelId="{40278AF6-A70E-B14E-B082-AF7667D827E7}" type="presOf" srcId="{6E463B84-40DF-7F48-A49C-4BDBC06E98EE}" destId="{AD42E142-16BB-7C46-AAE3-FE127438DA08}" srcOrd="0" destOrd="0" presId="urn:microsoft.com/office/officeart/2005/8/layout/vList5"/>
    <dgm:cxn modelId="{59BB27D0-74CF-1744-9740-14CCCE9DB37D}" type="presParOf" srcId="{F8D32CE2-C315-8F4C-B24B-D36960302D36}" destId="{2F4449AF-70A4-804E-B7C1-42569C87648E}" srcOrd="0" destOrd="0" presId="urn:microsoft.com/office/officeart/2005/8/layout/vList5"/>
    <dgm:cxn modelId="{66DD5AD6-8FFA-8847-BBD3-CFFA88A2AD0F}" type="presParOf" srcId="{2F4449AF-70A4-804E-B7C1-42569C87648E}" destId="{AD42E142-16BB-7C46-AAE3-FE127438DA08}" srcOrd="0" destOrd="0" presId="urn:microsoft.com/office/officeart/2005/8/layout/vList5"/>
    <dgm:cxn modelId="{F0B4A641-BBA7-E544-A97C-CA6CDA561E9B}" type="presParOf" srcId="{F8D32CE2-C315-8F4C-B24B-D36960302D36}" destId="{A4EAD91C-F273-B743-96E6-AA21375BF4AC}" srcOrd="1" destOrd="0" presId="urn:microsoft.com/office/officeart/2005/8/layout/vList5"/>
    <dgm:cxn modelId="{F846B81A-DE66-3647-A795-A773874E8C0C}" type="presParOf" srcId="{F8D32CE2-C315-8F4C-B24B-D36960302D36}" destId="{1127B28D-1DE0-4644-B723-052CC30662EF}" srcOrd="2" destOrd="0" presId="urn:microsoft.com/office/officeart/2005/8/layout/vList5"/>
    <dgm:cxn modelId="{6C8F6717-6184-A647-BF64-A1344D2FFA71}" type="presParOf" srcId="{1127B28D-1DE0-4644-B723-052CC30662EF}" destId="{DA6C2A2C-9405-3145-836E-CCC6654B150B}" srcOrd="0" destOrd="0" presId="urn:microsoft.com/office/officeart/2005/8/layout/vList5"/>
    <dgm:cxn modelId="{08B92CC6-0F45-8D43-B194-937CE9FFAD7D}" type="presParOf" srcId="{F8D32CE2-C315-8F4C-B24B-D36960302D36}" destId="{393C850C-1414-C040-A115-9E9A6C92CAC8}" srcOrd="3" destOrd="0" presId="urn:microsoft.com/office/officeart/2005/8/layout/vList5"/>
    <dgm:cxn modelId="{8E400656-C8A5-C740-B6E7-85431464CB56}" type="presParOf" srcId="{F8D32CE2-C315-8F4C-B24B-D36960302D36}" destId="{8EED2B27-EC0F-1143-A91B-AC6E391096C1}" srcOrd="4" destOrd="0" presId="urn:microsoft.com/office/officeart/2005/8/layout/vList5"/>
    <dgm:cxn modelId="{C93CD58D-4AD6-8542-BD6D-EF9849266A85}" type="presParOf" srcId="{8EED2B27-EC0F-1143-A91B-AC6E391096C1}" destId="{718B1AB1-2580-E94C-93B0-39545F5F4A90}" srcOrd="0" destOrd="0" presId="urn:microsoft.com/office/officeart/2005/8/layout/vList5"/>
    <dgm:cxn modelId="{812A5606-BC88-714F-9B6D-997B3C83B8EB}" type="presParOf" srcId="{F8D32CE2-C315-8F4C-B24B-D36960302D36}" destId="{5E38FD49-1F0A-8245-AB37-8B15215DC3A4}" srcOrd="5" destOrd="0" presId="urn:microsoft.com/office/officeart/2005/8/layout/vList5"/>
    <dgm:cxn modelId="{8783E770-AD09-0346-BA9A-5A2DA1C90574}" type="presParOf" srcId="{F8D32CE2-C315-8F4C-B24B-D36960302D36}" destId="{49319A7F-A27E-E74C-8E48-DD5F253A3CA3}" srcOrd="6" destOrd="0" presId="urn:microsoft.com/office/officeart/2005/8/layout/vList5"/>
    <dgm:cxn modelId="{ACEEB746-1ADE-9647-866B-701BAFFE71D0}" type="presParOf" srcId="{49319A7F-A27E-E74C-8E48-DD5F253A3CA3}" destId="{1F60A3BF-FE0A-8C4D-A79D-EFD1FBD665C5}" srcOrd="0" destOrd="0" presId="urn:microsoft.com/office/officeart/2005/8/layout/vList5"/>
    <dgm:cxn modelId="{1D59AD56-46D0-F54C-A1A8-89939C6CA605}" type="presParOf" srcId="{F8D32CE2-C315-8F4C-B24B-D36960302D36}" destId="{3DC634B6-FB35-2545-919D-604C0FD8F815}" srcOrd="7" destOrd="0" presId="urn:microsoft.com/office/officeart/2005/8/layout/vList5"/>
    <dgm:cxn modelId="{5ECCB496-6802-D843-9341-BEF6BADD043F}" type="presParOf" srcId="{F8D32CE2-C315-8F4C-B24B-D36960302D36}" destId="{53F0840F-0324-0344-B66B-74D06C59C6D7}" srcOrd="8" destOrd="0" presId="urn:microsoft.com/office/officeart/2005/8/layout/vList5"/>
    <dgm:cxn modelId="{6C0FA7E7-ED94-7747-81DC-2AD3EEBBA97A}" type="presParOf" srcId="{53F0840F-0324-0344-B66B-74D06C59C6D7}" destId="{8722403F-0B97-2C49-99F2-81219CD9421D}" srcOrd="0" destOrd="0" presId="urn:microsoft.com/office/officeart/2005/8/layout/vList5"/>
    <dgm:cxn modelId="{BD2E61E2-B83D-954C-AA3F-31E4DEA40AC8}" type="presParOf" srcId="{F8D32CE2-C315-8F4C-B24B-D36960302D36}" destId="{955B9AF9-2E3B-3741-B7ED-028A118363F7}" srcOrd="9" destOrd="0" presId="urn:microsoft.com/office/officeart/2005/8/layout/vList5"/>
    <dgm:cxn modelId="{48FC5C64-0264-2446-BF91-C553FE2FFD07}" type="presParOf" srcId="{F8D32CE2-C315-8F4C-B24B-D36960302D36}" destId="{446E2681-0A53-544F-B64F-E87336F79ED9}" srcOrd="10" destOrd="0" presId="urn:microsoft.com/office/officeart/2005/8/layout/vList5"/>
    <dgm:cxn modelId="{638CC3CF-564E-F242-B57F-B5D720F609D3}" type="presParOf" srcId="{446E2681-0A53-544F-B64F-E87336F79ED9}" destId="{E9238F3A-BAC6-C54E-95D5-5E483C8C8D70}" srcOrd="0" destOrd="0" presId="urn:microsoft.com/office/officeart/2005/8/layout/vList5"/>
    <dgm:cxn modelId="{4F053BEB-3DB4-8A4E-815C-2DF9AF8A65C5}" type="presParOf" srcId="{F8D32CE2-C315-8F4C-B24B-D36960302D36}" destId="{F754FD44-28F7-8047-B1DF-E803E70C318B}" srcOrd="11" destOrd="0" presId="urn:microsoft.com/office/officeart/2005/8/layout/vList5"/>
    <dgm:cxn modelId="{5D6D34A3-450C-7F47-B379-CC747659FC34}" type="presParOf" srcId="{F8D32CE2-C315-8F4C-B24B-D36960302D36}" destId="{EE3F063B-0DB2-C244-86FC-400F41C5788E}" srcOrd="12" destOrd="0" presId="urn:microsoft.com/office/officeart/2005/8/layout/vList5"/>
    <dgm:cxn modelId="{B4BDF3BF-886D-BB43-AA46-706986FA6CCD}" type="presParOf" srcId="{EE3F063B-0DB2-C244-86FC-400F41C5788E}" destId="{223B4C6D-D41C-EB40-ACDF-7FC90432FA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192FD-8620-3D46-849F-7BD6BADB189B}">
      <dsp:nvSpPr>
        <dsp:cNvPr id="0" name=""/>
        <dsp:cNvSpPr/>
      </dsp:nvSpPr>
      <dsp:spPr>
        <a:xfrm>
          <a:off x="0" y="1136162"/>
          <a:ext cx="7315200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Процедурное программирование</a:t>
          </a:r>
          <a:r>
            <a:rPr lang="en-US" sz="2400" kern="1200" dirty="0"/>
            <a:t>: </a:t>
          </a:r>
          <a:r>
            <a:rPr lang="ru-RU" sz="2400" kern="1200" dirty="0"/>
            <a:t>разбиение программы на процедуры (функции), использование ранее написанных процедур</a:t>
          </a:r>
          <a:endParaRPr lang="en-US" sz="2400" kern="1200" dirty="0"/>
        </a:p>
      </dsp:txBody>
      <dsp:txXfrm>
        <a:off x="64968" y="1201130"/>
        <a:ext cx="7185264" cy="1200939"/>
      </dsp:txXfrm>
    </dsp:sp>
    <dsp:sp modelId="{96C5552E-03F8-B440-85FB-9EABC9C7EBF4}">
      <dsp:nvSpPr>
        <dsp:cNvPr id="0" name=""/>
        <dsp:cNvSpPr/>
      </dsp:nvSpPr>
      <dsp:spPr>
        <a:xfrm>
          <a:off x="0" y="2654237"/>
          <a:ext cx="7315200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ООП</a:t>
          </a:r>
          <a:r>
            <a:rPr lang="en-US" sz="2400" b="1" kern="1200" dirty="0"/>
            <a:t>: </a:t>
          </a:r>
          <a:r>
            <a:rPr lang="ru-RU" sz="2400" kern="1200" dirty="0"/>
            <a:t>объединение переменных и процедур, соответствующих определенным сущностям, в единое целое</a:t>
          </a:r>
          <a:endParaRPr lang="en-US" sz="2400" kern="1200" dirty="0"/>
        </a:p>
      </dsp:txBody>
      <dsp:txXfrm>
        <a:off x="64968" y="2719205"/>
        <a:ext cx="7185264" cy="1200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10C59-8ACB-7C43-A2CC-A8C3F762E2E2}">
      <dsp:nvSpPr>
        <dsp:cNvPr id="0" name=""/>
        <dsp:cNvSpPr/>
      </dsp:nvSpPr>
      <dsp:spPr>
        <a:xfrm>
          <a:off x="0" y="2759244"/>
          <a:ext cx="7114164" cy="905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/>
            <a:t>Класс – ?</a:t>
          </a:r>
          <a:endParaRPr lang="en-US" sz="2800" b="0" kern="1200" dirty="0"/>
        </a:p>
      </dsp:txBody>
      <dsp:txXfrm>
        <a:off x="0" y="2759244"/>
        <a:ext cx="7114164" cy="905645"/>
      </dsp:txXfrm>
    </dsp:sp>
    <dsp:sp modelId="{DA2CE21A-5FFE-8543-9F30-4D1C9B948B49}">
      <dsp:nvSpPr>
        <dsp:cNvPr id="0" name=""/>
        <dsp:cNvSpPr/>
      </dsp:nvSpPr>
      <dsp:spPr>
        <a:xfrm rot="10800000">
          <a:off x="0" y="1379946"/>
          <a:ext cx="7114164" cy="1392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/>
            <a:t>Структура – для хранения нескольких величин</a:t>
          </a:r>
          <a:endParaRPr lang="en-US" sz="2800" b="0" kern="1200" dirty="0"/>
        </a:p>
      </dsp:txBody>
      <dsp:txXfrm rot="10800000">
        <a:off x="0" y="1379946"/>
        <a:ext cx="7114164" cy="905053"/>
      </dsp:txXfrm>
    </dsp:sp>
    <dsp:sp modelId="{7D3B369A-7CF0-524F-A6C7-ACC1B1D791EA}">
      <dsp:nvSpPr>
        <dsp:cNvPr id="0" name=""/>
        <dsp:cNvSpPr/>
      </dsp:nvSpPr>
      <dsp:spPr>
        <a:xfrm rot="10800000">
          <a:off x="0" y="647"/>
          <a:ext cx="7114164" cy="1392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/>
            <a:t>Переменная – для хранения 1 величины</a:t>
          </a:r>
          <a:endParaRPr lang="en-US" sz="2800" b="0" kern="1200" dirty="0"/>
        </a:p>
      </dsp:txBody>
      <dsp:txXfrm rot="10800000">
        <a:off x="0" y="647"/>
        <a:ext cx="7114164" cy="905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48262-E0F2-EA4A-8759-231F05A72F19}">
      <dsp:nvSpPr>
        <dsp:cNvPr id="0" name=""/>
        <dsp:cNvSpPr/>
      </dsp:nvSpPr>
      <dsp:spPr>
        <a:xfrm>
          <a:off x="892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b="0" kern="1200" dirty="0"/>
            <a:t>Абстракция</a:t>
          </a:r>
          <a:endParaRPr lang="en-US" sz="3900" b="0" kern="1200" dirty="0"/>
        </a:p>
      </dsp:txBody>
      <dsp:txXfrm>
        <a:off x="892" y="296961"/>
        <a:ext cx="3482578" cy="2089546"/>
      </dsp:txXfrm>
    </dsp:sp>
    <dsp:sp modelId="{864072F6-008C-7849-A38B-64027CE7B49A}">
      <dsp:nvSpPr>
        <dsp:cNvPr id="0" name=""/>
        <dsp:cNvSpPr/>
      </dsp:nvSpPr>
      <dsp:spPr>
        <a:xfrm>
          <a:off x="3831728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Инкапсуляция</a:t>
          </a:r>
          <a:endParaRPr lang="en-US" sz="3900" kern="1200" dirty="0"/>
        </a:p>
      </dsp:txBody>
      <dsp:txXfrm>
        <a:off x="3831728" y="296961"/>
        <a:ext cx="3482578" cy="2089546"/>
      </dsp:txXfrm>
    </dsp:sp>
    <dsp:sp modelId="{7F4BDF1E-1C3F-B04D-B9F2-6BFA96C0188F}">
      <dsp:nvSpPr>
        <dsp:cNvPr id="0" name=""/>
        <dsp:cNvSpPr/>
      </dsp:nvSpPr>
      <dsp:spPr>
        <a:xfrm>
          <a:off x="892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Наследование</a:t>
          </a:r>
          <a:endParaRPr lang="en-US" sz="3900" kern="1200" dirty="0"/>
        </a:p>
      </dsp:txBody>
      <dsp:txXfrm>
        <a:off x="892" y="2734766"/>
        <a:ext cx="3482578" cy="2089546"/>
      </dsp:txXfrm>
    </dsp:sp>
    <dsp:sp modelId="{D750CC6E-096B-A849-AF32-D50B84162401}">
      <dsp:nvSpPr>
        <dsp:cNvPr id="0" name=""/>
        <dsp:cNvSpPr/>
      </dsp:nvSpPr>
      <dsp:spPr>
        <a:xfrm>
          <a:off x="3831728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Полиморфизм</a:t>
          </a:r>
          <a:endParaRPr lang="en-US" sz="3900" kern="1200"/>
        </a:p>
      </dsp:txBody>
      <dsp:txXfrm>
        <a:off x="3831728" y="2734766"/>
        <a:ext cx="3482578" cy="2089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5189F-7EB0-3B45-AF7B-400D776F4867}">
      <dsp:nvSpPr>
        <dsp:cNvPr id="0" name=""/>
        <dsp:cNvSpPr/>
      </dsp:nvSpPr>
      <dsp:spPr>
        <a:xfrm>
          <a:off x="777022" y="2829"/>
          <a:ext cx="3341655" cy="1237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Введение в синтаксис </a:t>
          </a:r>
          <a:r>
            <a:rPr lang="en-US" sz="2000" kern="1200" dirty="0"/>
            <a:t>Python</a:t>
          </a:r>
        </a:p>
      </dsp:txBody>
      <dsp:txXfrm>
        <a:off x="837410" y="63217"/>
        <a:ext cx="3220879" cy="1116285"/>
      </dsp:txXfrm>
    </dsp:sp>
    <dsp:sp modelId="{CE1AE4D4-4512-A445-856E-3272A5A89330}">
      <dsp:nvSpPr>
        <dsp:cNvPr id="0" name=""/>
        <dsp:cNvSpPr/>
      </dsp:nvSpPr>
      <dsp:spPr>
        <a:xfrm>
          <a:off x="777022" y="1301743"/>
          <a:ext cx="3341954" cy="12370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Введение в библиотеки и синтаксис классов</a:t>
          </a:r>
        </a:p>
      </dsp:txBody>
      <dsp:txXfrm>
        <a:off x="837410" y="1362131"/>
        <a:ext cx="3221178" cy="1116285"/>
      </dsp:txXfrm>
    </dsp:sp>
    <dsp:sp modelId="{C11CE532-9DC1-9845-95A5-13D1796F2F65}">
      <dsp:nvSpPr>
        <dsp:cNvPr id="0" name=""/>
        <dsp:cNvSpPr/>
      </dsp:nvSpPr>
      <dsp:spPr>
        <a:xfrm>
          <a:off x="777022" y="2600658"/>
          <a:ext cx="3341954" cy="12370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Реализации стандартных задач вычислительной математики с помощью ООП</a:t>
          </a:r>
          <a:endParaRPr lang="en-US" sz="2000" kern="1200" dirty="0"/>
        </a:p>
      </dsp:txBody>
      <dsp:txXfrm>
        <a:off x="837410" y="2661046"/>
        <a:ext cx="3221178" cy="1116285"/>
      </dsp:txXfrm>
    </dsp:sp>
    <dsp:sp modelId="{410DA3ED-987F-7F47-A39F-B6C95AEED805}">
      <dsp:nvSpPr>
        <dsp:cNvPr id="0" name=""/>
        <dsp:cNvSpPr/>
      </dsp:nvSpPr>
      <dsp:spPr>
        <a:xfrm>
          <a:off x="777022" y="3899572"/>
          <a:ext cx="3341954" cy="12370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Обзор симулятора </a:t>
          </a:r>
          <a:r>
            <a:rPr lang="en-US" sz="2000" kern="1200" dirty="0"/>
            <a:t>Chaste</a:t>
          </a:r>
          <a:r>
            <a:rPr lang="ru-RU" sz="2000" kern="1200" dirty="0"/>
            <a:t> для моделирования в электрофизиологии</a:t>
          </a:r>
          <a:endParaRPr lang="en-US" sz="2000" kern="1200" dirty="0"/>
        </a:p>
      </dsp:txBody>
      <dsp:txXfrm>
        <a:off x="837410" y="3959960"/>
        <a:ext cx="3221178" cy="1116285"/>
      </dsp:txXfrm>
    </dsp:sp>
    <dsp:sp modelId="{9D93D857-0079-C44C-95B3-6D9AAE576172}">
      <dsp:nvSpPr>
        <dsp:cNvPr id="0" name=""/>
        <dsp:cNvSpPr/>
      </dsp:nvSpPr>
      <dsp:spPr>
        <a:xfrm>
          <a:off x="777022" y="5198487"/>
          <a:ext cx="3341954" cy="12370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Сравнение средств ускорения </a:t>
          </a:r>
          <a:r>
            <a:rPr lang="en-US" sz="2000" kern="1200" dirty="0"/>
            <a:t>Python</a:t>
          </a:r>
        </a:p>
      </dsp:txBody>
      <dsp:txXfrm>
        <a:off x="837410" y="5258875"/>
        <a:ext cx="3221178" cy="1116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E142-16BB-7C46-AAE3-FE127438DA08}">
      <dsp:nvSpPr>
        <dsp:cNvPr id="0" name=""/>
        <dsp:cNvSpPr/>
      </dsp:nvSpPr>
      <dsp:spPr>
        <a:xfrm>
          <a:off x="1668695" y="3604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Численное дифференцирование</a:t>
          </a:r>
        </a:p>
      </dsp:txBody>
      <dsp:txXfrm>
        <a:off x="1709210" y="44119"/>
        <a:ext cx="3256174" cy="748917"/>
      </dsp:txXfrm>
    </dsp:sp>
    <dsp:sp modelId="{DA6C2A2C-9405-3145-836E-CCC6654B150B}">
      <dsp:nvSpPr>
        <dsp:cNvPr id="0" name=""/>
        <dsp:cNvSpPr/>
      </dsp:nvSpPr>
      <dsp:spPr>
        <a:xfrm>
          <a:off x="1668695" y="875048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Численное интегрирование</a:t>
          </a:r>
        </a:p>
      </dsp:txBody>
      <dsp:txXfrm>
        <a:off x="1709210" y="915563"/>
        <a:ext cx="3256174" cy="748917"/>
      </dsp:txXfrm>
    </dsp:sp>
    <dsp:sp modelId="{718B1AB1-2580-E94C-93B0-39545F5F4A90}">
      <dsp:nvSpPr>
        <dsp:cNvPr id="0" name=""/>
        <dsp:cNvSpPr/>
      </dsp:nvSpPr>
      <dsp:spPr>
        <a:xfrm>
          <a:off x="1668695" y="1746493"/>
          <a:ext cx="3333945" cy="12025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Реализация функциональных пространств</a:t>
          </a:r>
        </a:p>
      </dsp:txBody>
      <dsp:txXfrm>
        <a:off x="1727396" y="1805194"/>
        <a:ext cx="3216543" cy="1085100"/>
      </dsp:txXfrm>
    </dsp:sp>
    <dsp:sp modelId="{1F60A3BF-FE0A-8C4D-A79D-EFD1FBD665C5}">
      <dsp:nvSpPr>
        <dsp:cNvPr id="0" name=""/>
        <dsp:cNvSpPr/>
      </dsp:nvSpPr>
      <dsp:spPr>
        <a:xfrm>
          <a:off x="1668695" y="2990492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МКР для ОДУ</a:t>
          </a:r>
        </a:p>
      </dsp:txBody>
      <dsp:txXfrm>
        <a:off x="1709210" y="3031007"/>
        <a:ext cx="3256174" cy="748917"/>
      </dsp:txXfrm>
    </dsp:sp>
    <dsp:sp modelId="{8722403F-0B97-2C49-99F2-81219CD9421D}">
      <dsp:nvSpPr>
        <dsp:cNvPr id="0" name=""/>
        <dsp:cNvSpPr/>
      </dsp:nvSpPr>
      <dsp:spPr>
        <a:xfrm>
          <a:off x="1668695" y="3861937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МКР для </a:t>
          </a:r>
          <a:r>
            <a:rPr lang="ru-RU" sz="2400" kern="1200" dirty="0" err="1"/>
            <a:t>УрЧП</a:t>
          </a:r>
          <a:r>
            <a:rPr lang="ru-RU" sz="2400" kern="1200" dirty="0"/>
            <a:t> </a:t>
          </a:r>
        </a:p>
      </dsp:txBody>
      <dsp:txXfrm>
        <a:off x="1709210" y="3902452"/>
        <a:ext cx="3256174" cy="748917"/>
      </dsp:txXfrm>
    </dsp:sp>
    <dsp:sp modelId="{E9238F3A-BAC6-C54E-95D5-5E483C8C8D70}">
      <dsp:nvSpPr>
        <dsp:cNvPr id="0" name=""/>
        <dsp:cNvSpPr/>
      </dsp:nvSpPr>
      <dsp:spPr>
        <a:xfrm>
          <a:off x="1668695" y="4733381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Аппроксимация функций</a:t>
          </a:r>
        </a:p>
      </dsp:txBody>
      <dsp:txXfrm>
        <a:off x="1709210" y="4773896"/>
        <a:ext cx="3256174" cy="748917"/>
      </dsp:txXfrm>
    </dsp:sp>
    <dsp:sp modelId="{223B4C6D-D41C-EB40-ACDF-7FC90432FACD}">
      <dsp:nvSpPr>
        <dsp:cNvPr id="0" name=""/>
        <dsp:cNvSpPr/>
      </dsp:nvSpPr>
      <dsp:spPr>
        <a:xfrm>
          <a:off x="1668695" y="5604826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МКЭ для ОДУ</a:t>
          </a:r>
        </a:p>
      </dsp:txBody>
      <dsp:txXfrm>
        <a:off x="1709210" y="5645341"/>
        <a:ext cx="3256174" cy="748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8646F-A5C0-E54A-87B6-F4A455CAF47A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E6A34-86CB-A545-87D7-0788799F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D374940-A916-4C8B-9648-02A2D3898F9E}" type="datetime1">
              <a:rPr lang="en-US" smtClean="0"/>
              <a:t>9/12/18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2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9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16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03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7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3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21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0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5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73014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9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5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16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7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9210519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D374940-A916-4C8B-9648-02A2D3898F9E}" type="datetime1">
              <a:rPr lang="en-US" smtClean="0"/>
              <a:t>9/12/18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1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4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6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31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9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29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9/12/18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9/12/18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02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182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5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9/12/18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5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9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86B75A-687E-405C-8A0B-8D00578BA2C3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8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86B75A-687E-405C-8A0B-8D00578BA2C3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8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Современные технологии ООП численных методов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Карпаев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Алексей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аспирант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F13624D-A78E-7640-B3F3-7D2ED7C1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35" y="1083732"/>
            <a:ext cx="2617483" cy="7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Класс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ru-RU" sz="4000" dirty="0">
                <a:solidFill>
                  <a:srgbClr val="FFFFFF"/>
                </a:solidFill>
              </a:rPr>
              <a:t>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742" y="764087"/>
            <a:ext cx="7892672" cy="5799551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/>
              <a:t>Если поместим функцию внутрь структуры – «получим» класс</a:t>
            </a: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с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lass Vector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	double x, y;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	double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CalculateWidth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return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sqrt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(x*x + y*y);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400" dirty="0"/>
              <a:t>Функция внутри класса «знает» переменные этого класса – передавать аргументы не требуется.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17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Классы – основа ООП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b="1" dirty="0"/>
              <a:t>Класс – </a:t>
            </a:r>
            <a:r>
              <a:rPr lang="ru-RU" sz="2400" dirty="0"/>
              <a:t>обобщение типа данных </a:t>
            </a:r>
            <a:r>
              <a:rPr lang="ru-RU" sz="2400" b="1" dirty="0"/>
              <a:t>структура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b="1" dirty="0"/>
              <a:t>Класс =</a:t>
            </a:r>
            <a:r>
              <a:rPr lang="ru-RU" sz="2400" dirty="0"/>
              <a:t> </a:t>
            </a:r>
            <a:r>
              <a:rPr lang="ru-RU" sz="2400" b="1" dirty="0"/>
              <a:t>переменные </a:t>
            </a:r>
            <a:r>
              <a:rPr lang="ru-RU" sz="2400" dirty="0"/>
              <a:t>+ </a:t>
            </a:r>
            <a:r>
              <a:rPr lang="ru-RU" sz="2400" b="1" dirty="0"/>
              <a:t>функции</a:t>
            </a:r>
            <a:r>
              <a:rPr lang="ru-RU" sz="2400" dirty="0"/>
              <a:t> для работы с этими переменными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b="1" dirty="0"/>
              <a:t>Классы</a:t>
            </a:r>
            <a:r>
              <a:rPr lang="ru-RU" sz="2400" dirty="0"/>
              <a:t> создаются для представления сущностей</a:t>
            </a:r>
            <a:r>
              <a:rPr lang="en-US" sz="2400" dirty="0"/>
              <a:t>: </a:t>
            </a:r>
            <a:r>
              <a:rPr lang="ru-RU" sz="2400" dirty="0"/>
              <a:t>вектор, человек, транспортное средство, записная книжка, </a:t>
            </a:r>
            <a:r>
              <a:rPr lang="ru-RU" sz="2400" dirty="0" err="1"/>
              <a:t>солвер</a:t>
            </a:r>
            <a:r>
              <a:rPr lang="ru-RU" sz="2400" dirty="0"/>
              <a:t> ОДУ, …</a:t>
            </a:r>
          </a:p>
        </p:txBody>
      </p:sp>
    </p:spTree>
    <p:extLst>
      <p:ext uri="{BB962C8B-B14F-4D97-AF65-F5344CB8AC3E}">
        <p14:creationId xmlns:p14="http://schemas.microsoft.com/office/powerpoint/2010/main" val="159412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Классы – основа ООП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Переменные класса — </a:t>
            </a:r>
            <a:r>
              <a:rPr lang="ru-RU" sz="2400" b="1" dirty="0"/>
              <a:t>поля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Функции класса для работы с полями</a:t>
            </a:r>
            <a:r>
              <a:rPr lang="en-US" sz="2400" dirty="0"/>
              <a:t> </a:t>
            </a:r>
            <a:r>
              <a:rPr lang="ru-RU" sz="2400" dirty="0"/>
              <a:t>— </a:t>
            </a:r>
            <a:r>
              <a:rPr lang="en-US" sz="2400" dirty="0"/>
              <a:t> </a:t>
            </a:r>
            <a:r>
              <a:rPr lang="ru-RU" sz="2400" b="1" dirty="0"/>
              <a:t>методы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Экземпляр класса — </a:t>
            </a:r>
            <a:r>
              <a:rPr lang="ru-RU" sz="2400" b="1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297689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Основные принципы ООП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53BF275-0FF9-40E0-9B8E-EB0577C5D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0096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17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Абстракция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2400"/>
              </a:spcAft>
            </a:pPr>
            <a:r>
              <a:rPr lang="ru-RU" sz="2400" dirty="0"/>
              <a:t>Принцип позволяет определить, какие параметры необходимо поместить в класс в качестве полей, а какими параметрами можно пренебречь в контексте конкретной программы</a:t>
            </a:r>
          </a:p>
          <a:p>
            <a:pPr marL="0" indent="0">
              <a:spcAft>
                <a:spcPts val="2400"/>
              </a:spcAft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502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Абстракция</a:t>
            </a:r>
            <a:r>
              <a:rPr lang="en-US" sz="4000" dirty="0"/>
              <a:t>: </a:t>
            </a:r>
            <a:r>
              <a:rPr lang="en-US" sz="4000" dirty="0" err="1"/>
              <a:t>п</a:t>
            </a:r>
            <a:r>
              <a:rPr lang="ru-RU" sz="4000" dirty="0" err="1"/>
              <a:t>ример</a:t>
            </a:r>
            <a:endParaRPr lang="en-US" sz="40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827F032-B877-2349-94C9-C0128B2C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5260"/>
            <a:ext cx="7315200" cy="66262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1"/>
                </a:solidFill>
              </a:rPr>
              <a:t>Человек</a:t>
            </a:r>
            <a:r>
              <a:rPr lang="ru-RU" sz="3200" dirty="0"/>
              <a:t>, параметры</a:t>
            </a:r>
            <a:r>
              <a:rPr lang="en-US" sz="3200" dirty="0"/>
              <a:t>: </a:t>
            </a: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ФИО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пол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возраст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вес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цвет волос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национальность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прописка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результаты ЕГЭ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факультет в ВУЗе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оценки в ВУЗе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зарплата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должность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27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966799" cy="4601183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Абстракция</a:t>
            </a:r>
            <a:r>
              <a:rPr lang="en-US" sz="4000" dirty="0"/>
              <a:t>: </a:t>
            </a:r>
            <a:r>
              <a:rPr lang="en-US" sz="4000" dirty="0" err="1"/>
              <a:t>п</a:t>
            </a:r>
            <a:r>
              <a:rPr lang="ru-RU" sz="4000" dirty="0" err="1"/>
              <a:t>ример</a:t>
            </a:r>
            <a:endParaRPr lang="en-US" sz="40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15B157A-07C2-9746-BD2E-2F6845A8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93926"/>
              </p:ext>
            </p:extLst>
          </p:nvPr>
        </p:nvGraphicFramePr>
        <p:xfrm>
          <a:off x="3805843" y="801667"/>
          <a:ext cx="7718102" cy="5250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89959">
                  <a:extLst>
                    <a:ext uri="{9D8B030D-6E8A-4147-A177-3AD203B41FA5}">
                      <a16:colId xmlns:a16="http://schemas.microsoft.com/office/drawing/2014/main" val="2371375862"/>
                    </a:ext>
                  </a:extLst>
                </a:gridCol>
                <a:gridCol w="3928143">
                  <a:extLst>
                    <a:ext uri="{9D8B030D-6E8A-4147-A177-3AD203B41FA5}">
                      <a16:colId xmlns:a16="http://schemas.microsoft.com/office/drawing/2014/main" val="3481312792"/>
                    </a:ext>
                  </a:extLst>
                </a:gridCol>
              </a:tblGrid>
              <a:tr h="1014883">
                <a:tc>
                  <a:txBody>
                    <a:bodyPr/>
                    <a:lstStyle/>
                    <a:p>
                      <a:r>
                        <a:rPr lang="ru-RU" sz="2400" cap="all" spc="150" dirty="0"/>
                        <a:t>Контекст</a:t>
                      </a:r>
                      <a:endParaRPr lang="ru-RU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86235" marR="186235" marT="186235" marB="186235"/>
                </a:tc>
                <a:tc>
                  <a:txBody>
                    <a:bodyPr/>
                    <a:lstStyle/>
                    <a:p>
                      <a:r>
                        <a:rPr lang="ru-RU" sz="2400" cap="all" spc="150" dirty="0"/>
                        <a:t>Необходимые </a:t>
                      </a:r>
                      <a:r>
                        <a:rPr lang="ru-RU" sz="2400" cap="all" spc="150" dirty="0" err="1"/>
                        <a:t>ПАРаметры</a:t>
                      </a:r>
                      <a:endParaRPr lang="ru-RU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86235" marR="186235" marT="186235" marB="186235"/>
                </a:tc>
                <a:extLst>
                  <a:ext uri="{0D108BD9-81ED-4DB2-BD59-A6C34878D82A}">
                    <a16:rowId xmlns:a16="http://schemas.microsoft.com/office/drawing/2014/main" val="1712985959"/>
                  </a:ext>
                </a:extLst>
              </a:tr>
              <a:tr h="873696"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Работник в компании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должность, зарплата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3458087564"/>
                  </a:ext>
                </a:extLst>
              </a:tr>
              <a:tr h="1014883"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Студент в университете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результаты ЕГЭ, факультет, оценки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4225636788"/>
                  </a:ext>
                </a:extLst>
              </a:tr>
              <a:tr h="678645"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Пациент в поликлинике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пол, возраст, вес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2105563839"/>
                  </a:ext>
                </a:extLst>
              </a:tr>
              <a:tr h="1200061">
                <a:tc>
                  <a:txBody>
                    <a:bodyPr/>
                    <a:lstStyle/>
                    <a:p>
                      <a:r>
                        <a:rPr lang="ru-RU" sz="24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Гражданин в государстве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пол, возраст, национальность, прописка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1313761152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5EBAE1-F95D-9B4F-9860-72679C54DC86}"/>
              </a:ext>
            </a:extLst>
          </p:cNvPr>
          <p:cNvSpPr/>
          <p:nvPr/>
        </p:nvSpPr>
        <p:spPr>
          <a:xfrm>
            <a:off x="4993501" y="114533"/>
            <a:ext cx="5342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accent1"/>
                </a:solidFill>
              </a:rPr>
              <a:t>Человек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589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4444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Инкапсуляция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Принцип сокрытия данных от внешнего воздействия</a:t>
            </a:r>
            <a:r>
              <a:rPr lang="en-US" sz="2400" dirty="0"/>
              <a:t>. </a:t>
            </a:r>
            <a:endParaRPr lang="ru-RU" sz="240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Обеспечивает безопасность пользования программой сторонними пользователями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Осуществляется разделением прав доступа к полям класса на </a:t>
            </a:r>
            <a:r>
              <a:rPr lang="en-US" sz="2400" b="1" dirty="0"/>
              <a:t>private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public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6424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07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Инкапсуляция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ru-RU" sz="4000" dirty="0">
                <a:solidFill>
                  <a:srgbClr val="FFFFFF"/>
                </a:solidFill>
              </a:rPr>
              <a:t>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Пользователю доступны только кнопки переключения каналов</a:t>
            </a:r>
            <a:r>
              <a:rPr lang="en-US" sz="2400" dirty="0"/>
              <a:t> (</a:t>
            </a:r>
            <a:r>
              <a:rPr lang="ru-RU" sz="2400" dirty="0"/>
              <a:t>аналоги методов)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Устройство «шестеренок» внутри (аналоги полей) сокрыто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EA4D18-EAC3-A044-8B69-8A6568D4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18" y="3158302"/>
            <a:ext cx="4096299" cy="2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4444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Наследование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3792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Принцип позволяет избежать повторения кода при расширении функциональности программ, используя ранее написанный код</a:t>
            </a:r>
          </a:p>
        </p:txBody>
      </p:sp>
    </p:spTree>
    <p:extLst>
      <p:ext uri="{BB962C8B-B14F-4D97-AF65-F5344CB8AC3E}">
        <p14:creationId xmlns:p14="http://schemas.microsoft.com/office/powerpoint/2010/main" val="38712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 курса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ru-RU" sz="2800">
                <a:solidFill>
                  <a:schemeClr val="tx1">
                    <a:lumMod val="75000"/>
                    <a:lumOff val="25000"/>
                  </a:schemeClr>
                </a:solidFill>
              </a:rPr>
              <a:t>Лекция 1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" y="1123837"/>
            <a:ext cx="3450038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Наследование</a:t>
            </a:r>
            <a:r>
              <a:rPr lang="en-US" sz="4000" dirty="0"/>
              <a:t>: </a:t>
            </a:r>
            <a:r>
              <a:rPr lang="ru-RU" sz="4000" dirty="0"/>
              <a:t>пример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28418"/>
            <a:ext cx="7315200" cy="5120640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У трамваев, автобусов и троллейбусов имеются общие параметры</a:t>
            </a:r>
            <a:r>
              <a:rPr lang="en-US" sz="2400" dirty="0"/>
              <a:t>: </a:t>
            </a:r>
            <a:r>
              <a:rPr lang="ru-RU" sz="2400" dirty="0"/>
              <a:t>число мест, дверей, колес, …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 Чтобы избежать повторения кода эти параметры 1 раз помещаются в отдельный класс, от которого наследуются классы трамвай, автобус и троллейбус</a:t>
            </a: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b="8625"/>
          <a:stretch/>
        </p:blipFill>
        <p:spPr>
          <a:xfrm>
            <a:off x="6394059" y="5033617"/>
            <a:ext cx="2640393" cy="15530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/>
          <a:stretch/>
        </p:blipFill>
        <p:spPr>
          <a:xfrm>
            <a:off x="3591972" y="5033617"/>
            <a:ext cx="2667006" cy="156834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8"/>
          <a:stretch/>
        </p:blipFill>
        <p:spPr>
          <a:xfrm>
            <a:off x="9169533" y="5033617"/>
            <a:ext cx="2414318" cy="15530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87" y="2695954"/>
            <a:ext cx="3470746" cy="1563016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4" name="Прямая со стрелкой 16"/>
          <p:cNvCxnSpPr>
            <a:cxnSpLocks/>
          </p:cNvCxnSpPr>
          <p:nvPr/>
        </p:nvCxnSpPr>
        <p:spPr>
          <a:xfrm>
            <a:off x="9213443" y="4398022"/>
            <a:ext cx="428295" cy="52173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6">
            <a:extLst>
              <a:ext uri="{FF2B5EF4-FFF2-40B4-BE49-F238E27FC236}">
                <a16:creationId xmlns:a16="http://schemas.microsoft.com/office/drawing/2014/main" id="{D923FB3E-AAE5-AC44-BE9C-5056F7338701}"/>
              </a:ext>
            </a:extLst>
          </p:cNvPr>
          <p:cNvCxnSpPr>
            <a:cxnSpLocks/>
          </p:cNvCxnSpPr>
          <p:nvPr/>
        </p:nvCxnSpPr>
        <p:spPr>
          <a:xfrm>
            <a:off x="7526868" y="4348120"/>
            <a:ext cx="0" cy="54693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6">
            <a:extLst>
              <a:ext uri="{FF2B5EF4-FFF2-40B4-BE49-F238E27FC236}">
                <a16:creationId xmlns:a16="http://schemas.microsoft.com/office/drawing/2014/main" id="{CAB15EFA-076E-A947-AE15-7223657D3F51}"/>
              </a:ext>
            </a:extLst>
          </p:cNvPr>
          <p:cNvCxnSpPr>
            <a:cxnSpLocks/>
          </p:cNvCxnSpPr>
          <p:nvPr/>
        </p:nvCxnSpPr>
        <p:spPr>
          <a:xfrm flipH="1">
            <a:off x="5279854" y="4372827"/>
            <a:ext cx="348470" cy="54693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2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69501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Полиморфизм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Это способность объектов с одинаковым названием иметь различные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73327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07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Полиморфизм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  <a:r>
              <a:rPr lang="ru-RU" sz="4000" dirty="0">
                <a:solidFill>
                  <a:srgbClr val="FFFFFF"/>
                </a:solidFill>
              </a:rPr>
              <a:t> 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 marL="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/>
              <a:t>Из языка </a:t>
            </a:r>
            <a:r>
              <a:rPr lang="en-US" sz="2400" dirty="0"/>
              <a:t>C++, </a:t>
            </a:r>
            <a:r>
              <a:rPr lang="ru-RU" sz="2400" dirty="0"/>
              <a:t>функции с одним именем</a:t>
            </a:r>
            <a:r>
              <a:rPr lang="en-US" sz="2400" dirty="0"/>
              <a:t>:</a:t>
            </a:r>
          </a:p>
          <a:p>
            <a:pPr marL="342900" lvl="1" indent="-342900">
              <a:spcBef>
                <a:spcPts val="1800"/>
              </a:spcBef>
              <a:spcAft>
                <a:spcPts val="1800"/>
              </a:spcAft>
            </a:pP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ru-RU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add(</a:t>
            </a: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a, </a:t>
            </a: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b)</a:t>
            </a:r>
            <a:r>
              <a:rPr lang="ru-RU" sz="2400" dirty="0"/>
              <a:t> </a:t>
            </a:r>
            <a:endParaRPr lang="en-US" sz="2400" dirty="0"/>
          </a:p>
          <a:p>
            <a:pPr marL="342900" lvl="1" indent="-342900">
              <a:spcBef>
                <a:spcPts val="1800"/>
              </a:spcBef>
              <a:spcAft>
                <a:spcPts val="18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double add(double a, double b)</a:t>
            </a:r>
            <a:endParaRPr lang="ru-RU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0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44658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Проблема №2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792464" cy="5120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Отсутствие примеров реализации парадигмы ООП для решения вычислительных задач в большинстве объемных книг по программированию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609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EBE99-B865-554D-8573-B61573AF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Выбор языка программирования для курса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FC8DC1-E7F5-AD43-93EB-53ADDB8C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22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Почему </a:t>
            </a:r>
            <a:r>
              <a:rPr lang="en-US" sz="4000" dirty="0"/>
              <a:t>Python</a:t>
            </a:r>
            <a:r>
              <a:rPr lang="ru-RU" sz="4000" dirty="0"/>
              <a:t>, а не С++?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E879ACE-E435-9445-9870-CB289029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26511"/>
            <a:ext cx="7315200" cy="5611659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Более лаконичный синтаксис позволяет сконцентрироваться только на изучении аспектов ООП</a:t>
            </a: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Программы на </a:t>
            </a:r>
            <a:r>
              <a:rPr lang="en-US" sz="2400" dirty="0"/>
              <a:t>Python </a:t>
            </a:r>
            <a:r>
              <a:rPr lang="ru-RU" sz="2400" dirty="0"/>
              <a:t>исполняются «медленней» программ на С++, но эта проблема решается</a:t>
            </a:r>
            <a:r>
              <a:rPr lang="en-US" sz="2400" dirty="0"/>
              <a:t> </a:t>
            </a:r>
            <a:r>
              <a:rPr lang="ru-RU" sz="2400" dirty="0"/>
              <a:t>(в некоторых случаях) с помощью использования библиотек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AAEB58-7918-B743-88FA-CEC69086F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6" y="164343"/>
            <a:ext cx="4424083" cy="1918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5761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93" y="1111311"/>
            <a:ext cx="3531079" cy="4601183"/>
          </a:xfrm>
        </p:spPr>
        <p:txBody>
          <a:bodyPr>
            <a:normAutofit/>
          </a:bodyPr>
          <a:lstStyle/>
          <a:p>
            <a:r>
              <a:rPr lang="ru-RU" sz="4000" dirty="0"/>
              <a:t>Почему </a:t>
            </a:r>
            <a:r>
              <a:rPr lang="en-US" sz="4000" dirty="0"/>
              <a:t>Python</a:t>
            </a:r>
            <a:r>
              <a:rPr lang="ru-RU" sz="4000" dirty="0"/>
              <a:t>, а не </a:t>
            </a:r>
            <a:r>
              <a:rPr lang="en-US" sz="4000" dirty="0" err="1"/>
              <a:t>Matlab</a:t>
            </a:r>
            <a:r>
              <a:rPr lang="ru-RU" sz="4000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6" y="801666"/>
            <a:ext cx="7816227" cy="5278774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Более широкий спектр применения</a:t>
            </a:r>
            <a:r>
              <a:rPr lang="en-US" sz="2400" dirty="0"/>
              <a:t>: </a:t>
            </a:r>
            <a:r>
              <a:rPr lang="ru-RU" sz="2400" dirty="0"/>
              <a:t>научные вычисления, </a:t>
            </a:r>
            <a:r>
              <a:rPr lang="en-US" sz="2400" dirty="0"/>
              <a:t>web-</a:t>
            </a:r>
            <a:r>
              <a:rPr lang="ru-RU" sz="2400" dirty="0"/>
              <a:t>разработка, </a:t>
            </a:r>
            <a:r>
              <a:rPr lang="en-US" sz="2400" dirty="0"/>
              <a:t>GUI, Unix-shell </a:t>
            </a:r>
            <a:r>
              <a:rPr lang="ru-RU" sz="2400" dirty="0"/>
              <a:t>скрипты, …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400" dirty="0"/>
              <a:t>Open Source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37" y="801666"/>
            <a:ext cx="4424083" cy="1918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0282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11529" cy="4601183"/>
          </a:xfrm>
        </p:spPr>
        <p:txBody>
          <a:bodyPr>
            <a:normAutofit/>
          </a:bodyPr>
          <a:lstStyle/>
          <a:p>
            <a:r>
              <a:rPr lang="ru-RU" sz="4000" dirty="0"/>
              <a:t>Язык </a:t>
            </a:r>
            <a:r>
              <a:rPr lang="en-US" sz="4000" dirty="0"/>
              <a:t>Python: </a:t>
            </a:r>
            <a:r>
              <a:rPr lang="ru-RU" sz="4000" dirty="0"/>
              <a:t>библиотеки из курса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0DC963C-4457-1249-A757-BDF935F0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7480" y="4582339"/>
            <a:ext cx="2534142" cy="190060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D5B3E-3123-BE4A-9A4F-9D48D3EAF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23"/>
          <a:stretch/>
        </p:blipFill>
        <p:spPr>
          <a:xfrm>
            <a:off x="8517480" y="1123837"/>
            <a:ext cx="2279974" cy="9343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C5A817-BB05-294F-BD7A-A3EC51698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98" y="1862277"/>
            <a:ext cx="3954813" cy="15621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AD7ABE-2835-904A-98DF-D4751FF1D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987" y="2643352"/>
            <a:ext cx="1859128" cy="185912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A64567-05D8-0342-9168-090EC60AB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908" y="4138586"/>
            <a:ext cx="4853194" cy="8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4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051C48EC-EFFB-DB43-B676-C092C43D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20" t="56666" r="3723" b="909"/>
          <a:stretch/>
        </p:blipFill>
        <p:spPr>
          <a:xfrm>
            <a:off x="3536576" y="2094593"/>
            <a:ext cx="8116207" cy="265967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19605" cy="4601183"/>
          </a:xfrm>
        </p:spPr>
        <p:txBody>
          <a:bodyPr>
            <a:normAutofit/>
          </a:bodyPr>
          <a:lstStyle/>
          <a:p>
            <a:r>
              <a:rPr lang="ru-RU" sz="4000" dirty="0"/>
              <a:t>Язык </a:t>
            </a:r>
            <a:r>
              <a:rPr lang="en-US" sz="4000" dirty="0"/>
              <a:t>Python: </a:t>
            </a:r>
            <a:r>
              <a:rPr lang="ru-RU" sz="4000" dirty="0"/>
              <a:t>еще библиотеки…</a:t>
            </a:r>
          </a:p>
        </p:txBody>
      </p:sp>
    </p:spTree>
    <p:extLst>
      <p:ext uri="{BB962C8B-B14F-4D97-AF65-F5344CB8AC3E}">
        <p14:creationId xmlns:p14="http://schemas.microsoft.com/office/powerpoint/2010/main" val="251288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Темы</a:t>
            </a:r>
            <a:r>
              <a:rPr lang="en-US" dirty="0"/>
              <a:t> </a:t>
            </a:r>
            <a:r>
              <a:rPr lang="ru-RU" dirty="0"/>
              <a:t>из курса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2DBC2-1459-443E-AF53-4DAE57C0D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0517"/>
              </p:ext>
            </p:extLst>
          </p:nvPr>
        </p:nvGraphicFramePr>
        <p:xfrm>
          <a:off x="3058437" y="150312"/>
          <a:ext cx="4896000" cy="643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C5FB087D-A134-694B-A5F1-6755BA08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150911"/>
              </p:ext>
            </p:extLst>
          </p:nvPr>
        </p:nvGraphicFramePr>
        <p:xfrm>
          <a:off x="6231388" y="150312"/>
          <a:ext cx="6674596" cy="643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E2B5EC-429B-114E-8AC4-04E57979E035}"/>
              </a:ext>
            </a:extLst>
          </p:cNvPr>
          <p:cNvSpPr txBox="1"/>
          <p:nvPr/>
        </p:nvSpPr>
        <p:spPr>
          <a:xfrm>
            <a:off x="7340252" y="2893512"/>
            <a:ext cx="37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:</a:t>
            </a:r>
            <a:endParaRPr lang="ru-RU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2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44658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Проблема №1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Недостаток времени на рассмотрение технологий программирования в курсе вычислительной математики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3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ООП используется при написании крупных программных комплексов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Основные принципы ООП: </a:t>
            </a:r>
            <a:r>
              <a:rPr lang="ru-RU" sz="2400" b="1" dirty="0"/>
              <a:t>абстракция, инкапсуляция, наследование </a:t>
            </a:r>
            <a:r>
              <a:rPr lang="ru-RU" sz="2400" dirty="0"/>
              <a:t>и</a:t>
            </a:r>
            <a:r>
              <a:rPr lang="ru-RU" sz="2400" b="1" dirty="0"/>
              <a:t> полиморфизм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Язык		         </a:t>
            </a:r>
            <a:r>
              <a:rPr lang="en-US" sz="2400" dirty="0"/>
              <a:t>:</a:t>
            </a:r>
            <a:r>
              <a:rPr lang="ru-RU" sz="2400" dirty="0"/>
              <a:t> с лаконичным синтаксисом, «медленный», но с большим набором библиотек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14745" r="9605" b="14672"/>
          <a:stretch/>
        </p:blipFill>
        <p:spPr>
          <a:xfrm>
            <a:off x="4972835" y="4069523"/>
            <a:ext cx="1301219" cy="47742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3120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Цел</a:t>
            </a:r>
            <a:r>
              <a:rPr lang="ru-RU" sz="4000" dirty="0"/>
              <a:t>и</a:t>
            </a:r>
            <a:r>
              <a:rPr lang="ru-RU" sz="4000" dirty="0">
                <a:solidFill>
                  <a:srgbClr val="FFFFFF"/>
                </a:solidFill>
              </a:rPr>
              <a:t> курса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Обучение основам языка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Обучение использованию парадигмы ООП для написания крупных вычислительных комплексов, на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простых примерах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Демонстрация приближенного стандарта оформления кода вычислительных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1692531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внимание.</a:t>
            </a:r>
            <a:b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Готов ответить на ваши вопросы.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karpaev@phystech.edu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1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внимание.</a:t>
            </a:r>
            <a:b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Готов ответить на ваши вопросы.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karpaev@phystech.edu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78B12-853F-C543-A9D9-6D1A7F95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Нежелательное оформление кода программы… </a:t>
            </a:r>
          </a:p>
        </p:txBody>
      </p:sp>
      <p:pic>
        <p:nvPicPr>
          <p:cNvPr id="1025" name="Picture 1" descr="page3image1797120">
            <a:extLst>
              <a:ext uri="{FF2B5EF4-FFF2-40B4-BE49-F238E27FC236}">
                <a16:creationId xmlns:a16="http://schemas.microsoft.com/office/drawing/2014/main" id="{BB24545F-FFAA-B142-AE4E-65C88381C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223" b="-116"/>
          <a:stretch/>
        </p:blipFill>
        <p:spPr bwMode="auto">
          <a:xfrm>
            <a:off x="3945699" y="204977"/>
            <a:ext cx="5448822" cy="644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3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6351" y="772833"/>
            <a:ext cx="6597678" cy="3840384"/>
          </a:xfrm>
        </p:spPr>
        <p:txBody>
          <a:bodyPr anchor="b">
            <a:normAutofit/>
          </a:bodyPr>
          <a:lstStyle/>
          <a:p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Введение в ООП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69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2E5203-AA07-4E44-B984-00B043DDE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95734"/>
              </p:ext>
            </p:extLst>
          </p:nvPr>
        </p:nvGraphicFramePr>
        <p:xfrm>
          <a:off x="3793582" y="1377167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E6B0B2-AE23-984D-A66B-AE10CD45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19605" cy="4601183"/>
          </a:xfrm>
        </p:spPr>
        <p:txBody>
          <a:bodyPr>
            <a:normAutofit/>
          </a:bodyPr>
          <a:lstStyle/>
          <a:p>
            <a:r>
              <a:rPr lang="ru-RU" sz="2800" dirty="0"/>
              <a:t>Некоторые парадигмы программирования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028BC-7347-C844-B9EE-26C49A870944}"/>
              </a:ext>
            </a:extLst>
          </p:cNvPr>
          <p:cNvSpPr txBox="1"/>
          <p:nvPr/>
        </p:nvSpPr>
        <p:spPr>
          <a:xfrm>
            <a:off x="3881264" y="901875"/>
            <a:ext cx="7590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Парадигма программирования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это совокупность принципов, методов и понятий, определяющих способ конструирования программ. </a:t>
            </a:r>
          </a:p>
        </p:txBody>
      </p:sp>
    </p:spTree>
    <p:extLst>
      <p:ext uri="{BB962C8B-B14F-4D97-AF65-F5344CB8AC3E}">
        <p14:creationId xmlns:p14="http://schemas.microsoft.com/office/powerpoint/2010/main" val="209745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19605" cy="4601183"/>
          </a:xfrm>
        </p:spPr>
        <p:txBody>
          <a:bodyPr>
            <a:normAutofit/>
          </a:bodyPr>
          <a:lstStyle/>
          <a:p>
            <a:pPr algn="ctr"/>
            <a:br>
              <a:rPr lang="ru-RU" sz="3200" dirty="0"/>
            </a:br>
            <a:r>
              <a:rPr lang="ru-RU" sz="4000" dirty="0"/>
              <a:t>Когда выгодно использовать ООП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0B63EF-98F6-DC45-9DF6-8F0354D0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ООП используют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при создании крупных программных комплексов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По сравнению с процедурным программированием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Лучшая организация кода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Font typeface="Wingdings 2" pitchFamily="2" charset="2"/>
              <a:buChar char="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Более легкое расширение функциональности</a:t>
            </a:r>
          </a:p>
          <a:p>
            <a:pPr marL="50292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ООП основано на понятиях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объекта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1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Цепочка обобщений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endParaRPr lang="en-US" sz="2000" dirty="0"/>
          </a:p>
        </p:txBody>
      </p: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4215CC57-458E-BB4F-85FA-09636659E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216852"/>
              </p:ext>
            </p:extLst>
          </p:nvPr>
        </p:nvGraphicFramePr>
        <p:xfrm>
          <a:off x="4070304" y="1591659"/>
          <a:ext cx="7114164" cy="366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74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Структура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ru-RU" sz="4000" dirty="0">
                <a:solidFill>
                  <a:srgbClr val="FFFFFF"/>
                </a:solidFill>
              </a:rPr>
              <a:t>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4088"/>
            <a:ext cx="7315200" cy="52609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Vector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double x, y;</a:t>
            </a: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// 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функция для работы со структурой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double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CalculateWidth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Vector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*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v)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return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sqrt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((v-&gt;x)*(v-&gt;x)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+ (v-&gt;y)*(v-&gt;y));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3304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vi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61E93252-F0C9-524D-B088-830D92806B37}"/>
    </a:ext>
  </a:extLst>
</a:theme>
</file>

<file path=ppt/theme/theme2.xml><?xml version="1.0" encoding="utf-8"?>
<a:theme xmlns:a="http://schemas.openxmlformats.org/drawingml/2006/main" name="1_Nvidia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FB57C3CD-A10F-D34B-9C02-616D46C61577}"/>
    </a:ext>
  </a:extLst>
</a:theme>
</file>

<file path=ppt/theme/theme3.xml><?xml version="1.0" encoding="utf-8"?>
<a:theme xmlns:a="http://schemas.openxmlformats.org/drawingml/2006/main" name="2_Nvidia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2102675F-DDDD-6142-B9D9-5ABF968627A9}"/>
    </a:ext>
  </a:extLst>
</a:theme>
</file>

<file path=ppt/theme/theme4.xml><?xml version="1.0" encoding="utf-8"?>
<a:theme xmlns:a="http://schemas.openxmlformats.org/drawingml/2006/main" name="3_Nvidia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3BF1A26D-B735-BF4C-96C4-E2BC9FC1489D}"/>
    </a:ext>
  </a:extLst>
</a:theme>
</file>

<file path=ppt/theme/theme5.xml><?xml version="1.0" encoding="utf-8"?>
<a:theme xmlns:a="http://schemas.openxmlformats.org/drawingml/2006/main" name="Рамк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6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681</Words>
  <Application>Microsoft Macintosh PowerPoint</Application>
  <PresentationFormat>Широкоэкранный</PresentationFormat>
  <Paragraphs>138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33</vt:i4>
      </vt:variant>
    </vt:vector>
  </HeadingPairs>
  <TitlesOfParts>
    <vt:vector size="47" baseType="lpstr">
      <vt:lpstr>Arial</vt:lpstr>
      <vt:lpstr>Calibri</vt:lpstr>
      <vt:lpstr>Calibri Light</vt:lpstr>
      <vt:lpstr>Corbel</vt:lpstr>
      <vt:lpstr>Lucida Console</vt:lpstr>
      <vt:lpstr>Tahoma</vt:lpstr>
      <vt:lpstr>Wingdings</vt:lpstr>
      <vt:lpstr>Wingdings 2</vt:lpstr>
      <vt:lpstr>Wingdings 3</vt:lpstr>
      <vt:lpstr>Nvidia</vt:lpstr>
      <vt:lpstr>1_Nvidia</vt:lpstr>
      <vt:lpstr>2_Nvidia</vt:lpstr>
      <vt:lpstr>3_Nvidia</vt:lpstr>
      <vt:lpstr>Рамка</vt:lpstr>
      <vt:lpstr>Современные технологии ООП численных методов</vt:lpstr>
      <vt:lpstr>Обзор курса</vt:lpstr>
      <vt:lpstr>Проблема №1</vt:lpstr>
      <vt:lpstr>Нежелательное оформление кода программы… </vt:lpstr>
      <vt:lpstr>Введение в ООП</vt:lpstr>
      <vt:lpstr>Некоторые парадигмы программирования</vt:lpstr>
      <vt:lpstr> Когда выгодно использовать ООП</vt:lpstr>
      <vt:lpstr>Цепочка обобщений</vt:lpstr>
      <vt:lpstr>Структура: пример</vt:lpstr>
      <vt:lpstr>Класс: пример</vt:lpstr>
      <vt:lpstr>Классы – основа ООП</vt:lpstr>
      <vt:lpstr>Классы – основа ООП</vt:lpstr>
      <vt:lpstr>Основные принципы ООП</vt:lpstr>
      <vt:lpstr>Абстракция</vt:lpstr>
      <vt:lpstr>Абстракция: пример</vt:lpstr>
      <vt:lpstr>Абстракция: пример</vt:lpstr>
      <vt:lpstr>Инкапсуляция</vt:lpstr>
      <vt:lpstr>Инкапсуляция: пример</vt:lpstr>
      <vt:lpstr>Наследование</vt:lpstr>
      <vt:lpstr>Наследование: пример</vt:lpstr>
      <vt:lpstr>Полиморфизм</vt:lpstr>
      <vt:lpstr>Полиморфизм: пример</vt:lpstr>
      <vt:lpstr>Проблема №2</vt:lpstr>
      <vt:lpstr>Выбор языка программирования для курса</vt:lpstr>
      <vt:lpstr>Почему Python, а не С++? </vt:lpstr>
      <vt:lpstr>Почему Python, а не Matlab?</vt:lpstr>
      <vt:lpstr>Язык Python: библиотеки из курса</vt:lpstr>
      <vt:lpstr>Язык Python: еще библиотеки…</vt:lpstr>
      <vt:lpstr>Темы из курса</vt:lpstr>
      <vt:lpstr>Итоги</vt:lpstr>
      <vt:lpstr>Цели курса</vt:lpstr>
      <vt:lpstr>Спасибо за внимание. Готов ответить на ваши вопросы.</vt:lpstr>
      <vt:lpstr>Спасибо за внимание. Готов ответить на ваши вопросы.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технологии программирования численных методов на языке Python</dc:title>
  <dc:creator>Alexei Karpaev</dc:creator>
  <cp:lastModifiedBy>Alexei Karpaev</cp:lastModifiedBy>
  <cp:revision>187</cp:revision>
  <cp:lastPrinted>2018-09-12T12:24:53Z</cp:lastPrinted>
  <dcterms:created xsi:type="dcterms:W3CDTF">2017-01-13T10:26:37Z</dcterms:created>
  <dcterms:modified xsi:type="dcterms:W3CDTF">2018-09-15T23:26:39Z</dcterms:modified>
</cp:coreProperties>
</file>