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4"/>
  </p:notesMasterIdLst>
  <p:handoutMasterIdLst>
    <p:handoutMasterId r:id="rId15"/>
  </p:handoutMasterIdLst>
  <p:sldIdLst>
    <p:sldId id="269" r:id="rId2"/>
    <p:sldId id="270" r:id="rId3"/>
    <p:sldId id="271" r:id="rId4"/>
    <p:sldId id="272" r:id="rId5"/>
    <p:sldId id="273" r:id="rId6"/>
    <p:sldId id="274" r:id="rId7"/>
    <p:sldId id="276" r:id="rId8"/>
    <p:sldId id="277" r:id="rId9"/>
    <p:sldId id="278" r:id="rId10"/>
    <p:sldId id="279" r:id="rId11"/>
    <p:sldId id="280" r:id="rId12"/>
    <p:sldId id="281" r:id="rId13"/>
  </p:sldIdLst>
  <p:sldSz cx="9144000" cy="6858000" type="screen4x3"/>
  <p:notesSz cx="7010400" cy="9296400"/>
  <p:defaultTextStyle>
    <a:defPPr rtl="0">
      <a:defRPr lang="id-id"/>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7155" autoAdjust="0"/>
  </p:normalViewPr>
  <p:slideViewPr>
    <p:cSldViewPr>
      <p:cViewPr varScale="1">
        <p:scale>
          <a:sx n="70" d="100"/>
          <a:sy n="70" d="100"/>
        </p:scale>
        <p:origin x="1368" y="72"/>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76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Persegi panjang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defTabSz="931863">
              <a:spcBef>
                <a:spcPct val="0"/>
              </a:spcBef>
              <a:buClrTx/>
              <a:buSzTx/>
              <a:buFontTx/>
              <a:buNone/>
              <a:defRPr sz="1200"/>
            </a:lvl1pPr>
          </a:lstStyle>
          <a:p>
            <a:pPr rtl="0"/>
            <a:endParaRPr lang="id-ID">
              <a:latin typeface="Arial" panose="020B0604020202020204" pitchFamily="34" charset="0"/>
            </a:endParaRPr>
          </a:p>
        </p:txBody>
      </p:sp>
      <p:sp>
        <p:nvSpPr>
          <p:cNvPr id="34819" name="Persegi panjang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algn="r" defTabSz="931863">
              <a:spcBef>
                <a:spcPct val="0"/>
              </a:spcBef>
              <a:buClrTx/>
              <a:buSzTx/>
              <a:buFontTx/>
              <a:buNone/>
              <a:defRPr sz="1200"/>
            </a:lvl1pPr>
          </a:lstStyle>
          <a:p>
            <a:pPr rtl="0"/>
            <a:fld id="{1FBA5B76-BA16-4C67-BC5C-50F65ABE62DB}" type="datetime1">
              <a:rPr lang="id-ID" smtClean="0">
                <a:latin typeface="Arial" panose="020B0604020202020204" pitchFamily="34" charset="0"/>
              </a:rPr>
              <a:t>27/02/2024</a:t>
            </a:fld>
            <a:endParaRPr lang="id-ID">
              <a:latin typeface="Arial" panose="020B0604020202020204" pitchFamily="34" charset="0"/>
            </a:endParaRPr>
          </a:p>
        </p:txBody>
      </p:sp>
      <p:sp>
        <p:nvSpPr>
          <p:cNvPr id="34820" name="Persegi panjang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defTabSz="931863">
              <a:spcBef>
                <a:spcPct val="0"/>
              </a:spcBef>
              <a:buClrTx/>
              <a:buSzTx/>
              <a:buFontTx/>
              <a:buNone/>
              <a:defRPr sz="1200"/>
            </a:lvl1pPr>
          </a:lstStyle>
          <a:p>
            <a:pPr rtl="0"/>
            <a:endParaRPr lang="id-ID">
              <a:latin typeface="Arial" panose="020B0604020202020204" pitchFamily="34" charset="0"/>
            </a:endParaRPr>
          </a:p>
        </p:txBody>
      </p:sp>
      <p:sp>
        <p:nvSpPr>
          <p:cNvPr id="34821" name="Persegi panjang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algn="r" defTabSz="931863">
              <a:spcBef>
                <a:spcPct val="0"/>
              </a:spcBef>
              <a:buClrTx/>
              <a:buSzTx/>
              <a:buFontTx/>
              <a:buNone/>
              <a:defRPr sz="1200"/>
            </a:lvl1pPr>
          </a:lstStyle>
          <a:p>
            <a:pPr rtl="0"/>
            <a:fld id="{F0B6EC5B-DE15-4B62-9DC0-DE1BD893DD16}" type="slidenum">
              <a:rPr lang="id-ID" smtClean="0">
                <a:latin typeface="Arial" panose="020B0604020202020204" pitchFamily="34" charset="0"/>
              </a:rPr>
              <a:pPr/>
              <a:t>‹#›</a:t>
            </a:fld>
            <a:endParaRPr lang="id-ID">
              <a:latin typeface="Arial" panose="020B0604020202020204" pitchFamily="34" charset="0"/>
            </a:endParaRPr>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Persegi panjang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defTabSz="931863">
              <a:spcBef>
                <a:spcPct val="0"/>
              </a:spcBef>
              <a:buClrTx/>
              <a:buSzTx/>
              <a:buFontTx/>
              <a:buNone/>
              <a:defRPr sz="1200">
                <a:latin typeface="Arial" panose="020B0604020202020204" pitchFamily="34" charset="0"/>
              </a:defRPr>
            </a:lvl1pPr>
          </a:lstStyle>
          <a:p>
            <a:endParaRPr lang="id-ID" noProof="0"/>
          </a:p>
        </p:txBody>
      </p:sp>
      <p:sp>
        <p:nvSpPr>
          <p:cNvPr id="26627" name="Persegi panjang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algn="r" defTabSz="931863">
              <a:spcBef>
                <a:spcPct val="0"/>
              </a:spcBef>
              <a:buClrTx/>
              <a:buSzTx/>
              <a:buFontTx/>
              <a:buNone/>
              <a:defRPr sz="1200">
                <a:latin typeface="Arial" panose="020B0604020202020204" pitchFamily="34" charset="0"/>
              </a:defRPr>
            </a:lvl1pPr>
          </a:lstStyle>
          <a:p>
            <a:fld id="{12AF29DC-CCDF-41DC-B1FD-3BF5D02D89FD}" type="datetime1">
              <a:rPr lang="id-ID" noProof="0" smtClean="0"/>
              <a:t>27/02/2024</a:t>
            </a:fld>
            <a:endParaRPr lang="id-ID" noProof="0"/>
          </a:p>
        </p:txBody>
      </p:sp>
      <p:sp>
        <p:nvSpPr>
          <p:cNvPr id="26628" name="Persegi panjang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Persegi panjang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26630" name="Persegi panjang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defTabSz="931863">
              <a:spcBef>
                <a:spcPct val="0"/>
              </a:spcBef>
              <a:buClrTx/>
              <a:buSzTx/>
              <a:buFontTx/>
              <a:buNone/>
              <a:defRPr sz="1200">
                <a:latin typeface="Arial" panose="020B0604020202020204" pitchFamily="34" charset="0"/>
              </a:defRPr>
            </a:lvl1pPr>
          </a:lstStyle>
          <a:p>
            <a:endParaRPr lang="id-ID" noProof="0"/>
          </a:p>
        </p:txBody>
      </p:sp>
      <p:sp>
        <p:nvSpPr>
          <p:cNvPr id="26631" name="Persegi panjang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algn="r" defTabSz="931863">
              <a:spcBef>
                <a:spcPct val="0"/>
              </a:spcBef>
              <a:buClrTx/>
              <a:buSzTx/>
              <a:buFontTx/>
              <a:buNone/>
              <a:defRPr sz="1200">
                <a:latin typeface="Arial" panose="020B0604020202020204" pitchFamily="34" charset="0"/>
              </a:defRPr>
            </a:lvl1pPr>
          </a:lstStyle>
          <a:p>
            <a:fld id="{823FACB9-4E35-4CB3-835A-2EBF55FAEDE3}" type="slidenum">
              <a:rPr lang="id-ID" noProof="0" smtClean="0"/>
              <a:pPr/>
              <a:t>‹#›</a:t>
            </a:fld>
            <a:endParaRPr lang="id-ID" noProof="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Arial"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a:p>
        </p:txBody>
      </p:sp>
      <p:sp>
        <p:nvSpPr>
          <p:cNvPr id="4" name="Tampungan Nomor Slide 3"/>
          <p:cNvSpPr>
            <a:spLocks noGrp="1"/>
          </p:cNvSpPr>
          <p:nvPr>
            <p:ph type="sldNum" sz="quarter" idx="5"/>
          </p:nvPr>
        </p:nvSpPr>
        <p:spPr/>
        <p:txBody>
          <a:bodyPr/>
          <a:lstStyle/>
          <a:p>
            <a:fld id="{823FACB9-4E35-4CB3-835A-2EBF55FAEDE3}" type="slidenum">
              <a:rPr lang="id-ID" smtClean="0"/>
              <a:pPr/>
              <a:t>1</a:t>
            </a:fld>
            <a:endParaRPr lang="id-ID"/>
          </a:p>
        </p:txBody>
      </p:sp>
    </p:spTree>
    <p:extLst>
      <p:ext uri="{BB962C8B-B14F-4D97-AF65-F5344CB8AC3E}">
        <p14:creationId xmlns:p14="http://schemas.microsoft.com/office/powerpoint/2010/main" val="600274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a:p>
        </p:txBody>
      </p:sp>
      <p:sp>
        <p:nvSpPr>
          <p:cNvPr id="4" name="Tampungan Nomor Slide 3"/>
          <p:cNvSpPr>
            <a:spLocks noGrp="1"/>
          </p:cNvSpPr>
          <p:nvPr>
            <p:ph type="sldNum" sz="quarter" idx="5"/>
          </p:nvPr>
        </p:nvSpPr>
        <p:spPr/>
        <p:txBody>
          <a:bodyPr/>
          <a:lstStyle/>
          <a:p>
            <a:fld id="{823FACB9-4E35-4CB3-835A-2EBF55FAEDE3}" type="slidenum">
              <a:rPr lang="id-ID" smtClean="0"/>
              <a:pPr/>
              <a:t>10</a:t>
            </a:fld>
            <a:endParaRPr lang="id-ID"/>
          </a:p>
        </p:txBody>
      </p:sp>
    </p:spTree>
    <p:extLst>
      <p:ext uri="{BB962C8B-B14F-4D97-AF65-F5344CB8AC3E}">
        <p14:creationId xmlns:p14="http://schemas.microsoft.com/office/powerpoint/2010/main" val="1615644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a:p>
        </p:txBody>
      </p:sp>
      <p:sp>
        <p:nvSpPr>
          <p:cNvPr id="4" name="Tampungan Nomor Slide 3"/>
          <p:cNvSpPr>
            <a:spLocks noGrp="1"/>
          </p:cNvSpPr>
          <p:nvPr>
            <p:ph type="sldNum" sz="quarter" idx="5"/>
          </p:nvPr>
        </p:nvSpPr>
        <p:spPr/>
        <p:txBody>
          <a:bodyPr/>
          <a:lstStyle/>
          <a:p>
            <a:fld id="{823FACB9-4E35-4CB3-835A-2EBF55FAEDE3}" type="slidenum">
              <a:rPr lang="id-ID" smtClean="0"/>
              <a:pPr/>
              <a:t>11</a:t>
            </a:fld>
            <a:endParaRPr lang="id-ID"/>
          </a:p>
        </p:txBody>
      </p:sp>
    </p:spTree>
    <p:extLst>
      <p:ext uri="{BB962C8B-B14F-4D97-AF65-F5344CB8AC3E}">
        <p14:creationId xmlns:p14="http://schemas.microsoft.com/office/powerpoint/2010/main" val="544759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a:p>
        </p:txBody>
      </p:sp>
      <p:sp>
        <p:nvSpPr>
          <p:cNvPr id="4" name="Tampungan Nomor Slide 3"/>
          <p:cNvSpPr>
            <a:spLocks noGrp="1"/>
          </p:cNvSpPr>
          <p:nvPr>
            <p:ph type="sldNum" sz="quarter" idx="5"/>
          </p:nvPr>
        </p:nvSpPr>
        <p:spPr/>
        <p:txBody>
          <a:bodyPr/>
          <a:lstStyle/>
          <a:p>
            <a:fld id="{823FACB9-4E35-4CB3-835A-2EBF55FAEDE3}" type="slidenum">
              <a:rPr lang="id-ID" smtClean="0"/>
              <a:pPr/>
              <a:t>12</a:t>
            </a:fld>
            <a:endParaRPr lang="id-ID"/>
          </a:p>
        </p:txBody>
      </p:sp>
    </p:spTree>
    <p:extLst>
      <p:ext uri="{BB962C8B-B14F-4D97-AF65-F5344CB8AC3E}">
        <p14:creationId xmlns:p14="http://schemas.microsoft.com/office/powerpoint/2010/main" val="1611646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a:p>
        </p:txBody>
      </p:sp>
      <p:sp>
        <p:nvSpPr>
          <p:cNvPr id="4" name="Tampungan Nomor Slide 3"/>
          <p:cNvSpPr>
            <a:spLocks noGrp="1"/>
          </p:cNvSpPr>
          <p:nvPr>
            <p:ph type="sldNum" sz="quarter" idx="5"/>
          </p:nvPr>
        </p:nvSpPr>
        <p:spPr/>
        <p:txBody>
          <a:bodyPr/>
          <a:lstStyle/>
          <a:p>
            <a:fld id="{823FACB9-4E35-4CB3-835A-2EBF55FAEDE3}" type="slidenum">
              <a:rPr lang="id-ID" smtClean="0"/>
              <a:pPr/>
              <a:t>2</a:t>
            </a:fld>
            <a:endParaRPr lang="id-ID"/>
          </a:p>
        </p:txBody>
      </p:sp>
    </p:spTree>
    <p:extLst>
      <p:ext uri="{BB962C8B-B14F-4D97-AF65-F5344CB8AC3E}">
        <p14:creationId xmlns:p14="http://schemas.microsoft.com/office/powerpoint/2010/main" val="376079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a:p>
        </p:txBody>
      </p:sp>
      <p:sp>
        <p:nvSpPr>
          <p:cNvPr id="4" name="Tampungan Nomor Slide 3"/>
          <p:cNvSpPr>
            <a:spLocks noGrp="1"/>
          </p:cNvSpPr>
          <p:nvPr>
            <p:ph type="sldNum" sz="quarter" idx="5"/>
          </p:nvPr>
        </p:nvSpPr>
        <p:spPr/>
        <p:txBody>
          <a:bodyPr/>
          <a:lstStyle/>
          <a:p>
            <a:fld id="{823FACB9-4E35-4CB3-835A-2EBF55FAEDE3}" type="slidenum">
              <a:rPr lang="id-ID" smtClean="0"/>
              <a:pPr/>
              <a:t>3</a:t>
            </a:fld>
            <a:endParaRPr lang="id-ID"/>
          </a:p>
        </p:txBody>
      </p:sp>
    </p:spTree>
    <p:extLst>
      <p:ext uri="{BB962C8B-B14F-4D97-AF65-F5344CB8AC3E}">
        <p14:creationId xmlns:p14="http://schemas.microsoft.com/office/powerpoint/2010/main" val="3555640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a:p>
        </p:txBody>
      </p:sp>
      <p:sp>
        <p:nvSpPr>
          <p:cNvPr id="4" name="Tampungan Nomor Slide 3"/>
          <p:cNvSpPr>
            <a:spLocks noGrp="1"/>
          </p:cNvSpPr>
          <p:nvPr>
            <p:ph type="sldNum" sz="quarter" idx="5"/>
          </p:nvPr>
        </p:nvSpPr>
        <p:spPr/>
        <p:txBody>
          <a:bodyPr/>
          <a:lstStyle/>
          <a:p>
            <a:fld id="{823FACB9-4E35-4CB3-835A-2EBF55FAEDE3}" type="slidenum">
              <a:rPr lang="id-ID" smtClean="0"/>
              <a:pPr/>
              <a:t>4</a:t>
            </a:fld>
            <a:endParaRPr lang="id-ID"/>
          </a:p>
        </p:txBody>
      </p:sp>
    </p:spTree>
    <p:extLst>
      <p:ext uri="{BB962C8B-B14F-4D97-AF65-F5344CB8AC3E}">
        <p14:creationId xmlns:p14="http://schemas.microsoft.com/office/powerpoint/2010/main" val="4217975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a:p>
        </p:txBody>
      </p:sp>
      <p:sp>
        <p:nvSpPr>
          <p:cNvPr id="4" name="Tampungan Nomor Slide 3"/>
          <p:cNvSpPr>
            <a:spLocks noGrp="1"/>
          </p:cNvSpPr>
          <p:nvPr>
            <p:ph type="sldNum" sz="quarter" idx="5"/>
          </p:nvPr>
        </p:nvSpPr>
        <p:spPr/>
        <p:txBody>
          <a:bodyPr/>
          <a:lstStyle/>
          <a:p>
            <a:fld id="{823FACB9-4E35-4CB3-835A-2EBF55FAEDE3}" type="slidenum">
              <a:rPr lang="id-ID" smtClean="0"/>
              <a:pPr/>
              <a:t>5</a:t>
            </a:fld>
            <a:endParaRPr lang="id-ID"/>
          </a:p>
        </p:txBody>
      </p:sp>
    </p:spTree>
    <p:extLst>
      <p:ext uri="{BB962C8B-B14F-4D97-AF65-F5344CB8AC3E}">
        <p14:creationId xmlns:p14="http://schemas.microsoft.com/office/powerpoint/2010/main" val="357794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a:p>
        </p:txBody>
      </p:sp>
      <p:sp>
        <p:nvSpPr>
          <p:cNvPr id="4" name="Tampungan Nomor Slide 3"/>
          <p:cNvSpPr>
            <a:spLocks noGrp="1"/>
          </p:cNvSpPr>
          <p:nvPr>
            <p:ph type="sldNum" sz="quarter" idx="5"/>
          </p:nvPr>
        </p:nvSpPr>
        <p:spPr/>
        <p:txBody>
          <a:bodyPr/>
          <a:lstStyle/>
          <a:p>
            <a:fld id="{823FACB9-4E35-4CB3-835A-2EBF55FAEDE3}" type="slidenum">
              <a:rPr lang="id-ID" smtClean="0"/>
              <a:pPr/>
              <a:t>6</a:t>
            </a:fld>
            <a:endParaRPr lang="id-ID"/>
          </a:p>
        </p:txBody>
      </p:sp>
    </p:spTree>
    <p:extLst>
      <p:ext uri="{BB962C8B-B14F-4D97-AF65-F5344CB8AC3E}">
        <p14:creationId xmlns:p14="http://schemas.microsoft.com/office/powerpoint/2010/main" val="3418843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a:p>
        </p:txBody>
      </p:sp>
      <p:sp>
        <p:nvSpPr>
          <p:cNvPr id="4" name="Tampungan Nomor Slide 3"/>
          <p:cNvSpPr>
            <a:spLocks noGrp="1"/>
          </p:cNvSpPr>
          <p:nvPr>
            <p:ph type="sldNum" sz="quarter" idx="5"/>
          </p:nvPr>
        </p:nvSpPr>
        <p:spPr/>
        <p:txBody>
          <a:bodyPr/>
          <a:lstStyle/>
          <a:p>
            <a:fld id="{823FACB9-4E35-4CB3-835A-2EBF55FAEDE3}" type="slidenum">
              <a:rPr lang="id-ID" smtClean="0"/>
              <a:pPr/>
              <a:t>7</a:t>
            </a:fld>
            <a:endParaRPr lang="id-ID"/>
          </a:p>
        </p:txBody>
      </p:sp>
    </p:spTree>
    <p:extLst>
      <p:ext uri="{BB962C8B-B14F-4D97-AF65-F5344CB8AC3E}">
        <p14:creationId xmlns:p14="http://schemas.microsoft.com/office/powerpoint/2010/main" val="264862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a:p>
        </p:txBody>
      </p:sp>
      <p:sp>
        <p:nvSpPr>
          <p:cNvPr id="4" name="Tampungan Nomor Slide 3"/>
          <p:cNvSpPr>
            <a:spLocks noGrp="1"/>
          </p:cNvSpPr>
          <p:nvPr>
            <p:ph type="sldNum" sz="quarter" idx="5"/>
          </p:nvPr>
        </p:nvSpPr>
        <p:spPr/>
        <p:txBody>
          <a:bodyPr/>
          <a:lstStyle/>
          <a:p>
            <a:fld id="{823FACB9-4E35-4CB3-835A-2EBF55FAEDE3}" type="slidenum">
              <a:rPr lang="id-ID" smtClean="0"/>
              <a:pPr/>
              <a:t>8</a:t>
            </a:fld>
            <a:endParaRPr lang="id-ID"/>
          </a:p>
        </p:txBody>
      </p:sp>
    </p:spTree>
    <p:extLst>
      <p:ext uri="{BB962C8B-B14F-4D97-AF65-F5344CB8AC3E}">
        <p14:creationId xmlns:p14="http://schemas.microsoft.com/office/powerpoint/2010/main" val="1053649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a:p>
        </p:txBody>
      </p:sp>
      <p:sp>
        <p:nvSpPr>
          <p:cNvPr id="4" name="Tampungan Nomor Slide 3"/>
          <p:cNvSpPr>
            <a:spLocks noGrp="1"/>
          </p:cNvSpPr>
          <p:nvPr>
            <p:ph type="sldNum" sz="quarter" idx="5"/>
          </p:nvPr>
        </p:nvSpPr>
        <p:spPr/>
        <p:txBody>
          <a:bodyPr/>
          <a:lstStyle/>
          <a:p>
            <a:fld id="{823FACB9-4E35-4CB3-835A-2EBF55FAEDE3}" type="slidenum">
              <a:rPr lang="id-ID" smtClean="0"/>
              <a:pPr/>
              <a:t>9</a:t>
            </a:fld>
            <a:endParaRPr lang="id-ID"/>
          </a:p>
        </p:txBody>
      </p:sp>
    </p:spTree>
    <p:extLst>
      <p:ext uri="{BB962C8B-B14F-4D97-AF65-F5344CB8AC3E}">
        <p14:creationId xmlns:p14="http://schemas.microsoft.com/office/powerpoint/2010/main" val="2691864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Judul">
    <p:spTree>
      <p:nvGrpSpPr>
        <p:cNvPr id="1" name=""/>
        <p:cNvGrpSpPr/>
        <p:nvPr/>
      </p:nvGrpSpPr>
      <p:grpSpPr>
        <a:xfrm>
          <a:off x="0" y="0"/>
          <a:ext cx="0" cy="0"/>
          <a:chOff x="0" y="0"/>
          <a:chExt cx="0" cy="0"/>
        </a:xfrm>
      </p:grpSpPr>
      <p:sp>
        <p:nvSpPr>
          <p:cNvPr id="47106" name="Garis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id-ID" noProof="0">
              <a:latin typeface="Arial" panose="020B0604020202020204" pitchFamily="34" charset="0"/>
            </a:endParaRPr>
          </a:p>
        </p:txBody>
      </p:sp>
      <p:grpSp>
        <p:nvGrpSpPr>
          <p:cNvPr id="47112" name="Gr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grpSp>
      <p:sp>
        <p:nvSpPr>
          <p:cNvPr id="47144" name="Garis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id-ID" noProof="0">
              <a:latin typeface="Arial" panose="020B0604020202020204" pitchFamily="34" charset="0"/>
            </a:endParaRPr>
          </a:p>
        </p:txBody>
      </p:sp>
      <p:sp>
        <p:nvSpPr>
          <p:cNvPr id="47107" name="Tempat penampung Judul 1"/>
          <p:cNvSpPr>
            <a:spLocks noGrp="1" noChangeArrowheads="1"/>
          </p:cNvSpPr>
          <p:nvPr>
            <p:ph type="ctrTitle"/>
          </p:nvPr>
        </p:nvSpPr>
        <p:spPr>
          <a:xfrm>
            <a:off x="315913" y="466725"/>
            <a:ext cx="6781800" cy="2133600"/>
          </a:xfrm>
        </p:spPr>
        <p:txBody>
          <a:bodyPr rtlCol="0"/>
          <a:lstStyle>
            <a:lvl1pPr algn="r">
              <a:defRPr sz="4400">
                <a:latin typeface="Arial" panose="020B0604020202020204" pitchFamily="34" charset="0"/>
              </a:defRPr>
            </a:lvl1pPr>
          </a:lstStyle>
          <a:p>
            <a:pPr lvl="0" rtl="0"/>
            <a:r>
              <a:rPr lang="en-US" noProof="0"/>
              <a:t>Click to edit Master title style</a:t>
            </a:r>
            <a:endParaRPr lang="id-ID" noProof="0"/>
          </a:p>
        </p:txBody>
      </p:sp>
      <p:sp>
        <p:nvSpPr>
          <p:cNvPr id="47108" name="Tempat penampung Teks 2"/>
          <p:cNvSpPr>
            <a:spLocks noGrp="1" noChangeArrowheads="1"/>
          </p:cNvSpPr>
          <p:nvPr>
            <p:ph type="subTitle" idx="1"/>
          </p:nvPr>
        </p:nvSpPr>
        <p:spPr>
          <a:xfrm>
            <a:off x="849313" y="3049588"/>
            <a:ext cx="6248400" cy="2362200"/>
          </a:xfrm>
        </p:spPr>
        <p:txBody>
          <a:bodyPr rtlCol="0"/>
          <a:lstStyle>
            <a:lvl1pPr marL="0" indent="0" algn="r">
              <a:buFontTx/>
              <a:buNone/>
              <a:defRPr sz="2900">
                <a:latin typeface="Arial" panose="020B0604020202020204" pitchFamily="34" charset="0"/>
              </a:defRPr>
            </a:lvl1pPr>
          </a:lstStyle>
          <a:p>
            <a:pPr lvl="0" rtl="0"/>
            <a:r>
              <a:rPr lang="en-US" noProof="0"/>
              <a:t>Click to edit Master subtitle style</a:t>
            </a:r>
            <a:endParaRPr lang="id-ID" noProof="0"/>
          </a:p>
        </p:txBody>
      </p:sp>
      <p:sp>
        <p:nvSpPr>
          <p:cNvPr id="47109" name="Tempat penampung Tanggal 3"/>
          <p:cNvSpPr>
            <a:spLocks noGrp="1" noChangeArrowheads="1"/>
          </p:cNvSpPr>
          <p:nvPr>
            <p:ph type="dt" sz="half" idx="2"/>
          </p:nvPr>
        </p:nvSpPr>
        <p:spPr/>
        <p:txBody>
          <a:bodyPr rtlCol="0"/>
          <a:lstStyle>
            <a:lvl1pPr>
              <a:defRPr>
                <a:latin typeface="Arial" panose="020B0604020202020204" pitchFamily="34" charset="0"/>
              </a:defRPr>
            </a:lvl1pPr>
          </a:lstStyle>
          <a:p>
            <a:fld id="{8722A71F-CE7D-4A90-945C-886240FBBEA0}" type="datetime1">
              <a:rPr lang="id-ID" altLang="en-US" noProof="0" smtClean="0"/>
              <a:t>27/02/2024</a:t>
            </a:fld>
            <a:endParaRPr lang="id-ID" altLang="en-US" noProof="0"/>
          </a:p>
        </p:txBody>
      </p:sp>
      <p:sp>
        <p:nvSpPr>
          <p:cNvPr id="47110" name="Tempat penampung Footer 4"/>
          <p:cNvSpPr>
            <a:spLocks noGrp="1" noChangeArrowheads="1"/>
          </p:cNvSpPr>
          <p:nvPr>
            <p:ph type="ftr" sz="quarter" idx="3"/>
          </p:nvPr>
        </p:nvSpPr>
        <p:spPr/>
        <p:txBody>
          <a:bodyPr rtlCol="0"/>
          <a:lstStyle>
            <a:lvl1pPr>
              <a:defRPr>
                <a:latin typeface="Arial" panose="020B0604020202020204" pitchFamily="34" charset="0"/>
              </a:defRPr>
            </a:lvl1pPr>
          </a:lstStyle>
          <a:p>
            <a:r>
              <a:rPr lang="id-ID" noProof="0"/>
              <a:t>Tambahkan footer</a:t>
            </a:r>
          </a:p>
        </p:txBody>
      </p:sp>
      <p:sp>
        <p:nvSpPr>
          <p:cNvPr id="47111" name="Tempat penampung Nomor Slide 5"/>
          <p:cNvSpPr>
            <a:spLocks noGrp="1" noChangeArrowheads="1"/>
          </p:cNvSpPr>
          <p:nvPr>
            <p:ph type="sldNum" sz="quarter" idx="4"/>
          </p:nvPr>
        </p:nvSpPr>
        <p:spPr/>
        <p:txBody>
          <a:bodyPr rtlCol="0"/>
          <a:lstStyle>
            <a:lvl1pPr>
              <a:defRPr>
                <a:latin typeface="Arial" panose="020B0604020202020204" pitchFamily="34" charset="0"/>
              </a:defRPr>
            </a:lvl1pPr>
          </a:lstStyle>
          <a:p>
            <a:fld id="{E945280F-DE53-48B1-9FB9-96A39916642A}" type="slidenum">
              <a:rPr lang="id-ID" altLang="en-US" noProof="0" smtClean="0"/>
              <a:pPr/>
              <a:t>‹#›</a:t>
            </a:fld>
            <a:endParaRPr lang="id-ID"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p:cNvSpPr>
            <a:spLocks noGrp="1"/>
          </p:cNvSpPr>
          <p:nvPr>
            <p:ph type="title"/>
          </p:nvPr>
        </p:nvSpPr>
        <p:spPr/>
        <p:txBody>
          <a:bodyPr rtlCol="0"/>
          <a:lstStyle>
            <a:lvl1pPr>
              <a:defRPr>
                <a:latin typeface="Arial" panose="020B0604020202020204" pitchFamily="34" charset="0"/>
              </a:defRPr>
            </a:lvl1pPr>
          </a:lstStyle>
          <a:p>
            <a:pPr rtl="0"/>
            <a:r>
              <a:rPr lang="en-US" noProof="0"/>
              <a:t>Click to edit Master title style</a:t>
            </a:r>
            <a:endParaRPr lang="id-ID" noProof="0"/>
          </a:p>
        </p:txBody>
      </p:sp>
      <p:sp>
        <p:nvSpPr>
          <p:cNvPr id="3" name="Tempat penampung Teks Vertikal 2"/>
          <p:cNvSpPr>
            <a:spLocks noGrp="1"/>
          </p:cNvSpPr>
          <p:nvPr>
            <p:ph type="body" orient="vert" idx="1" hasCustomPrompt="1"/>
          </p:nvPr>
        </p:nvSpPr>
        <p:spPr/>
        <p:txBody>
          <a:bodyPr vert="eaVert"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4" name="Tempat penampung Tanggal 3"/>
          <p:cNvSpPr>
            <a:spLocks noGrp="1"/>
          </p:cNvSpPr>
          <p:nvPr>
            <p:ph type="dt" sz="half" idx="10"/>
          </p:nvPr>
        </p:nvSpPr>
        <p:spPr/>
        <p:txBody>
          <a:bodyPr rtlCol="0"/>
          <a:lstStyle>
            <a:lvl1pPr>
              <a:defRPr>
                <a:latin typeface="Arial" panose="020B0604020202020204" pitchFamily="34" charset="0"/>
              </a:defRPr>
            </a:lvl1pPr>
          </a:lstStyle>
          <a:p>
            <a:fld id="{25C31A77-12B2-41CA-876C-27CEF924E923}" type="datetime1">
              <a:rPr lang="id-ID" altLang="en-US" noProof="0" smtClean="0"/>
              <a:t>27/02/2024</a:t>
            </a:fld>
            <a:endParaRPr lang="id-ID" altLang="en-US" noProof="0"/>
          </a:p>
        </p:txBody>
      </p:sp>
      <p:sp>
        <p:nvSpPr>
          <p:cNvPr id="5" name="Tempat penampung Footer 4"/>
          <p:cNvSpPr>
            <a:spLocks noGrp="1"/>
          </p:cNvSpPr>
          <p:nvPr>
            <p:ph type="ftr" sz="quarter" idx="11"/>
          </p:nvPr>
        </p:nvSpPr>
        <p:spPr/>
        <p:txBody>
          <a:bodyPr rtlCol="0"/>
          <a:lstStyle>
            <a:lvl1pPr>
              <a:defRPr>
                <a:latin typeface="Arial" panose="020B0604020202020204" pitchFamily="34" charset="0"/>
              </a:defRPr>
            </a:lvl1pPr>
          </a:lstStyle>
          <a:p>
            <a:r>
              <a:rPr lang="id-ID" noProof="0"/>
              <a:t>Tambahkan footer</a:t>
            </a:r>
          </a:p>
        </p:txBody>
      </p:sp>
      <p:sp>
        <p:nvSpPr>
          <p:cNvPr id="6" name="Tempat penampung Nomor Slide 5"/>
          <p:cNvSpPr>
            <a:spLocks noGrp="1"/>
          </p:cNvSpPr>
          <p:nvPr>
            <p:ph type="sldNum" sz="quarter" idx="12"/>
          </p:nvPr>
        </p:nvSpPr>
        <p:spPr/>
        <p:txBody>
          <a:bodyPr rtlCol="0"/>
          <a:lstStyle>
            <a:lvl1pPr>
              <a:defRPr>
                <a:latin typeface="Arial" panose="020B0604020202020204" pitchFamily="34" charset="0"/>
              </a:defRPr>
            </a:lvl1pPr>
          </a:lstStyle>
          <a:p>
            <a:fld id="{872E90EB-6CA4-453F-8712-C339590DE034}" type="slidenum">
              <a:rPr lang="id-ID" altLang="en-US" noProof="0" smtClean="0"/>
              <a:pPr/>
              <a:t>‹#›</a:t>
            </a:fld>
            <a:endParaRPr lang="id-ID" altLang="en-US" noProof="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ks dan Judul Vertikal">
    <p:spTree>
      <p:nvGrpSpPr>
        <p:cNvPr id="1" name=""/>
        <p:cNvGrpSpPr/>
        <p:nvPr/>
      </p:nvGrpSpPr>
      <p:grpSpPr>
        <a:xfrm>
          <a:off x="0" y="0"/>
          <a:ext cx="0" cy="0"/>
          <a:chOff x="0" y="0"/>
          <a:chExt cx="0" cy="0"/>
        </a:xfrm>
      </p:grpSpPr>
      <p:sp>
        <p:nvSpPr>
          <p:cNvPr id="2" name="Judul Vertikal 1"/>
          <p:cNvSpPr>
            <a:spLocks noGrp="1"/>
          </p:cNvSpPr>
          <p:nvPr>
            <p:ph type="title" orient="vert"/>
          </p:nvPr>
        </p:nvSpPr>
        <p:spPr>
          <a:xfrm>
            <a:off x="6457950" y="228600"/>
            <a:ext cx="2076450" cy="5707063"/>
          </a:xfrm>
        </p:spPr>
        <p:txBody>
          <a:bodyPr vert="eaVert" rtlCol="0"/>
          <a:lstStyle>
            <a:lvl1pPr>
              <a:defRPr>
                <a:latin typeface="Arial" panose="020B0604020202020204" pitchFamily="34" charset="0"/>
              </a:defRPr>
            </a:lvl1pPr>
          </a:lstStyle>
          <a:p>
            <a:pPr rtl="0"/>
            <a:r>
              <a:rPr lang="en-US" noProof="0"/>
              <a:t>Click to edit Master title style</a:t>
            </a:r>
            <a:endParaRPr lang="id-ID" noProof="0"/>
          </a:p>
        </p:txBody>
      </p:sp>
      <p:sp>
        <p:nvSpPr>
          <p:cNvPr id="3" name="Tempat penampung Teks Vertikal 2"/>
          <p:cNvSpPr>
            <a:spLocks noGrp="1"/>
          </p:cNvSpPr>
          <p:nvPr>
            <p:ph type="body" orient="vert" idx="1" hasCustomPrompt="1"/>
          </p:nvPr>
        </p:nvSpPr>
        <p:spPr>
          <a:xfrm>
            <a:off x="228600" y="228600"/>
            <a:ext cx="6076950" cy="5707063"/>
          </a:xfrm>
        </p:spPr>
        <p:txBody>
          <a:bodyPr vert="eaVert"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4" name="Tempat penampung Tanggal 3"/>
          <p:cNvSpPr>
            <a:spLocks noGrp="1"/>
          </p:cNvSpPr>
          <p:nvPr>
            <p:ph type="dt" sz="half" idx="10"/>
          </p:nvPr>
        </p:nvSpPr>
        <p:spPr/>
        <p:txBody>
          <a:bodyPr rtlCol="0"/>
          <a:lstStyle>
            <a:lvl1pPr>
              <a:defRPr>
                <a:latin typeface="Arial" panose="020B0604020202020204" pitchFamily="34" charset="0"/>
              </a:defRPr>
            </a:lvl1pPr>
          </a:lstStyle>
          <a:p>
            <a:fld id="{2AE70EE0-17D8-469A-BB31-AEFE109DD6FA}" type="datetime1">
              <a:rPr lang="id-ID" altLang="en-US" noProof="0" smtClean="0"/>
              <a:t>27/02/2024</a:t>
            </a:fld>
            <a:endParaRPr lang="id-ID" altLang="en-US" noProof="0"/>
          </a:p>
        </p:txBody>
      </p:sp>
      <p:sp>
        <p:nvSpPr>
          <p:cNvPr id="5" name="Tempat penampung Footer 4"/>
          <p:cNvSpPr>
            <a:spLocks noGrp="1"/>
          </p:cNvSpPr>
          <p:nvPr>
            <p:ph type="ftr" sz="quarter" idx="11"/>
          </p:nvPr>
        </p:nvSpPr>
        <p:spPr/>
        <p:txBody>
          <a:bodyPr rtlCol="0"/>
          <a:lstStyle>
            <a:lvl1pPr>
              <a:defRPr>
                <a:latin typeface="Arial" panose="020B0604020202020204" pitchFamily="34" charset="0"/>
              </a:defRPr>
            </a:lvl1pPr>
          </a:lstStyle>
          <a:p>
            <a:r>
              <a:rPr lang="id-ID" noProof="0"/>
              <a:t>Tambahkan footer</a:t>
            </a:r>
          </a:p>
        </p:txBody>
      </p:sp>
      <p:sp>
        <p:nvSpPr>
          <p:cNvPr id="6" name="Tempat penampung Nomor Slide 5"/>
          <p:cNvSpPr>
            <a:spLocks noGrp="1"/>
          </p:cNvSpPr>
          <p:nvPr>
            <p:ph type="sldNum" sz="quarter" idx="12"/>
          </p:nvPr>
        </p:nvSpPr>
        <p:spPr/>
        <p:txBody>
          <a:bodyPr rtlCol="0"/>
          <a:lstStyle>
            <a:lvl1pPr>
              <a:defRPr>
                <a:latin typeface="Arial" panose="020B0604020202020204" pitchFamily="34" charset="0"/>
              </a:defRPr>
            </a:lvl1pPr>
          </a:lstStyle>
          <a:p>
            <a:fld id="{26D251BA-4196-46F7-BF5E-DE37F6712AD1}" type="slidenum">
              <a:rPr lang="id-ID" altLang="en-US" noProof="0" smtClean="0"/>
              <a:pPr/>
              <a:t>‹#›</a:t>
            </a:fld>
            <a:endParaRPr lang="id-ID" altLang="en-US" noProof="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p:cNvSpPr>
            <a:spLocks noGrp="1"/>
          </p:cNvSpPr>
          <p:nvPr>
            <p:ph type="title"/>
          </p:nvPr>
        </p:nvSpPr>
        <p:spPr/>
        <p:txBody>
          <a:bodyPr rtlCol="0"/>
          <a:lstStyle>
            <a:lvl1pPr>
              <a:defRPr>
                <a:latin typeface="Arial" panose="020B0604020202020204" pitchFamily="34" charset="0"/>
              </a:defRPr>
            </a:lvl1pPr>
          </a:lstStyle>
          <a:p>
            <a:pPr rtl="0"/>
            <a:r>
              <a:rPr lang="en-US" noProof="0"/>
              <a:t>Click to edit Master title style</a:t>
            </a:r>
            <a:endParaRPr lang="id-ID" noProof="0"/>
          </a:p>
        </p:txBody>
      </p:sp>
      <p:sp>
        <p:nvSpPr>
          <p:cNvPr id="3" name="Tempat penampung Konten 2"/>
          <p:cNvSpPr>
            <a:spLocks noGrp="1"/>
          </p:cNvSpPr>
          <p:nvPr>
            <p:ph idx="1" hasCustomPrompt="1"/>
          </p:nvPr>
        </p:nvSpPr>
        <p:spPr/>
        <p:txBody>
          <a:bodyPr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4" name="Tempat penampung Tanggal 3"/>
          <p:cNvSpPr>
            <a:spLocks noGrp="1"/>
          </p:cNvSpPr>
          <p:nvPr>
            <p:ph type="dt" sz="half" idx="10"/>
          </p:nvPr>
        </p:nvSpPr>
        <p:spPr/>
        <p:txBody>
          <a:bodyPr rtlCol="0"/>
          <a:lstStyle>
            <a:lvl1pPr>
              <a:defRPr>
                <a:latin typeface="Arial" panose="020B0604020202020204" pitchFamily="34" charset="0"/>
              </a:defRPr>
            </a:lvl1pPr>
          </a:lstStyle>
          <a:p>
            <a:fld id="{67BAB6FE-AE2C-44F0-B94C-907D6AE8F2B8}" type="datetime1">
              <a:rPr lang="id-ID" altLang="en-US" noProof="0" smtClean="0"/>
              <a:t>27/02/2024</a:t>
            </a:fld>
            <a:endParaRPr lang="id-ID" altLang="en-US" noProof="0"/>
          </a:p>
        </p:txBody>
      </p:sp>
      <p:sp>
        <p:nvSpPr>
          <p:cNvPr id="5" name="Tempat penampung Footer 4"/>
          <p:cNvSpPr>
            <a:spLocks noGrp="1"/>
          </p:cNvSpPr>
          <p:nvPr>
            <p:ph type="ftr" sz="quarter" idx="11"/>
          </p:nvPr>
        </p:nvSpPr>
        <p:spPr/>
        <p:txBody>
          <a:bodyPr rtlCol="0"/>
          <a:lstStyle>
            <a:lvl1pPr>
              <a:defRPr>
                <a:latin typeface="Arial" panose="020B0604020202020204" pitchFamily="34" charset="0"/>
              </a:defRPr>
            </a:lvl1pPr>
          </a:lstStyle>
          <a:p>
            <a:r>
              <a:rPr lang="id-ID" noProof="0"/>
              <a:t>Tambahkan footer</a:t>
            </a:r>
          </a:p>
        </p:txBody>
      </p:sp>
      <p:sp>
        <p:nvSpPr>
          <p:cNvPr id="6" name="Tempat penampung Nomor Slide 5"/>
          <p:cNvSpPr>
            <a:spLocks noGrp="1"/>
          </p:cNvSpPr>
          <p:nvPr>
            <p:ph type="sldNum" sz="quarter" idx="12"/>
          </p:nvPr>
        </p:nvSpPr>
        <p:spPr/>
        <p:txBody>
          <a:bodyPr rtlCol="0"/>
          <a:lstStyle>
            <a:lvl1pPr>
              <a:defRPr>
                <a:latin typeface="Arial" panose="020B0604020202020204" pitchFamily="34" charset="0"/>
              </a:defRPr>
            </a:lvl1pPr>
          </a:lstStyle>
          <a:p>
            <a:fld id="{71C6F290-D301-4864-9490-340EF11588D9}" type="slidenum">
              <a:rPr lang="id-ID" altLang="en-US" noProof="0" smtClean="0"/>
              <a:pPr/>
              <a:t>‹#›</a:t>
            </a:fld>
            <a:endParaRPr lang="id-ID" altLang="en-US" noProof="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p:cNvSpPr>
            <a:spLocks noGrp="1"/>
          </p:cNvSpPr>
          <p:nvPr>
            <p:ph type="title"/>
          </p:nvPr>
        </p:nvSpPr>
        <p:spPr>
          <a:xfrm>
            <a:off x="722313" y="4406900"/>
            <a:ext cx="7772400" cy="1362075"/>
          </a:xfrm>
        </p:spPr>
        <p:txBody>
          <a:bodyPr rtlCol="0" anchor="t"/>
          <a:lstStyle>
            <a:lvl1pPr algn="l">
              <a:defRPr sz="4000" b="1" cap="all">
                <a:latin typeface="Arial" panose="020B0604020202020204" pitchFamily="34" charset="0"/>
              </a:defRPr>
            </a:lvl1pPr>
          </a:lstStyle>
          <a:p>
            <a:pPr rtl="0"/>
            <a:r>
              <a:rPr lang="en-US" noProof="0"/>
              <a:t>Click to edit Master title style</a:t>
            </a:r>
            <a:endParaRPr lang="id-ID" noProof="0"/>
          </a:p>
        </p:txBody>
      </p:sp>
      <p:sp>
        <p:nvSpPr>
          <p:cNvPr id="3" name="Tempat penampung Teks 2"/>
          <p:cNvSpPr>
            <a:spLocks noGrp="1"/>
          </p:cNvSpPr>
          <p:nvPr>
            <p:ph type="body" idx="1" hasCustomPrompt="1"/>
          </p:nvPr>
        </p:nvSpPr>
        <p:spPr>
          <a:xfrm>
            <a:off x="722313" y="2906713"/>
            <a:ext cx="7772400" cy="1500187"/>
          </a:xfrm>
        </p:spPr>
        <p:txBody>
          <a:bodyPr rtlCol="0" anchor="b"/>
          <a:lstStyle>
            <a:lvl1pPr marL="0" indent="0">
              <a:buNone/>
              <a:defRPr sz="2000">
                <a:latin typeface="Arial" panose="020B060402020202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rtl="0"/>
            <a:r>
              <a:rPr lang="id-ID" noProof="0"/>
              <a:t>Klik untuk mengedit gaya teks Master</a:t>
            </a:r>
          </a:p>
        </p:txBody>
      </p:sp>
      <p:sp>
        <p:nvSpPr>
          <p:cNvPr id="4" name="Tempat penampung Tanggal 3"/>
          <p:cNvSpPr>
            <a:spLocks noGrp="1"/>
          </p:cNvSpPr>
          <p:nvPr>
            <p:ph type="dt" sz="half" idx="10"/>
          </p:nvPr>
        </p:nvSpPr>
        <p:spPr/>
        <p:txBody>
          <a:bodyPr rtlCol="0"/>
          <a:lstStyle>
            <a:lvl1pPr>
              <a:defRPr>
                <a:latin typeface="Arial" panose="020B0604020202020204" pitchFamily="34" charset="0"/>
              </a:defRPr>
            </a:lvl1pPr>
          </a:lstStyle>
          <a:p>
            <a:fld id="{7521DC09-3EB1-41F1-B567-5DE9EAD44A60}" type="datetime1">
              <a:rPr lang="id-ID" altLang="en-US" noProof="0" smtClean="0"/>
              <a:t>27/02/2024</a:t>
            </a:fld>
            <a:endParaRPr lang="id-ID" altLang="en-US" noProof="0"/>
          </a:p>
        </p:txBody>
      </p:sp>
      <p:sp>
        <p:nvSpPr>
          <p:cNvPr id="5" name="Tempat penampung Footer 4"/>
          <p:cNvSpPr>
            <a:spLocks noGrp="1"/>
          </p:cNvSpPr>
          <p:nvPr>
            <p:ph type="ftr" sz="quarter" idx="11"/>
          </p:nvPr>
        </p:nvSpPr>
        <p:spPr/>
        <p:txBody>
          <a:bodyPr rtlCol="0"/>
          <a:lstStyle>
            <a:lvl1pPr>
              <a:defRPr>
                <a:latin typeface="Arial" panose="020B0604020202020204" pitchFamily="34" charset="0"/>
              </a:defRPr>
            </a:lvl1pPr>
          </a:lstStyle>
          <a:p>
            <a:r>
              <a:rPr lang="id-ID" noProof="0"/>
              <a:t>Tambahkan footer</a:t>
            </a:r>
          </a:p>
        </p:txBody>
      </p:sp>
      <p:sp>
        <p:nvSpPr>
          <p:cNvPr id="6" name="Tempat penampung Nomor Slide 5"/>
          <p:cNvSpPr>
            <a:spLocks noGrp="1"/>
          </p:cNvSpPr>
          <p:nvPr>
            <p:ph type="sldNum" sz="quarter" idx="12"/>
          </p:nvPr>
        </p:nvSpPr>
        <p:spPr/>
        <p:txBody>
          <a:bodyPr rtlCol="0"/>
          <a:lstStyle>
            <a:lvl1pPr>
              <a:defRPr>
                <a:latin typeface="Arial" panose="020B0604020202020204" pitchFamily="34" charset="0"/>
              </a:defRPr>
            </a:lvl1pPr>
          </a:lstStyle>
          <a:p>
            <a:fld id="{D0208CE1-DD55-4A43-A479-EF83A2DC3985}" type="slidenum">
              <a:rPr lang="id-ID" altLang="en-US" noProof="0" smtClean="0"/>
              <a:pPr/>
              <a:t>‹#›</a:t>
            </a:fld>
            <a:endParaRPr lang="id-ID" altLang="en-US" noProof="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p:cNvSpPr>
            <a:spLocks noGrp="1"/>
          </p:cNvSpPr>
          <p:nvPr>
            <p:ph type="title"/>
          </p:nvPr>
        </p:nvSpPr>
        <p:spPr/>
        <p:txBody>
          <a:bodyPr rtlCol="0"/>
          <a:lstStyle>
            <a:lvl1pPr>
              <a:defRPr>
                <a:latin typeface="Arial" panose="020B0604020202020204" pitchFamily="34" charset="0"/>
              </a:defRPr>
            </a:lvl1pPr>
          </a:lstStyle>
          <a:p>
            <a:pPr rtl="0"/>
            <a:r>
              <a:rPr lang="en-US" noProof="0"/>
              <a:t>Click to edit Master title style</a:t>
            </a:r>
            <a:endParaRPr lang="id-ID" noProof="0"/>
          </a:p>
        </p:txBody>
      </p:sp>
      <p:sp>
        <p:nvSpPr>
          <p:cNvPr id="3" name="Tempat penampung Konten 2"/>
          <p:cNvSpPr>
            <a:spLocks noGrp="1"/>
          </p:cNvSpPr>
          <p:nvPr>
            <p:ph sz="half" idx="1" hasCustomPrompt="1"/>
          </p:nvPr>
        </p:nvSpPr>
        <p:spPr>
          <a:xfrm>
            <a:off x="1143000" y="1524000"/>
            <a:ext cx="3619500" cy="4411663"/>
          </a:xfrm>
        </p:spPr>
        <p:txBody>
          <a:bodyPr rtlCol="0"/>
          <a:lstStyle>
            <a:lvl1pPr marL="45720" indent="0">
              <a:buFontTx/>
              <a:buNone/>
              <a:defRPr sz="2800">
                <a:latin typeface="Arial" panose="020B0604020202020204" pitchFamily="34" charset="0"/>
              </a:defRPr>
            </a:lvl1pPr>
            <a:lvl2pPr>
              <a:defRPr sz="2400">
                <a:latin typeface="Arial" panose="020B0604020202020204" pitchFamily="34" charset="0"/>
              </a:defRPr>
            </a:lvl2pPr>
            <a:lvl3pPr>
              <a:defRPr sz="2000">
                <a:latin typeface="Arial" panose="020B0604020202020204" pitchFamily="34" charset="0"/>
              </a:defRPr>
            </a:lvl3pPr>
            <a:lvl4pPr>
              <a:defRPr sz="1800">
                <a:latin typeface="Arial" panose="020B0604020202020204" pitchFamily="34" charset="0"/>
              </a:defRPr>
            </a:lvl4pPr>
            <a:lvl5pPr>
              <a:defRPr sz="1800">
                <a:latin typeface="Arial" panose="020B0604020202020204" pitchFamily="34" charset="0"/>
              </a:defRPr>
            </a:lvl5pPr>
            <a:lvl6pPr>
              <a:defRPr sz="1800"/>
            </a:lvl6pPr>
            <a:lvl7pPr>
              <a:defRPr sz="1800"/>
            </a:lvl7pPr>
            <a:lvl8pPr>
              <a:defRPr sz="1800"/>
            </a:lvl8pPr>
            <a:lvl9pPr>
              <a:defRPr sz="1800"/>
            </a:lvl9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4" name="Tempat penampung Konten 3"/>
          <p:cNvSpPr>
            <a:spLocks noGrp="1"/>
          </p:cNvSpPr>
          <p:nvPr>
            <p:ph sz="half" idx="2" hasCustomPrompt="1"/>
          </p:nvPr>
        </p:nvSpPr>
        <p:spPr>
          <a:xfrm>
            <a:off x="4914900" y="1524000"/>
            <a:ext cx="3619500" cy="4411663"/>
          </a:xfrm>
        </p:spPr>
        <p:txBody>
          <a:bodyPr rtlCol="0"/>
          <a:lstStyle>
            <a:lvl1pPr marL="45720" indent="0">
              <a:buFontTx/>
              <a:buNone/>
              <a:defRPr sz="2800">
                <a:latin typeface="Arial" panose="020B0604020202020204" pitchFamily="34" charset="0"/>
              </a:defRPr>
            </a:lvl1pPr>
            <a:lvl2pPr>
              <a:defRPr sz="2400">
                <a:latin typeface="Arial" panose="020B0604020202020204" pitchFamily="34" charset="0"/>
              </a:defRPr>
            </a:lvl2pPr>
            <a:lvl3pPr>
              <a:defRPr sz="2000">
                <a:latin typeface="Arial" panose="020B0604020202020204" pitchFamily="34" charset="0"/>
              </a:defRPr>
            </a:lvl3pPr>
            <a:lvl4pPr>
              <a:defRPr sz="1800">
                <a:latin typeface="Arial" panose="020B0604020202020204" pitchFamily="34" charset="0"/>
              </a:defRPr>
            </a:lvl4pPr>
            <a:lvl5pPr>
              <a:defRPr sz="1800">
                <a:latin typeface="Arial" panose="020B0604020202020204" pitchFamily="34" charset="0"/>
              </a:defRPr>
            </a:lvl5pPr>
            <a:lvl6pPr>
              <a:defRPr sz="1800"/>
            </a:lvl6pPr>
            <a:lvl7pPr>
              <a:defRPr sz="1800"/>
            </a:lvl7pPr>
            <a:lvl8pPr>
              <a:defRPr sz="1800"/>
            </a:lvl8pPr>
            <a:lvl9pPr>
              <a:defRPr sz="1800"/>
            </a:lvl9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5" name="Tempat penampung Tanggal 4"/>
          <p:cNvSpPr>
            <a:spLocks noGrp="1"/>
          </p:cNvSpPr>
          <p:nvPr>
            <p:ph type="dt" sz="half" idx="10"/>
          </p:nvPr>
        </p:nvSpPr>
        <p:spPr/>
        <p:txBody>
          <a:bodyPr rtlCol="0"/>
          <a:lstStyle>
            <a:lvl1pPr>
              <a:defRPr>
                <a:latin typeface="Arial" panose="020B0604020202020204" pitchFamily="34" charset="0"/>
              </a:defRPr>
            </a:lvl1pPr>
          </a:lstStyle>
          <a:p>
            <a:fld id="{D3A04261-FEE4-4045-8028-FE10E86B0542}" type="datetime1">
              <a:rPr lang="id-ID" altLang="en-US" noProof="0" smtClean="0"/>
              <a:t>27/02/2024</a:t>
            </a:fld>
            <a:endParaRPr lang="id-ID" altLang="en-US" noProof="0"/>
          </a:p>
        </p:txBody>
      </p:sp>
      <p:sp>
        <p:nvSpPr>
          <p:cNvPr id="6" name="Tempat penampung Footer 5"/>
          <p:cNvSpPr>
            <a:spLocks noGrp="1"/>
          </p:cNvSpPr>
          <p:nvPr>
            <p:ph type="ftr" sz="quarter" idx="11"/>
          </p:nvPr>
        </p:nvSpPr>
        <p:spPr/>
        <p:txBody>
          <a:bodyPr rtlCol="0"/>
          <a:lstStyle>
            <a:lvl1pPr>
              <a:defRPr>
                <a:latin typeface="Arial" panose="020B0604020202020204" pitchFamily="34" charset="0"/>
              </a:defRPr>
            </a:lvl1pPr>
          </a:lstStyle>
          <a:p>
            <a:r>
              <a:rPr lang="id-ID" noProof="0"/>
              <a:t>Tambahkan footer</a:t>
            </a:r>
          </a:p>
        </p:txBody>
      </p:sp>
      <p:sp>
        <p:nvSpPr>
          <p:cNvPr id="7" name="Tempat penampung Nomor Slide 6"/>
          <p:cNvSpPr>
            <a:spLocks noGrp="1"/>
          </p:cNvSpPr>
          <p:nvPr>
            <p:ph type="sldNum" sz="quarter" idx="12"/>
          </p:nvPr>
        </p:nvSpPr>
        <p:spPr/>
        <p:txBody>
          <a:bodyPr rtlCol="0"/>
          <a:lstStyle>
            <a:lvl1pPr>
              <a:defRPr>
                <a:latin typeface="Arial" panose="020B0604020202020204" pitchFamily="34" charset="0"/>
              </a:defRPr>
            </a:lvl1pPr>
          </a:lstStyle>
          <a:p>
            <a:fld id="{0927AF89-6755-46F5-BBCF-E571D7F311A5}" type="slidenum">
              <a:rPr lang="id-ID" altLang="en-US" noProof="0" smtClean="0"/>
              <a:pPr/>
              <a:t>‹#›</a:t>
            </a:fld>
            <a:endParaRPr lang="id-ID" altLang="en-US" noProof="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p:cNvSpPr>
            <a:spLocks noGrp="1"/>
          </p:cNvSpPr>
          <p:nvPr>
            <p:ph type="title"/>
          </p:nvPr>
        </p:nvSpPr>
        <p:spPr>
          <a:xfrm>
            <a:off x="457200" y="274638"/>
            <a:ext cx="8229600" cy="1143000"/>
          </a:xfrm>
        </p:spPr>
        <p:txBody>
          <a:bodyPr rtlCol="0"/>
          <a:lstStyle>
            <a:lvl1pPr>
              <a:defRPr>
                <a:latin typeface="Arial" panose="020B0604020202020204" pitchFamily="34" charset="0"/>
              </a:defRPr>
            </a:lvl1pPr>
          </a:lstStyle>
          <a:p>
            <a:pPr rtl="0"/>
            <a:r>
              <a:rPr lang="en-US" noProof="0"/>
              <a:t>Click to edit Master title style</a:t>
            </a:r>
            <a:endParaRPr lang="id-ID" noProof="0"/>
          </a:p>
        </p:txBody>
      </p:sp>
      <p:sp>
        <p:nvSpPr>
          <p:cNvPr id="3" name="Tempat penampung Teks 2"/>
          <p:cNvSpPr>
            <a:spLocks noGrp="1"/>
          </p:cNvSpPr>
          <p:nvPr>
            <p:ph type="body" idx="1" hasCustomPrompt="1"/>
          </p:nvPr>
        </p:nvSpPr>
        <p:spPr>
          <a:xfrm>
            <a:off x="457200" y="1535113"/>
            <a:ext cx="4040188" cy="639762"/>
          </a:xfrm>
        </p:spPr>
        <p:txBody>
          <a:bodyPr rtlCol="0" anchor="b"/>
          <a:lstStyle>
            <a:lvl1pPr marL="0" indent="0">
              <a:buNone/>
              <a:defRPr sz="2400" b="1">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d-ID" noProof="0"/>
              <a:t>Klik untuk mengedit gaya teks Master</a:t>
            </a:r>
          </a:p>
        </p:txBody>
      </p:sp>
      <p:sp>
        <p:nvSpPr>
          <p:cNvPr id="4" name="Tempat penampung Konten 3"/>
          <p:cNvSpPr>
            <a:spLocks noGrp="1"/>
          </p:cNvSpPr>
          <p:nvPr>
            <p:ph sz="half" idx="2" hasCustomPrompt="1"/>
          </p:nvPr>
        </p:nvSpPr>
        <p:spPr>
          <a:xfrm>
            <a:off x="457200" y="2174875"/>
            <a:ext cx="4040188" cy="3951288"/>
          </a:xfrm>
        </p:spPr>
        <p:txBody>
          <a:bodyPr rtlCol="0"/>
          <a:lstStyle>
            <a:lvl1pPr marL="45720" indent="0">
              <a:buFontTx/>
              <a:buNone/>
              <a:defRPr sz="2400">
                <a:latin typeface="Arial" panose="020B0604020202020204" pitchFamily="34" charset="0"/>
              </a:defRPr>
            </a:lvl1pPr>
            <a:lvl2pPr>
              <a:defRPr sz="2000">
                <a:latin typeface="Arial" panose="020B0604020202020204" pitchFamily="34" charset="0"/>
              </a:defRPr>
            </a:lvl2pPr>
            <a:lvl3pPr>
              <a:defRPr sz="1800">
                <a:latin typeface="Arial" panose="020B0604020202020204" pitchFamily="34" charset="0"/>
              </a:defRPr>
            </a:lvl3pPr>
            <a:lvl4pPr>
              <a:defRPr sz="1600">
                <a:latin typeface="Arial" panose="020B0604020202020204" pitchFamily="34" charset="0"/>
              </a:defRPr>
            </a:lvl4pPr>
            <a:lvl5pPr>
              <a:defRPr sz="1600">
                <a:latin typeface="Arial" panose="020B0604020202020204" pitchFamily="34" charset="0"/>
              </a:defRPr>
            </a:lvl5pPr>
            <a:lvl6pPr>
              <a:defRPr sz="1600"/>
            </a:lvl6pPr>
            <a:lvl7pPr>
              <a:defRPr sz="1600"/>
            </a:lvl7pPr>
            <a:lvl8pPr>
              <a:defRPr sz="1600"/>
            </a:lvl8pPr>
            <a:lvl9pPr>
              <a:defRPr sz="1600"/>
            </a:lvl9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5" name="Tempat penampung Teks 4"/>
          <p:cNvSpPr>
            <a:spLocks noGrp="1"/>
          </p:cNvSpPr>
          <p:nvPr>
            <p:ph type="body" sz="quarter" idx="3" hasCustomPrompt="1"/>
          </p:nvPr>
        </p:nvSpPr>
        <p:spPr>
          <a:xfrm>
            <a:off x="4645025" y="1535113"/>
            <a:ext cx="4041775" cy="639762"/>
          </a:xfrm>
        </p:spPr>
        <p:txBody>
          <a:bodyPr rtlCol="0" anchor="b"/>
          <a:lstStyle>
            <a:lvl1pPr marL="0" indent="0">
              <a:buNone/>
              <a:defRPr sz="2400" b="1">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d-ID" noProof="0"/>
              <a:t>Klik untuk mengedit gaya teks Master</a:t>
            </a:r>
          </a:p>
        </p:txBody>
      </p:sp>
      <p:sp>
        <p:nvSpPr>
          <p:cNvPr id="6" name="Tempat penampung Konten 5"/>
          <p:cNvSpPr>
            <a:spLocks noGrp="1"/>
          </p:cNvSpPr>
          <p:nvPr>
            <p:ph sz="quarter" idx="4" hasCustomPrompt="1"/>
          </p:nvPr>
        </p:nvSpPr>
        <p:spPr>
          <a:xfrm>
            <a:off x="4645025" y="2174875"/>
            <a:ext cx="4041775" cy="3951288"/>
          </a:xfrm>
        </p:spPr>
        <p:txBody>
          <a:bodyPr rtlCol="0"/>
          <a:lstStyle>
            <a:lvl1pPr marL="45720" indent="0">
              <a:buFontTx/>
              <a:buNone/>
              <a:defRPr sz="2400">
                <a:latin typeface="Arial" panose="020B0604020202020204" pitchFamily="34" charset="0"/>
              </a:defRPr>
            </a:lvl1pPr>
            <a:lvl2pPr>
              <a:defRPr sz="2000">
                <a:latin typeface="Arial" panose="020B0604020202020204" pitchFamily="34" charset="0"/>
              </a:defRPr>
            </a:lvl2pPr>
            <a:lvl3pPr>
              <a:defRPr sz="1800">
                <a:latin typeface="Arial" panose="020B0604020202020204" pitchFamily="34" charset="0"/>
              </a:defRPr>
            </a:lvl3pPr>
            <a:lvl4pPr>
              <a:defRPr sz="1600">
                <a:latin typeface="Arial" panose="020B0604020202020204" pitchFamily="34" charset="0"/>
              </a:defRPr>
            </a:lvl4pPr>
            <a:lvl5pPr>
              <a:defRPr sz="1600">
                <a:latin typeface="Arial" panose="020B0604020202020204" pitchFamily="34" charset="0"/>
              </a:defRPr>
            </a:lvl5pPr>
            <a:lvl6pPr>
              <a:defRPr sz="1600"/>
            </a:lvl6pPr>
            <a:lvl7pPr>
              <a:defRPr sz="1600"/>
            </a:lvl7pPr>
            <a:lvl8pPr>
              <a:defRPr sz="1600"/>
            </a:lvl8pPr>
            <a:lvl9pPr>
              <a:defRPr sz="1600"/>
            </a:lvl9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7" name="Tempat penampung Tanggal 6"/>
          <p:cNvSpPr>
            <a:spLocks noGrp="1"/>
          </p:cNvSpPr>
          <p:nvPr>
            <p:ph type="dt" sz="half" idx="10"/>
          </p:nvPr>
        </p:nvSpPr>
        <p:spPr/>
        <p:txBody>
          <a:bodyPr rtlCol="0"/>
          <a:lstStyle>
            <a:lvl1pPr>
              <a:defRPr>
                <a:latin typeface="Arial" panose="020B0604020202020204" pitchFamily="34" charset="0"/>
              </a:defRPr>
            </a:lvl1pPr>
          </a:lstStyle>
          <a:p>
            <a:fld id="{C72762D8-3607-401B-AC8C-04C98DFDD3EC}" type="datetime1">
              <a:rPr lang="id-ID" altLang="en-US" noProof="0" smtClean="0"/>
              <a:t>27/02/2024</a:t>
            </a:fld>
            <a:endParaRPr lang="id-ID" altLang="en-US" noProof="0"/>
          </a:p>
        </p:txBody>
      </p:sp>
      <p:sp>
        <p:nvSpPr>
          <p:cNvPr id="8" name="Tempat penampung Footer 7"/>
          <p:cNvSpPr>
            <a:spLocks noGrp="1"/>
          </p:cNvSpPr>
          <p:nvPr>
            <p:ph type="ftr" sz="quarter" idx="11"/>
          </p:nvPr>
        </p:nvSpPr>
        <p:spPr/>
        <p:txBody>
          <a:bodyPr rtlCol="0"/>
          <a:lstStyle>
            <a:lvl1pPr>
              <a:defRPr>
                <a:latin typeface="Arial" panose="020B0604020202020204" pitchFamily="34" charset="0"/>
              </a:defRPr>
            </a:lvl1pPr>
          </a:lstStyle>
          <a:p>
            <a:r>
              <a:rPr lang="id-ID" noProof="0"/>
              <a:t>Tambahkan footer</a:t>
            </a:r>
          </a:p>
        </p:txBody>
      </p:sp>
      <p:sp>
        <p:nvSpPr>
          <p:cNvPr id="9" name="Tempat penampung Nomor Slide 8"/>
          <p:cNvSpPr>
            <a:spLocks noGrp="1"/>
          </p:cNvSpPr>
          <p:nvPr>
            <p:ph type="sldNum" sz="quarter" idx="12"/>
          </p:nvPr>
        </p:nvSpPr>
        <p:spPr/>
        <p:txBody>
          <a:bodyPr rtlCol="0"/>
          <a:lstStyle>
            <a:lvl1pPr>
              <a:defRPr>
                <a:latin typeface="Arial" panose="020B0604020202020204" pitchFamily="34" charset="0"/>
              </a:defRPr>
            </a:lvl1pPr>
          </a:lstStyle>
          <a:p>
            <a:fld id="{F76BE3C0-1208-4260-82C3-0EB040027195}" type="slidenum">
              <a:rPr lang="id-ID" altLang="en-US" noProof="0" smtClean="0"/>
              <a:pPr/>
              <a:t>‹#›</a:t>
            </a:fld>
            <a:endParaRPr lang="id-ID" altLang="en-US" noProof="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p:cNvSpPr>
            <a:spLocks noGrp="1"/>
          </p:cNvSpPr>
          <p:nvPr>
            <p:ph type="title"/>
          </p:nvPr>
        </p:nvSpPr>
        <p:spPr/>
        <p:txBody>
          <a:bodyPr rtlCol="0"/>
          <a:lstStyle>
            <a:lvl1pPr>
              <a:defRPr>
                <a:latin typeface="Arial" panose="020B0604020202020204" pitchFamily="34" charset="0"/>
              </a:defRPr>
            </a:lvl1pPr>
          </a:lstStyle>
          <a:p>
            <a:pPr rtl="0"/>
            <a:r>
              <a:rPr lang="en-US" noProof="0"/>
              <a:t>Click to edit Master title style</a:t>
            </a:r>
            <a:endParaRPr lang="id-ID" noProof="0"/>
          </a:p>
        </p:txBody>
      </p:sp>
      <p:sp>
        <p:nvSpPr>
          <p:cNvPr id="3" name="Tempat penampung Tanggal 2"/>
          <p:cNvSpPr>
            <a:spLocks noGrp="1"/>
          </p:cNvSpPr>
          <p:nvPr>
            <p:ph type="dt" sz="half" idx="10"/>
          </p:nvPr>
        </p:nvSpPr>
        <p:spPr/>
        <p:txBody>
          <a:bodyPr rtlCol="0"/>
          <a:lstStyle>
            <a:lvl1pPr>
              <a:defRPr>
                <a:latin typeface="Arial" panose="020B0604020202020204" pitchFamily="34" charset="0"/>
              </a:defRPr>
            </a:lvl1pPr>
          </a:lstStyle>
          <a:p>
            <a:fld id="{B0DF38A5-83D3-4433-BE77-05D566C7EB23}" type="datetime1">
              <a:rPr lang="id-ID" altLang="en-US" noProof="0" smtClean="0"/>
              <a:t>27/02/2024</a:t>
            </a:fld>
            <a:endParaRPr lang="id-ID" altLang="en-US" noProof="0"/>
          </a:p>
        </p:txBody>
      </p:sp>
      <p:sp>
        <p:nvSpPr>
          <p:cNvPr id="4" name="Tempat penampung Footer 3"/>
          <p:cNvSpPr>
            <a:spLocks noGrp="1"/>
          </p:cNvSpPr>
          <p:nvPr>
            <p:ph type="ftr" sz="quarter" idx="11"/>
          </p:nvPr>
        </p:nvSpPr>
        <p:spPr/>
        <p:txBody>
          <a:bodyPr rtlCol="0"/>
          <a:lstStyle>
            <a:lvl1pPr>
              <a:defRPr>
                <a:latin typeface="Arial" panose="020B0604020202020204" pitchFamily="34" charset="0"/>
              </a:defRPr>
            </a:lvl1pPr>
          </a:lstStyle>
          <a:p>
            <a:r>
              <a:rPr lang="id-ID" noProof="0"/>
              <a:t>Tambahkan footer</a:t>
            </a:r>
          </a:p>
        </p:txBody>
      </p:sp>
      <p:sp>
        <p:nvSpPr>
          <p:cNvPr id="5" name="Tempat penampung Nomor Slide 4"/>
          <p:cNvSpPr>
            <a:spLocks noGrp="1"/>
          </p:cNvSpPr>
          <p:nvPr>
            <p:ph type="sldNum" sz="quarter" idx="12"/>
          </p:nvPr>
        </p:nvSpPr>
        <p:spPr/>
        <p:txBody>
          <a:bodyPr rtlCol="0"/>
          <a:lstStyle>
            <a:lvl1pPr>
              <a:defRPr>
                <a:latin typeface="Arial" panose="020B0604020202020204" pitchFamily="34" charset="0"/>
              </a:defRPr>
            </a:lvl1pPr>
          </a:lstStyle>
          <a:p>
            <a:fld id="{D5F02DF6-5EF1-449D-8E8F-F40E7D2FCBCB}" type="slidenum">
              <a:rPr lang="id-ID" altLang="en-US" noProof="0" smtClean="0"/>
              <a:pPr/>
              <a:t>‹#›</a:t>
            </a:fld>
            <a:endParaRPr lang="id-ID" altLang="en-US" noProof="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empat penampung Tanggal 1"/>
          <p:cNvSpPr>
            <a:spLocks noGrp="1"/>
          </p:cNvSpPr>
          <p:nvPr>
            <p:ph type="dt" sz="half" idx="10"/>
          </p:nvPr>
        </p:nvSpPr>
        <p:spPr/>
        <p:txBody>
          <a:bodyPr rtlCol="0"/>
          <a:lstStyle>
            <a:lvl1pPr>
              <a:defRPr>
                <a:latin typeface="Arial" panose="020B0604020202020204" pitchFamily="34" charset="0"/>
              </a:defRPr>
            </a:lvl1pPr>
          </a:lstStyle>
          <a:p>
            <a:fld id="{076663EA-9772-4595-B018-1C430BB31492}" type="datetime1">
              <a:rPr lang="id-ID" altLang="en-US" noProof="0" smtClean="0"/>
              <a:t>27/02/2024</a:t>
            </a:fld>
            <a:endParaRPr lang="id-ID" altLang="en-US" noProof="0"/>
          </a:p>
        </p:txBody>
      </p:sp>
      <p:sp>
        <p:nvSpPr>
          <p:cNvPr id="3" name="Tempat penampung Footer 2"/>
          <p:cNvSpPr>
            <a:spLocks noGrp="1"/>
          </p:cNvSpPr>
          <p:nvPr>
            <p:ph type="ftr" sz="quarter" idx="11"/>
          </p:nvPr>
        </p:nvSpPr>
        <p:spPr/>
        <p:txBody>
          <a:bodyPr rtlCol="0"/>
          <a:lstStyle>
            <a:lvl1pPr>
              <a:defRPr>
                <a:latin typeface="Arial" panose="020B0604020202020204" pitchFamily="34" charset="0"/>
              </a:defRPr>
            </a:lvl1pPr>
          </a:lstStyle>
          <a:p>
            <a:r>
              <a:rPr lang="id-ID" noProof="0"/>
              <a:t>Tambahkan footer</a:t>
            </a:r>
          </a:p>
        </p:txBody>
      </p:sp>
      <p:sp>
        <p:nvSpPr>
          <p:cNvPr id="4" name="Tempat penampung Nomor Slide 3"/>
          <p:cNvSpPr>
            <a:spLocks noGrp="1"/>
          </p:cNvSpPr>
          <p:nvPr>
            <p:ph type="sldNum" sz="quarter" idx="12"/>
          </p:nvPr>
        </p:nvSpPr>
        <p:spPr/>
        <p:txBody>
          <a:bodyPr rtlCol="0"/>
          <a:lstStyle>
            <a:lvl1pPr>
              <a:defRPr>
                <a:latin typeface="Arial" panose="020B0604020202020204" pitchFamily="34" charset="0"/>
              </a:defRPr>
            </a:lvl1pPr>
          </a:lstStyle>
          <a:p>
            <a:fld id="{AC3460AA-1533-4548-8781-A6D0EAE276D6}" type="slidenum">
              <a:rPr lang="id-ID" altLang="en-US" noProof="0" smtClean="0"/>
              <a:pPr/>
              <a:t>‹#›</a:t>
            </a:fld>
            <a:endParaRPr lang="id-ID" altLang="en-US" noProof="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p:cNvSpPr>
            <a:spLocks noGrp="1"/>
          </p:cNvSpPr>
          <p:nvPr>
            <p:ph type="title"/>
          </p:nvPr>
        </p:nvSpPr>
        <p:spPr>
          <a:xfrm>
            <a:off x="457200" y="273050"/>
            <a:ext cx="3008313" cy="1162050"/>
          </a:xfrm>
        </p:spPr>
        <p:txBody>
          <a:bodyPr rtlCol="0"/>
          <a:lstStyle>
            <a:lvl1pPr algn="l">
              <a:defRPr sz="2000" b="1">
                <a:latin typeface="Arial" panose="020B0604020202020204" pitchFamily="34" charset="0"/>
              </a:defRPr>
            </a:lvl1pPr>
          </a:lstStyle>
          <a:p>
            <a:pPr rtl="0"/>
            <a:r>
              <a:rPr lang="en-US" noProof="0"/>
              <a:t>Click to edit Master title style</a:t>
            </a:r>
            <a:endParaRPr lang="id-ID" noProof="0"/>
          </a:p>
        </p:txBody>
      </p:sp>
      <p:sp>
        <p:nvSpPr>
          <p:cNvPr id="3" name="Tempat penampung Konten 2"/>
          <p:cNvSpPr>
            <a:spLocks noGrp="1"/>
          </p:cNvSpPr>
          <p:nvPr>
            <p:ph idx="1" hasCustomPrompt="1"/>
          </p:nvPr>
        </p:nvSpPr>
        <p:spPr>
          <a:xfrm>
            <a:off x="3575050" y="273050"/>
            <a:ext cx="5111750" cy="5853113"/>
          </a:xfrm>
        </p:spPr>
        <p:txBody>
          <a:bodyPr rtlCol="0"/>
          <a:lstStyle>
            <a:lvl1pPr marL="45720" indent="0">
              <a:buFontTx/>
              <a:buNone/>
              <a:defRPr sz="3200">
                <a:latin typeface="Arial" panose="020B0604020202020204" pitchFamily="34" charset="0"/>
              </a:defRPr>
            </a:lvl1pPr>
            <a:lvl2pPr>
              <a:defRPr sz="2800">
                <a:latin typeface="Arial" panose="020B0604020202020204" pitchFamily="34" charset="0"/>
              </a:defRPr>
            </a:lvl2pPr>
            <a:lvl3pPr>
              <a:defRPr sz="2400">
                <a:latin typeface="Arial" panose="020B0604020202020204" pitchFamily="34" charset="0"/>
              </a:defRPr>
            </a:lvl3pPr>
            <a:lvl4pPr>
              <a:defRPr sz="2000">
                <a:latin typeface="Arial" panose="020B0604020202020204" pitchFamily="34" charset="0"/>
              </a:defRPr>
            </a:lvl4pPr>
            <a:lvl5pPr>
              <a:defRPr sz="2000">
                <a:latin typeface="Arial" panose="020B0604020202020204" pitchFamily="34" charset="0"/>
              </a:defRPr>
            </a:lvl5pPr>
            <a:lvl6pPr>
              <a:defRPr sz="2000"/>
            </a:lvl6pPr>
            <a:lvl7pPr>
              <a:defRPr sz="2000"/>
            </a:lvl7pPr>
            <a:lvl8pPr>
              <a:defRPr sz="2000"/>
            </a:lvl8pPr>
            <a:lvl9pPr>
              <a:defRPr sz="2000"/>
            </a:lvl9p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p:txBody>
      </p:sp>
      <p:sp>
        <p:nvSpPr>
          <p:cNvPr id="4" name="Tempat penampung Teks 3"/>
          <p:cNvSpPr>
            <a:spLocks noGrp="1"/>
          </p:cNvSpPr>
          <p:nvPr>
            <p:ph type="body" sz="half" idx="2" hasCustomPrompt="1"/>
          </p:nvPr>
        </p:nvSpPr>
        <p:spPr>
          <a:xfrm>
            <a:off x="457200" y="1435100"/>
            <a:ext cx="3008313" cy="4691063"/>
          </a:xfrm>
        </p:spPr>
        <p:txBody>
          <a:bodyPr rtlCol="0"/>
          <a:lstStyle>
            <a:lvl1pPr marL="0" indent="0">
              <a:buNone/>
              <a:defRPr sz="1400">
                <a:latin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d-ID" noProof="0"/>
              <a:t>Klik untuk mengedit gaya teks Master</a:t>
            </a:r>
          </a:p>
        </p:txBody>
      </p:sp>
      <p:sp>
        <p:nvSpPr>
          <p:cNvPr id="5" name="Tempat penampung Tanggal 4"/>
          <p:cNvSpPr>
            <a:spLocks noGrp="1"/>
          </p:cNvSpPr>
          <p:nvPr>
            <p:ph type="dt" sz="half" idx="10"/>
          </p:nvPr>
        </p:nvSpPr>
        <p:spPr/>
        <p:txBody>
          <a:bodyPr rtlCol="0"/>
          <a:lstStyle>
            <a:lvl1pPr>
              <a:defRPr>
                <a:latin typeface="Arial" panose="020B0604020202020204" pitchFamily="34" charset="0"/>
              </a:defRPr>
            </a:lvl1pPr>
          </a:lstStyle>
          <a:p>
            <a:fld id="{27FEAD8D-D7E0-44A4-A2DB-522AD896178A}" type="datetime1">
              <a:rPr lang="id-ID" altLang="en-US" noProof="0" smtClean="0"/>
              <a:t>27/02/2024</a:t>
            </a:fld>
            <a:endParaRPr lang="id-ID" altLang="en-US" noProof="0"/>
          </a:p>
        </p:txBody>
      </p:sp>
      <p:sp>
        <p:nvSpPr>
          <p:cNvPr id="6" name="Tempat penampung Footer 5"/>
          <p:cNvSpPr>
            <a:spLocks noGrp="1"/>
          </p:cNvSpPr>
          <p:nvPr>
            <p:ph type="ftr" sz="quarter" idx="11"/>
          </p:nvPr>
        </p:nvSpPr>
        <p:spPr/>
        <p:txBody>
          <a:bodyPr rtlCol="0"/>
          <a:lstStyle>
            <a:lvl1pPr>
              <a:defRPr>
                <a:latin typeface="Arial" panose="020B0604020202020204" pitchFamily="34" charset="0"/>
              </a:defRPr>
            </a:lvl1pPr>
          </a:lstStyle>
          <a:p>
            <a:r>
              <a:rPr lang="id-ID" noProof="0"/>
              <a:t>Tambahkan footer</a:t>
            </a:r>
          </a:p>
        </p:txBody>
      </p:sp>
      <p:sp>
        <p:nvSpPr>
          <p:cNvPr id="7" name="Tempat penampung Nomor Slide 6"/>
          <p:cNvSpPr>
            <a:spLocks noGrp="1"/>
          </p:cNvSpPr>
          <p:nvPr>
            <p:ph type="sldNum" sz="quarter" idx="12"/>
          </p:nvPr>
        </p:nvSpPr>
        <p:spPr/>
        <p:txBody>
          <a:bodyPr rtlCol="0"/>
          <a:lstStyle>
            <a:lvl1pPr>
              <a:defRPr>
                <a:latin typeface="Arial" panose="020B0604020202020204" pitchFamily="34" charset="0"/>
              </a:defRPr>
            </a:lvl1pPr>
          </a:lstStyle>
          <a:p>
            <a:fld id="{C6386842-FEC9-453F-B6F7-7C945F3A2D73}" type="slidenum">
              <a:rPr lang="id-ID" altLang="en-US" noProof="0" smtClean="0"/>
              <a:pPr/>
              <a:t>‹#›</a:t>
            </a:fld>
            <a:endParaRPr lang="id-ID" altLang="en-US" noProof="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p:cNvSpPr>
            <a:spLocks noGrp="1"/>
          </p:cNvSpPr>
          <p:nvPr>
            <p:ph type="title"/>
          </p:nvPr>
        </p:nvSpPr>
        <p:spPr>
          <a:xfrm>
            <a:off x="1792288" y="4800600"/>
            <a:ext cx="5486400" cy="566738"/>
          </a:xfrm>
        </p:spPr>
        <p:txBody>
          <a:bodyPr rtlCol="0"/>
          <a:lstStyle>
            <a:lvl1pPr algn="l">
              <a:defRPr sz="2000" b="1">
                <a:latin typeface="Arial" panose="020B0604020202020204" pitchFamily="34" charset="0"/>
              </a:defRPr>
            </a:lvl1pPr>
          </a:lstStyle>
          <a:p>
            <a:pPr rtl="0"/>
            <a:r>
              <a:rPr lang="en-US" noProof="0"/>
              <a:t>Click to edit Master title style</a:t>
            </a:r>
            <a:endParaRPr lang="id-ID" noProof="0"/>
          </a:p>
        </p:txBody>
      </p:sp>
      <p:sp>
        <p:nvSpPr>
          <p:cNvPr id="3" name="Tempat penampung Gambar 2" descr="Tempat penampung kosong untuk menambahkan gambar. Klik tempat penampung lalu pilih gambar yang ingin Anda tambahkan"/>
          <p:cNvSpPr>
            <a:spLocks noGrp="1"/>
          </p:cNvSpPr>
          <p:nvPr>
            <p:ph type="pic" idx="1"/>
          </p:nvPr>
        </p:nvSpPr>
        <p:spPr>
          <a:xfrm>
            <a:off x="1792288" y="612775"/>
            <a:ext cx="5486400" cy="4114800"/>
          </a:xfrm>
        </p:spPr>
        <p:txBody>
          <a:bodyPr rtlCol="0"/>
          <a:lstStyle>
            <a:lvl1pPr marL="0" indent="0">
              <a:buNone/>
              <a:defRPr sz="3200">
                <a:latin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id-ID" noProof="0"/>
          </a:p>
        </p:txBody>
      </p:sp>
      <p:sp>
        <p:nvSpPr>
          <p:cNvPr id="4" name="Tempat penampung Teks 3"/>
          <p:cNvSpPr>
            <a:spLocks noGrp="1"/>
          </p:cNvSpPr>
          <p:nvPr>
            <p:ph type="body" sz="half" idx="2" hasCustomPrompt="1"/>
          </p:nvPr>
        </p:nvSpPr>
        <p:spPr>
          <a:xfrm>
            <a:off x="1792288" y="5367338"/>
            <a:ext cx="5486400" cy="804862"/>
          </a:xfrm>
        </p:spPr>
        <p:txBody>
          <a:bodyPr rtlCol="0"/>
          <a:lstStyle>
            <a:lvl1pPr marL="0" indent="0">
              <a:buNone/>
              <a:defRPr sz="1400">
                <a:latin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d-ID" noProof="0"/>
              <a:t>Klik untuk mengedit gaya teks Master</a:t>
            </a:r>
          </a:p>
        </p:txBody>
      </p:sp>
      <p:sp>
        <p:nvSpPr>
          <p:cNvPr id="5" name="Tempat penampung Tanggal 4"/>
          <p:cNvSpPr>
            <a:spLocks noGrp="1"/>
          </p:cNvSpPr>
          <p:nvPr>
            <p:ph type="dt" sz="half" idx="10"/>
          </p:nvPr>
        </p:nvSpPr>
        <p:spPr/>
        <p:txBody>
          <a:bodyPr rtlCol="0"/>
          <a:lstStyle>
            <a:lvl1pPr>
              <a:defRPr>
                <a:latin typeface="Arial" panose="020B0604020202020204" pitchFamily="34" charset="0"/>
              </a:defRPr>
            </a:lvl1pPr>
          </a:lstStyle>
          <a:p>
            <a:fld id="{A0D56CA2-27C1-48CA-94AE-16D17C261043}" type="datetime1">
              <a:rPr lang="id-ID" altLang="en-US" noProof="0" smtClean="0"/>
              <a:t>27/02/2024</a:t>
            </a:fld>
            <a:endParaRPr lang="id-ID" altLang="en-US" noProof="0"/>
          </a:p>
        </p:txBody>
      </p:sp>
      <p:sp>
        <p:nvSpPr>
          <p:cNvPr id="6" name="Tempat penampung Footer 5"/>
          <p:cNvSpPr>
            <a:spLocks noGrp="1"/>
          </p:cNvSpPr>
          <p:nvPr>
            <p:ph type="ftr" sz="quarter" idx="11"/>
          </p:nvPr>
        </p:nvSpPr>
        <p:spPr/>
        <p:txBody>
          <a:bodyPr rtlCol="0"/>
          <a:lstStyle>
            <a:lvl1pPr>
              <a:defRPr>
                <a:latin typeface="Arial" panose="020B0604020202020204" pitchFamily="34" charset="0"/>
              </a:defRPr>
            </a:lvl1pPr>
          </a:lstStyle>
          <a:p>
            <a:r>
              <a:rPr lang="id-ID" noProof="0"/>
              <a:t>Tambahkan footer</a:t>
            </a:r>
          </a:p>
        </p:txBody>
      </p:sp>
      <p:sp>
        <p:nvSpPr>
          <p:cNvPr id="7" name="Tempat penampung Nomor Slide 6"/>
          <p:cNvSpPr>
            <a:spLocks noGrp="1"/>
          </p:cNvSpPr>
          <p:nvPr>
            <p:ph type="sldNum" sz="quarter" idx="12"/>
          </p:nvPr>
        </p:nvSpPr>
        <p:spPr/>
        <p:txBody>
          <a:bodyPr rtlCol="0"/>
          <a:lstStyle>
            <a:lvl1pPr>
              <a:defRPr>
                <a:latin typeface="Arial" panose="020B0604020202020204" pitchFamily="34" charset="0"/>
              </a:defRPr>
            </a:lvl1pPr>
          </a:lstStyle>
          <a:p>
            <a:fld id="{E96DA581-ADE3-4A40-91CB-711A776CAC29}" type="slidenum">
              <a:rPr lang="id-ID" altLang="en-US" noProof="0" smtClean="0"/>
              <a:pPr/>
              <a:t>‹#›</a:t>
            </a:fld>
            <a:endParaRPr lang="id-ID" altLang="en-US" noProof="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Garis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id-ID" noProof="0">
              <a:latin typeface="Arial" panose="020B0604020202020204" pitchFamily="34" charset="0"/>
            </a:endParaRPr>
          </a:p>
        </p:txBody>
      </p:sp>
      <p:grpSp>
        <p:nvGrpSpPr>
          <p:cNvPr id="46088" name="Gr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d-ID" noProof="0">
                <a:latin typeface="Arial" panose="020B0604020202020204" pitchFamily="34" charset="0"/>
              </a:endParaRPr>
            </a:p>
          </p:txBody>
        </p:sp>
      </p:grpSp>
      <p:sp>
        <p:nvSpPr>
          <p:cNvPr id="46083" name="Tempat penampung Judul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lvl="0" rtl="0"/>
            <a:r>
              <a:rPr lang="id-ID" noProof="0"/>
              <a:t>Klik untuk mengedit gaya judul Master</a:t>
            </a:r>
          </a:p>
        </p:txBody>
      </p:sp>
      <p:sp>
        <p:nvSpPr>
          <p:cNvPr id="46084" name="Tempat penampung Teks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lvl="0" rtl="0"/>
            <a:r>
              <a:rPr lang="id-ID" noProof="0"/>
              <a:t>Klik untuk mengedit gaya teks Master</a:t>
            </a:r>
          </a:p>
          <a:p>
            <a:pPr lvl="1" rtl="0"/>
            <a:r>
              <a:rPr lang="id-ID" noProof="0"/>
              <a:t>Tingkat kedua</a:t>
            </a:r>
          </a:p>
          <a:p>
            <a:pPr lvl="2" rtl="0"/>
            <a:r>
              <a:rPr lang="id-ID" noProof="0"/>
              <a:t>Tingkat ketiga</a:t>
            </a:r>
          </a:p>
          <a:p>
            <a:pPr lvl="3" rtl="0"/>
            <a:r>
              <a:rPr lang="id-ID" noProof="0"/>
              <a:t>Tingkat keempat</a:t>
            </a:r>
          </a:p>
          <a:p>
            <a:pPr lvl="4" rtl="0"/>
            <a:r>
              <a:rPr lang="id-ID" noProof="0"/>
              <a:t>Tingkat kelima</a:t>
            </a:r>
          </a:p>
          <a:p>
            <a:pPr lvl="8" rtl="0"/>
            <a:endParaRPr lang="id-ID" altLang="en-US" noProof="0"/>
          </a:p>
          <a:p>
            <a:pPr lvl="8" rtl="0"/>
            <a:endParaRPr lang="id-ID" altLang="en-US" noProof="0"/>
          </a:p>
        </p:txBody>
      </p:sp>
      <p:sp>
        <p:nvSpPr>
          <p:cNvPr id="46085" name="Tempat penampung Tanggal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spcBef>
                <a:spcPct val="0"/>
              </a:spcBef>
              <a:buClrTx/>
              <a:buSzTx/>
              <a:buFontTx/>
              <a:buNone/>
              <a:defRPr sz="1000">
                <a:latin typeface="Arial" panose="020B0604020202020204" pitchFamily="34" charset="0"/>
              </a:defRPr>
            </a:lvl1pPr>
          </a:lstStyle>
          <a:p>
            <a:fld id="{F028362F-813F-4396-B5AD-EEF3F48BE6B6}" type="datetime1">
              <a:rPr lang="id-ID" altLang="en-US" noProof="0" smtClean="0"/>
              <a:t>27/02/2024</a:t>
            </a:fld>
            <a:endParaRPr lang="id-ID" altLang="en-US" noProof="0"/>
          </a:p>
        </p:txBody>
      </p:sp>
      <p:sp>
        <p:nvSpPr>
          <p:cNvPr id="46086" name="Tempat penampung Footer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lgn="ctr">
              <a:spcBef>
                <a:spcPct val="0"/>
              </a:spcBef>
              <a:buClrTx/>
              <a:buSzTx/>
              <a:buFontTx/>
              <a:buNone/>
              <a:defRPr sz="1000">
                <a:latin typeface="Arial" panose="020B0604020202020204" pitchFamily="34" charset="0"/>
              </a:defRPr>
            </a:lvl1pPr>
          </a:lstStyle>
          <a:p>
            <a:r>
              <a:rPr lang="id-ID" noProof="0"/>
              <a:t>Tambahkan footer</a:t>
            </a:r>
          </a:p>
        </p:txBody>
      </p:sp>
      <p:sp>
        <p:nvSpPr>
          <p:cNvPr id="46087" name="Tempat penampung Nomor Slide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lgn="r">
              <a:spcBef>
                <a:spcPct val="0"/>
              </a:spcBef>
              <a:buClrTx/>
              <a:buSzTx/>
              <a:buFontTx/>
              <a:buNone/>
              <a:defRPr sz="1000">
                <a:latin typeface="Arial" panose="020B0604020202020204" pitchFamily="34" charset="0"/>
              </a:defRPr>
            </a:lvl1pPr>
          </a:lstStyle>
          <a:p>
            <a:fld id="{D7E5119E-5338-4B55-81DC-57EAC9440FD0}" type="slidenum">
              <a:rPr lang="id-ID" altLang="en-US" noProof="0" smtClean="0"/>
              <a:pPr/>
              <a:t>‹#›</a:t>
            </a:fld>
            <a:endParaRPr lang="id-ID" altLang="en-US" noProof="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lvl1pPr algn="l" rtl="0" eaLnBrk="1" fontAlgn="base" hangingPunct="1">
        <a:spcBef>
          <a:spcPct val="0"/>
        </a:spcBef>
        <a:spcAft>
          <a:spcPct val="0"/>
        </a:spcAft>
        <a:defRPr sz="3600" b="1">
          <a:solidFill>
            <a:schemeClr val="tx2"/>
          </a:solidFill>
          <a:latin typeface="Arial" panose="020B0604020202020204" pitchFamily="34" charset="0"/>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Arial" panose="020B0604020202020204" pitchFamily="34" charset="0"/>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Arial" panose="020B0604020202020204" pitchFamily="34" charset="0"/>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Arial" panose="020B0604020202020204" pitchFamily="34" charset="0"/>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Arial" panose="020B0604020202020204" pitchFamily="34" charset="0"/>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Arial" panose="020B0604020202020204" pitchFamily="34" charset="0"/>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Judul 3">
            <a:extLst>
              <a:ext uri="{FF2B5EF4-FFF2-40B4-BE49-F238E27FC236}">
                <a16:creationId xmlns:a16="http://schemas.microsoft.com/office/drawing/2014/main" id="{70486D98-0B9B-4C4E-A25F-64BA4C5DBB94}"/>
              </a:ext>
            </a:extLst>
          </p:cNvPr>
          <p:cNvSpPr>
            <a:spLocks noGrp="1"/>
          </p:cNvSpPr>
          <p:nvPr>
            <p:ph type="ctrTitle"/>
          </p:nvPr>
        </p:nvSpPr>
        <p:spPr/>
        <p:txBody>
          <a:bodyPr rtlCol="0"/>
          <a:lstStyle/>
          <a:p>
            <a:pPr rtl="0"/>
            <a:r>
              <a:rPr lang="en-US" dirty="0" err="1">
                <a:latin typeface="Arial" panose="020B0604020202020204" pitchFamily="34" charset="0"/>
              </a:rPr>
              <a:t>Komputer</a:t>
            </a:r>
            <a:r>
              <a:rPr lang="en-US" dirty="0">
                <a:latin typeface="Arial" panose="020B0604020202020204" pitchFamily="34" charset="0"/>
              </a:rPr>
              <a:t> </a:t>
            </a:r>
            <a:r>
              <a:rPr lang="en-US" dirty="0" err="1">
                <a:latin typeface="Arial" panose="020B0604020202020204" pitchFamily="34" charset="0"/>
              </a:rPr>
              <a:t>Administrasi</a:t>
            </a:r>
            <a:r>
              <a:rPr lang="en-US" dirty="0">
                <a:latin typeface="Arial" panose="020B0604020202020204" pitchFamily="34" charset="0"/>
              </a:rPr>
              <a:t> </a:t>
            </a:r>
            <a:r>
              <a:rPr lang="en-US" dirty="0" err="1">
                <a:latin typeface="Arial" panose="020B0604020202020204" pitchFamily="34" charset="0"/>
              </a:rPr>
              <a:t>Lanjutan</a:t>
            </a:r>
            <a:endParaRPr lang="id-ID" dirty="0">
              <a:latin typeface="Arial" panose="020B0604020202020204" pitchFamily="34" charset="0"/>
            </a:endParaRPr>
          </a:p>
        </p:txBody>
      </p:sp>
      <p:sp>
        <p:nvSpPr>
          <p:cNvPr id="5" name="Subjudul 4">
            <a:extLst>
              <a:ext uri="{FF2B5EF4-FFF2-40B4-BE49-F238E27FC236}">
                <a16:creationId xmlns:a16="http://schemas.microsoft.com/office/drawing/2014/main" id="{D655BBED-E65C-4B70-99E3-9318D4F249A0}"/>
              </a:ext>
            </a:extLst>
          </p:cNvPr>
          <p:cNvSpPr>
            <a:spLocks noGrp="1"/>
          </p:cNvSpPr>
          <p:nvPr>
            <p:ph type="subTitle" idx="1"/>
          </p:nvPr>
        </p:nvSpPr>
        <p:spPr/>
        <p:txBody>
          <a:bodyPr rtlCol="0"/>
          <a:lstStyle/>
          <a:p>
            <a:pPr rtl="0"/>
            <a:r>
              <a:rPr lang="en-US" dirty="0"/>
              <a:t>Arik </a:t>
            </a:r>
            <a:r>
              <a:rPr lang="en-US" dirty="0" err="1"/>
              <a:t>Sofan</a:t>
            </a:r>
            <a:r>
              <a:rPr lang="en-US" dirty="0"/>
              <a:t> </a:t>
            </a:r>
            <a:r>
              <a:rPr lang="en-US" dirty="0" err="1"/>
              <a:t>Tohir</a:t>
            </a:r>
            <a:r>
              <a:rPr lang="en-US" dirty="0"/>
              <a:t>, </a:t>
            </a:r>
            <a:r>
              <a:rPr lang="en-US" dirty="0" err="1"/>
              <a:t>M.Kom</a:t>
            </a:r>
            <a:endParaRPr lang="id-ID" dirty="0">
              <a:latin typeface="Arial" panose="020B0604020202020204" pitchFamily="34" charset="0"/>
            </a:endParaRPr>
          </a:p>
        </p:txBody>
      </p:sp>
    </p:spTree>
    <p:extLst>
      <p:ext uri="{BB962C8B-B14F-4D97-AF65-F5344CB8AC3E}">
        <p14:creationId xmlns:p14="http://schemas.microsoft.com/office/powerpoint/2010/main" val="342948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CC6814B-3E46-4B4F-A449-2D17ABFA3371}"/>
              </a:ext>
            </a:extLst>
          </p:cNvPr>
          <p:cNvSpPr>
            <a:spLocks noGrp="1"/>
          </p:cNvSpPr>
          <p:nvPr>
            <p:ph type="title"/>
          </p:nvPr>
        </p:nvSpPr>
        <p:spPr/>
        <p:txBody>
          <a:bodyPr rtlCol="0"/>
          <a:lstStyle/>
          <a:p>
            <a:pPr rtl="0"/>
            <a:r>
              <a:rPr lang="en-US" dirty="0" err="1">
                <a:latin typeface="Arial" panose="020B0604020202020204" pitchFamily="34" charset="0"/>
              </a:rPr>
              <a:t>Contoh</a:t>
            </a:r>
            <a:r>
              <a:rPr lang="en-US" dirty="0">
                <a:latin typeface="Arial" panose="020B0604020202020204" pitchFamily="34" charset="0"/>
              </a:rPr>
              <a:t> 2</a:t>
            </a:r>
            <a:endParaRPr lang="id-ID" dirty="0">
              <a:latin typeface="Arial" panose="020B0604020202020204" pitchFamily="34" charset="0"/>
            </a:endParaRPr>
          </a:p>
        </p:txBody>
      </p:sp>
      <p:pic>
        <p:nvPicPr>
          <p:cNvPr id="5" name="Content Placeholder 4">
            <a:extLst>
              <a:ext uri="{FF2B5EF4-FFF2-40B4-BE49-F238E27FC236}">
                <a16:creationId xmlns:a16="http://schemas.microsoft.com/office/drawing/2014/main" id="{B2E2FF98-6513-5683-6BF6-FDB02A56351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4937" y="1500202"/>
            <a:ext cx="5559863" cy="3335918"/>
          </a:xfrm>
        </p:spPr>
      </p:pic>
      <p:sp>
        <p:nvSpPr>
          <p:cNvPr id="6" name="TextBox 5">
            <a:extLst>
              <a:ext uri="{FF2B5EF4-FFF2-40B4-BE49-F238E27FC236}">
                <a16:creationId xmlns:a16="http://schemas.microsoft.com/office/drawing/2014/main" id="{9BF69556-10C8-FDF5-1BBD-2570DFDA0658}"/>
              </a:ext>
            </a:extLst>
          </p:cNvPr>
          <p:cNvSpPr txBox="1"/>
          <p:nvPr/>
        </p:nvSpPr>
        <p:spPr>
          <a:xfrm>
            <a:off x="579884" y="5285467"/>
            <a:ext cx="7984231" cy="1015663"/>
          </a:xfrm>
          <a:prstGeom prst="rect">
            <a:avLst/>
          </a:prstGeom>
          <a:noFill/>
        </p:spPr>
        <p:txBody>
          <a:bodyPr wrap="square" rtlCol="0">
            <a:spAutoFit/>
          </a:bodyPr>
          <a:lstStyle/>
          <a:p>
            <a:pPr>
              <a:buNone/>
            </a:pPr>
            <a:r>
              <a:rPr lang="id-ID" sz="2000" b="1" i="0" dirty="0">
                <a:solidFill>
                  <a:srgbClr val="FF0000"/>
                </a:solidFill>
                <a:effectLst/>
                <a:latin typeface="Segoe UI" panose="020B0502040204020203" pitchFamily="34" charset="0"/>
              </a:rPr>
              <a:t>Contoh diatas mengikuti aturan pemisah array untuk regional setting Indonesia, yakni menggunakan slash(\). Sedangkan pada regional English pemis array adalah semicolon atau titik koma (;).</a:t>
            </a:r>
            <a:endParaRPr lang="id-ID" sz="2000" b="1" dirty="0">
              <a:solidFill>
                <a:srgbClr val="FF0000"/>
              </a:solidFill>
            </a:endParaRPr>
          </a:p>
        </p:txBody>
      </p:sp>
    </p:spTree>
    <p:extLst>
      <p:ext uri="{BB962C8B-B14F-4D97-AF65-F5344CB8AC3E}">
        <p14:creationId xmlns:p14="http://schemas.microsoft.com/office/powerpoint/2010/main" val="2544949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3A4EE38-DE1D-4015-B070-A6B7E4B6135F}"/>
              </a:ext>
            </a:extLst>
          </p:cNvPr>
          <p:cNvSpPr>
            <a:spLocks noGrp="1"/>
          </p:cNvSpPr>
          <p:nvPr>
            <p:ph type="title"/>
          </p:nvPr>
        </p:nvSpPr>
        <p:spPr/>
        <p:txBody>
          <a:bodyPr rtlCol="0"/>
          <a:lstStyle/>
          <a:p>
            <a:pPr rtl="0"/>
            <a:r>
              <a:rPr lang="en-US" dirty="0" err="1">
                <a:latin typeface="Arial" panose="020B0604020202020204" pitchFamily="34" charset="0"/>
              </a:rPr>
              <a:t>Contoh</a:t>
            </a:r>
            <a:r>
              <a:rPr lang="en-US" dirty="0">
                <a:latin typeface="Arial" panose="020B0604020202020204" pitchFamily="34" charset="0"/>
              </a:rPr>
              <a:t> 3</a:t>
            </a:r>
            <a:endParaRPr lang="id-ID" dirty="0">
              <a:latin typeface="Arial" panose="020B0604020202020204" pitchFamily="34" charset="0"/>
            </a:endParaRPr>
          </a:p>
        </p:txBody>
      </p:sp>
      <p:pic>
        <p:nvPicPr>
          <p:cNvPr id="5" name="Content Placeholder 4">
            <a:extLst>
              <a:ext uri="{FF2B5EF4-FFF2-40B4-BE49-F238E27FC236}">
                <a16:creationId xmlns:a16="http://schemas.microsoft.com/office/drawing/2014/main" id="{87A54285-6741-8674-3A5F-A5CD247965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6" y="1700808"/>
            <a:ext cx="5280586" cy="3168352"/>
          </a:xfrm>
        </p:spPr>
      </p:pic>
    </p:spTree>
    <p:extLst>
      <p:ext uri="{BB962C8B-B14F-4D97-AF65-F5344CB8AC3E}">
        <p14:creationId xmlns:p14="http://schemas.microsoft.com/office/powerpoint/2010/main" val="1163146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CBF7E1A-4726-4A4D-936E-1547410B3991}"/>
              </a:ext>
            </a:extLst>
          </p:cNvPr>
          <p:cNvSpPr>
            <a:spLocks noGrp="1"/>
          </p:cNvSpPr>
          <p:nvPr>
            <p:ph type="title"/>
          </p:nvPr>
        </p:nvSpPr>
        <p:spPr>
          <a:xfrm>
            <a:off x="107504" y="117376"/>
            <a:ext cx="6431632" cy="575320"/>
          </a:xfrm>
        </p:spPr>
        <p:txBody>
          <a:bodyPr rtlCol="0"/>
          <a:lstStyle/>
          <a:p>
            <a:pPr rtl="0"/>
            <a:r>
              <a:rPr lang="en-US" dirty="0">
                <a:latin typeface="Arial" panose="020B0604020202020204" pitchFamily="34" charset="0"/>
              </a:rPr>
              <a:t>Latihan</a:t>
            </a:r>
            <a:endParaRPr lang="id-ID" dirty="0">
              <a:latin typeface="Arial" panose="020B0604020202020204" pitchFamily="34" charset="0"/>
            </a:endParaRPr>
          </a:p>
        </p:txBody>
      </p:sp>
      <p:pic>
        <p:nvPicPr>
          <p:cNvPr id="5" name="Content Placeholder 4">
            <a:extLst>
              <a:ext uri="{FF2B5EF4-FFF2-40B4-BE49-F238E27FC236}">
                <a16:creationId xmlns:a16="http://schemas.microsoft.com/office/drawing/2014/main" id="{1E568546-3F07-0AA2-D7DD-2C50F29079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1680" y="687974"/>
            <a:ext cx="6266991" cy="4392488"/>
          </a:xfrm>
        </p:spPr>
      </p:pic>
      <p:sp>
        <p:nvSpPr>
          <p:cNvPr id="6" name="TextBox 5">
            <a:extLst>
              <a:ext uri="{FF2B5EF4-FFF2-40B4-BE49-F238E27FC236}">
                <a16:creationId xmlns:a16="http://schemas.microsoft.com/office/drawing/2014/main" id="{306B1E21-D4D3-E353-95A3-8D1C0341049E}"/>
              </a:ext>
            </a:extLst>
          </p:cNvPr>
          <p:cNvSpPr txBox="1"/>
          <p:nvPr/>
        </p:nvSpPr>
        <p:spPr>
          <a:xfrm>
            <a:off x="1509302" y="5404838"/>
            <a:ext cx="6125395" cy="492443"/>
          </a:xfrm>
          <a:prstGeom prst="rect">
            <a:avLst/>
          </a:prstGeom>
          <a:noFill/>
        </p:spPr>
        <p:txBody>
          <a:bodyPr wrap="none" rtlCol="0">
            <a:spAutoFit/>
          </a:bodyPr>
          <a:lstStyle/>
          <a:p>
            <a:pPr>
              <a:buNone/>
            </a:pPr>
            <a:r>
              <a:rPr lang="en-US" dirty="0" err="1"/>
              <a:t>Berapa</a:t>
            </a:r>
            <a:r>
              <a:rPr lang="en-US" dirty="0"/>
              <a:t> </a:t>
            </a:r>
            <a:r>
              <a:rPr lang="en-US" dirty="0" err="1"/>
              <a:t>nilai</a:t>
            </a:r>
            <a:r>
              <a:rPr lang="en-US" dirty="0"/>
              <a:t> </a:t>
            </a:r>
            <a:r>
              <a:rPr lang="en-US" dirty="0" err="1"/>
              <a:t>gaji</a:t>
            </a:r>
            <a:r>
              <a:rPr lang="en-US" dirty="0"/>
              <a:t> </a:t>
            </a:r>
            <a:r>
              <a:rPr lang="en-US" dirty="0" err="1"/>
              <a:t>pokok</a:t>
            </a:r>
            <a:r>
              <a:rPr lang="en-US" dirty="0"/>
              <a:t> </a:t>
            </a:r>
            <a:r>
              <a:rPr lang="en-US" dirty="0" err="1"/>
              <a:t>dari</a:t>
            </a:r>
            <a:r>
              <a:rPr lang="en-US" dirty="0"/>
              <a:t> </a:t>
            </a:r>
            <a:r>
              <a:rPr lang="en-US" dirty="0" err="1"/>
              <a:t>setiap</a:t>
            </a:r>
            <a:r>
              <a:rPr lang="en-US" dirty="0"/>
              <a:t> orang</a:t>
            </a:r>
            <a:endParaRPr lang="id-ID" dirty="0"/>
          </a:p>
        </p:txBody>
      </p:sp>
    </p:spTree>
    <p:extLst>
      <p:ext uri="{BB962C8B-B14F-4D97-AF65-F5344CB8AC3E}">
        <p14:creationId xmlns:p14="http://schemas.microsoft.com/office/powerpoint/2010/main" val="85717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EE2B656-4656-4646-A221-7C30814F2E69}"/>
              </a:ext>
            </a:extLst>
          </p:cNvPr>
          <p:cNvSpPr>
            <a:spLocks noGrp="1"/>
          </p:cNvSpPr>
          <p:nvPr>
            <p:ph type="title"/>
          </p:nvPr>
        </p:nvSpPr>
        <p:spPr/>
        <p:txBody>
          <a:bodyPr rtlCol="0"/>
          <a:lstStyle/>
          <a:p>
            <a:pPr rtl="0"/>
            <a:r>
              <a:rPr lang="en-US" dirty="0" err="1">
                <a:latin typeface="Arial" panose="020B0604020202020204" pitchFamily="34" charset="0"/>
              </a:rPr>
              <a:t>Penggunaan</a:t>
            </a:r>
            <a:r>
              <a:rPr lang="en-US" dirty="0">
                <a:latin typeface="Arial" panose="020B0604020202020204" pitchFamily="34" charset="0"/>
              </a:rPr>
              <a:t> </a:t>
            </a:r>
            <a:r>
              <a:rPr lang="en-US">
                <a:latin typeface="Arial" panose="020B0604020202020204" pitchFamily="34" charset="0"/>
              </a:rPr>
              <a:t>Lookup Reference</a:t>
            </a:r>
            <a:endParaRPr lang="id-ID" dirty="0">
              <a:latin typeface="Arial" panose="020B0604020202020204" pitchFamily="34" charset="0"/>
            </a:endParaRPr>
          </a:p>
        </p:txBody>
      </p:sp>
      <p:sp>
        <p:nvSpPr>
          <p:cNvPr id="3" name="Tempat penampung Konten 2">
            <a:extLst>
              <a:ext uri="{FF2B5EF4-FFF2-40B4-BE49-F238E27FC236}">
                <a16:creationId xmlns:a16="http://schemas.microsoft.com/office/drawing/2014/main" id="{F6DABF9E-9B82-4C13-8452-952BD74F6DC7}"/>
              </a:ext>
            </a:extLst>
          </p:cNvPr>
          <p:cNvSpPr>
            <a:spLocks noGrp="1"/>
          </p:cNvSpPr>
          <p:nvPr>
            <p:ph idx="1"/>
          </p:nvPr>
        </p:nvSpPr>
        <p:spPr/>
        <p:txBody>
          <a:bodyPr rtlCol="0">
            <a:normAutofit/>
          </a:bodyPr>
          <a:lstStyle/>
          <a:p>
            <a:pPr marL="502920" indent="-457200" rtl="0">
              <a:buFont typeface="Wingdings" panose="05000000000000000000" pitchFamily="2" charset="2"/>
              <a:buChar char="ü"/>
            </a:pPr>
            <a:r>
              <a:rPr lang="en-US" dirty="0">
                <a:latin typeface="Arial" panose="020B0604020202020204" pitchFamily="34" charset="0"/>
              </a:rPr>
              <a:t>LOOKUP </a:t>
            </a:r>
            <a:r>
              <a:rPr lang="en-US" dirty="0">
                <a:latin typeface="Arial" panose="020B0604020202020204" pitchFamily="34" charset="0"/>
                <a:sym typeface="Wingdings" panose="05000000000000000000" pitchFamily="2" charset="2"/>
              </a:rPr>
              <a:t> </a:t>
            </a:r>
            <a:r>
              <a:rPr lang="id-ID" b="1" i="1" dirty="0">
                <a:solidFill>
                  <a:srgbClr val="333333"/>
                </a:solidFill>
                <a:effectLst/>
                <a:latin typeface="Segoe UI" panose="020B0502040204020203" pitchFamily="34" charset="0"/>
              </a:rPr>
              <a:t>Fungsi LOOKUP</a:t>
            </a:r>
            <a:r>
              <a:rPr lang="id-ID" b="0" i="0" dirty="0">
                <a:solidFill>
                  <a:srgbClr val="333333"/>
                </a:solidFill>
                <a:effectLst/>
                <a:latin typeface="Segoe UI" panose="020B0502040204020203" pitchFamily="34" charset="0"/>
              </a:rPr>
              <a:t> pada excel menghasilkan sebuah nilai baik dari satu baris maupun satu kolom sebuah range atau dari </a:t>
            </a:r>
            <a:r>
              <a:rPr lang="en-US" b="0" i="0" dirty="0">
                <a:solidFill>
                  <a:srgbClr val="333333"/>
                </a:solidFill>
                <a:effectLst/>
                <a:latin typeface="Segoe UI" panose="020B0502040204020203" pitchFamily="34" charset="0"/>
              </a:rPr>
              <a:t>array</a:t>
            </a:r>
          </a:p>
          <a:p>
            <a:pPr marL="1149350" lvl="1" indent="-457200">
              <a:buFont typeface="Wingdings" panose="05000000000000000000" pitchFamily="2" charset="2"/>
              <a:buChar char="ü"/>
            </a:pPr>
            <a:r>
              <a:rPr lang="en-US" dirty="0" err="1">
                <a:solidFill>
                  <a:srgbClr val="333333"/>
                </a:solidFill>
                <a:latin typeface="Segoe UI" panose="020B0502040204020203" pitchFamily="34" charset="0"/>
              </a:rPr>
              <a:t>Vektor</a:t>
            </a:r>
            <a:endParaRPr lang="en-US" dirty="0">
              <a:solidFill>
                <a:srgbClr val="333333"/>
              </a:solidFill>
              <a:latin typeface="Segoe UI" panose="020B0502040204020203" pitchFamily="34" charset="0"/>
            </a:endParaRPr>
          </a:p>
          <a:p>
            <a:pPr marL="1149350" lvl="1" indent="-457200">
              <a:buFont typeface="Wingdings" panose="05000000000000000000" pitchFamily="2" charset="2"/>
              <a:buChar char="ü"/>
            </a:pPr>
            <a:r>
              <a:rPr lang="en-US" dirty="0">
                <a:solidFill>
                  <a:srgbClr val="333333"/>
                </a:solidFill>
                <a:latin typeface="Segoe UI" panose="020B0502040204020203" pitchFamily="34" charset="0"/>
              </a:rPr>
              <a:t>Array</a:t>
            </a:r>
            <a:endParaRPr lang="id-ID" dirty="0">
              <a:latin typeface="Arial" panose="020B0604020202020204" pitchFamily="34" charset="0"/>
            </a:endParaRPr>
          </a:p>
        </p:txBody>
      </p:sp>
    </p:spTree>
    <p:extLst>
      <p:ext uri="{BB962C8B-B14F-4D97-AF65-F5344CB8AC3E}">
        <p14:creationId xmlns:p14="http://schemas.microsoft.com/office/powerpoint/2010/main" val="319056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CE83800-1E6B-4A93-87D3-3D70E59B3CEE}"/>
              </a:ext>
            </a:extLst>
          </p:cNvPr>
          <p:cNvSpPr>
            <a:spLocks noGrp="1"/>
          </p:cNvSpPr>
          <p:nvPr>
            <p:ph type="title"/>
          </p:nvPr>
        </p:nvSpPr>
        <p:spPr/>
        <p:txBody>
          <a:bodyPr rtlCol="0"/>
          <a:lstStyle/>
          <a:p>
            <a:pPr rtl="0"/>
            <a:r>
              <a:rPr lang="en-US" dirty="0" err="1">
                <a:latin typeface="Arial" panose="020B0604020202020204" pitchFamily="34" charset="0"/>
              </a:rPr>
              <a:t>Vektor</a:t>
            </a:r>
            <a:endParaRPr lang="id-ID" dirty="0">
              <a:latin typeface="Arial" panose="020B0604020202020204" pitchFamily="34" charset="0"/>
            </a:endParaRPr>
          </a:p>
        </p:txBody>
      </p:sp>
      <p:sp>
        <p:nvSpPr>
          <p:cNvPr id="3" name="Tempat penampung Konten 2">
            <a:extLst>
              <a:ext uri="{FF2B5EF4-FFF2-40B4-BE49-F238E27FC236}">
                <a16:creationId xmlns:a16="http://schemas.microsoft.com/office/drawing/2014/main" id="{138AFC74-2DAB-4FF2-A66B-288CACB8B844}"/>
              </a:ext>
            </a:extLst>
          </p:cNvPr>
          <p:cNvSpPr>
            <a:spLocks noGrp="1"/>
          </p:cNvSpPr>
          <p:nvPr>
            <p:ph idx="1"/>
          </p:nvPr>
        </p:nvSpPr>
        <p:spPr/>
        <p:txBody>
          <a:bodyPr rtlCol="0">
            <a:normAutofit lnSpcReduction="10000"/>
          </a:bodyPr>
          <a:lstStyle/>
          <a:p>
            <a:pPr algn="l" fontAlgn="base"/>
            <a:r>
              <a:rPr lang="id-ID" b="0" i="0" dirty="0">
                <a:solidFill>
                  <a:srgbClr val="333333"/>
                </a:solidFill>
                <a:effectLst/>
                <a:latin typeface="Segoe UI" panose="020B0502040204020203" pitchFamily="34" charset="0"/>
              </a:rPr>
              <a:t>Vektor merupakan </a:t>
            </a:r>
            <a:r>
              <a:rPr lang="id-ID" b="0" i="1" dirty="0">
                <a:solidFill>
                  <a:srgbClr val="333333"/>
                </a:solidFill>
                <a:effectLst/>
                <a:latin typeface="inherit"/>
              </a:rPr>
              <a:t>sebuah range excel yang hanya terdiri dari satu baris atau satu kolom</a:t>
            </a:r>
            <a:r>
              <a:rPr lang="id-ID" b="0" i="0" dirty="0">
                <a:solidFill>
                  <a:srgbClr val="333333"/>
                </a:solidFill>
                <a:effectLst/>
                <a:latin typeface="Segoe UI" panose="020B0502040204020203" pitchFamily="34" charset="0"/>
              </a:rPr>
              <a:t>. Bentuk vektor LOOKUP mencari nilai dalam range satu baris atau satu kolom (yang disebut vektor) dan mengembalikan nilai dari posisi yang sama dalam rentang satu baris atau satu kolom yang kedua.</a:t>
            </a:r>
            <a:endParaRPr lang="en-US" b="0" i="0" dirty="0">
              <a:solidFill>
                <a:srgbClr val="333333"/>
              </a:solidFill>
              <a:effectLst/>
              <a:latin typeface="Segoe UI" panose="020B0502040204020203" pitchFamily="34" charset="0"/>
            </a:endParaRPr>
          </a:p>
          <a:p>
            <a:pPr algn="l" fontAlgn="base"/>
            <a:endParaRPr lang="id-ID" b="0" i="0" dirty="0">
              <a:solidFill>
                <a:srgbClr val="333333"/>
              </a:solidFill>
              <a:effectLst/>
              <a:latin typeface="Segoe UI" panose="020B0502040204020203" pitchFamily="34" charset="0"/>
            </a:endParaRPr>
          </a:p>
          <a:p>
            <a:pPr algn="l" fontAlgn="base"/>
            <a:r>
              <a:rPr lang="id-ID" sz="2000" b="1" i="1" dirty="0">
                <a:solidFill>
                  <a:srgbClr val="FF0000"/>
                </a:solidFill>
                <a:effectLst/>
                <a:latin typeface="Segoe UI" panose="020B0502040204020203" pitchFamily="34" charset="0"/>
              </a:rPr>
              <a:t>Gunakan bentuk vektor saat kita harus mencari dari daftar nilai yang ukurannya besar atau ketika nilainya mungkin berubah setelah sekian lama</a:t>
            </a:r>
          </a:p>
          <a:p>
            <a:endParaRPr lang="id-ID" dirty="0">
              <a:latin typeface="Arial" panose="020B0604020202020204" pitchFamily="34" charset="0"/>
            </a:endParaRPr>
          </a:p>
        </p:txBody>
      </p:sp>
    </p:spTree>
    <p:extLst>
      <p:ext uri="{BB962C8B-B14F-4D97-AF65-F5344CB8AC3E}">
        <p14:creationId xmlns:p14="http://schemas.microsoft.com/office/powerpoint/2010/main" val="373344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34F8B17-CA98-41AD-988B-68DA804E97D8}"/>
              </a:ext>
            </a:extLst>
          </p:cNvPr>
          <p:cNvSpPr>
            <a:spLocks noGrp="1"/>
          </p:cNvSpPr>
          <p:nvPr>
            <p:ph type="title"/>
          </p:nvPr>
        </p:nvSpPr>
        <p:spPr/>
        <p:txBody>
          <a:bodyPr rtlCol="0"/>
          <a:lstStyle/>
          <a:p>
            <a:pPr rtl="0"/>
            <a:r>
              <a:rPr lang="en-US" dirty="0" err="1">
                <a:latin typeface="Arial" panose="020B0604020202020204" pitchFamily="34" charset="0"/>
              </a:rPr>
              <a:t>Sintaks</a:t>
            </a:r>
            <a:endParaRPr lang="id-ID" dirty="0">
              <a:latin typeface="Arial" panose="020B0604020202020204" pitchFamily="34" charset="0"/>
            </a:endParaRPr>
          </a:p>
        </p:txBody>
      </p:sp>
      <p:pic>
        <p:nvPicPr>
          <p:cNvPr id="5" name="Content Placeholder 4">
            <a:extLst>
              <a:ext uri="{FF2B5EF4-FFF2-40B4-BE49-F238E27FC236}">
                <a16:creationId xmlns:a16="http://schemas.microsoft.com/office/drawing/2014/main" id="{51F40387-64BD-87A5-8ECB-98B2C47E37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0571" y="1496741"/>
            <a:ext cx="7455462" cy="1080120"/>
          </a:xfrm>
        </p:spPr>
      </p:pic>
      <p:sp>
        <p:nvSpPr>
          <p:cNvPr id="6" name="Tempat penampung Konten 2">
            <a:extLst>
              <a:ext uri="{FF2B5EF4-FFF2-40B4-BE49-F238E27FC236}">
                <a16:creationId xmlns:a16="http://schemas.microsoft.com/office/drawing/2014/main" id="{E3BEBFDD-D02C-B959-91C1-1C8D1D421C56}"/>
              </a:ext>
            </a:extLst>
          </p:cNvPr>
          <p:cNvSpPr txBox="1">
            <a:spLocks/>
          </p:cNvSpPr>
          <p:nvPr/>
        </p:nvSpPr>
        <p:spPr bwMode="auto">
          <a:xfrm>
            <a:off x="533400" y="3284984"/>
            <a:ext cx="7391400" cy="27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Arial" panose="020B0604020202020204" pitchFamily="34" charset="0"/>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Arial" panose="020B0604020202020204" pitchFamily="34" charset="0"/>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Arial" panose="020B0604020202020204" pitchFamily="34" charset="0"/>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Arial" panose="020B0604020202020204" pitchFamily="34" charset="0"/>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Arial" panose="020B0604020202020204" pitchFamily="34" charset="0"/>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Arial" panose="020B0604020202020204" pitchFamily="34" charset="0"/>
              </a:defRPr>
            </a:lvl9pPr>
          </a:lstStyle>
          <a:p>
            <a:endParaRPr lang="id-ID" kern="0" dirty="0"/>
          </a:p>
        </p:txBody>
      </p:sp>
      <p:sp>
        <p:nvSpPr>
          <p:cNvPr id="9" name="Tempat penampung Konten 2">
            <a:extLst>
              <a:ext uri="{FF2B5EF4-FFF2-40B4-BE49-F238E27FC236}">
                <a16:creationId xmlns:a16="http://schemas.microsoft.com/office/drawing/2014/main" id="{87D7B328-8490-7EA7-4230-3DEF34AFAF6D}"/>
              </a:ext>
            </a:extLst>
          </p:cNvPr>
          <p:cNvSpPr txBox="1">
            <a:spLocks/>
          </p:cNvSpPr>
          <p:nvPr/>
        </p:nvSpPr>
        <p:spPr bwMode="auto">
          <a:xfrm>
            <a:off x="228600" y="2792141"/>
            <a:ext cx="8519864" cy="3837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92500" lnSpcReduction="20000"/>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Arial" panose="020B0604020202020204" pitchFamily="34" charset="0"/>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Arial" panose="020B0604020202020204" pitchFamily="34" charset="0"/>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Arial" panose="020B0604020202020204" pitchFamily="34" charset="0"/>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Arial" panose="020B0604020202020204" pitchFamily="34" charset="0"/>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Arial" panose="020B0604020202020204" pitchFamily="34" charset="0"/>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Arial" panose="020B0604020202020204" pitchFamily="34" charset="0"/>
              </a:defRPr>
            </a:lvl9pPr>
          </a:lstStyle>
          <a:p>
            <a:pPr marL="502920" indent="-457200">
              <a:buFont typeface="Arial" panose="020B0604020202020204" pitchFamily="34" charset="0"/>
              <a:buChar char="•"/>
            </a:pPr>
            <a:r>
              <a:rPr lang="id-ID" b="1" kern="0" dirty="0"/>
              <a:t>Lookup_value</a:t>
            </a:r>
            <a:r>
              <a:rPr lang="id-ID" kern="0" dirty="0"/>
              <a:t> : Merupakan nilai yang dicari LOOKUP pada vektor pertama. Lookup_value bisa berupa angka, teks, nilai logika, nama range atau referensi yang merujuk ke sebuah nilai.</a:t>
            </a:r>
            <a:endParaRPr lang="en-US" kern="0" dirty="0"/>
          </a:p>
          <a:p>
            <a:pPr marL="502920" indent="-457200">
              <a:buFont typeface="Arial" panose="020B0604020202020204" pitchFamily="34" charset="0"/>
              <a:buChar char="•"/>
            </a:pPr>
            <a:r>
              <a:rPr lang="id-ID" b="1" kern="0" dirty="0"/>
              <a:t>Lookup_vector </a:t>
            </a:r>
            <a:r>
              <a:rPr lang="id-ID" kern="0" dirty="0"/>
              <a:t>: Sebuah Range yang hanya berisi satu baris atau satu kolom. Nilai-nilai di dalam lookup_vector dapat berupa teks, angka, atau nilai logika.</a:t>
            </a:r>
            <a:endParaRPr lang="en-US" kern="0" dirty="0"/>
          </a:p>
          <a:p>
            <a:pPr marL="502920" indent="-457200">
              <a:buFont typeface="Arial" panose="020B0604020202020204" pitchFamily="34" charset="0"/>
              <a:buChar char="•"/>
            </a:pPr>
            <a:r>
              <a:rPr lang="id-ID" b="1" i="0" dirty="0">
                <a:solidFill>
                  <a:srgbClr val="333333"/>
                </a:solidFill>
                <a:effectLst/>
                <a:latin typeface="+mj-lt"/>
              </a:rPr>
              <a:t>Result_vector</a:t>
            </a:r>
            <a:r>
              <a:rPr lang="id-ID" b="0" i="0" dirty="0">
                <a:solidFill>
                  <a:srgbClr val="333333"/>
                </a:solidFill>
                <a:effectLst/>
                <a:latin typeface="+mj-lt"/>
              </a:rPr>
              <a:t> : (Opsional) Sebuah Range lain yang berisi satu baris atau satu kolom. Ukurannya harus sama dengan Lookup_vector.</a:t>
            </a:r>
            <a:endParaRPr lang="id-ID" kern="0" dirty="0">
              <a:latin typeface="+mj-lt"/>
            </a:endParaRPr>
          </a:p>
          <a:p>
            <a:pPr marL="502920" indent="-457200">
              <a:buFont typeface="Arial" panose="020B0604020202020204" pitchFamily="34" charset="0"/>
              <a:buChar char="•"/>
            </a:pPr>
            <a:endParaRPr lang="id-ID" kern="0" dirty="0"/>
          </a:p>
        </p:txBody>
      </p:sp>
    </p:spTree>
    <p:extLst>
      <p:ext uri="{BB962C8B-B14F-4D97-AF65-F5344CB8AC3E}">
        <p14:creationId xmlns:p14="http://schemas.microsoft.com/office/powerpoint/2010/main" val="339201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86294C1-FB65-4366-A83A-341A46390349}"/>
              </a:ext>
            </a:extLst>
          </p:cNvPr>
          <p:cNvSpPr>
            <a:spLocks noGrp="1"/>
          </p:cNvSpPr>
          <p:nvPr>
            <p:ph type="title"/>
          </p:nvPr>
        </p:nvSpPr>
        <p:spPr/>
        <p:txBody>
          <a:bodyPr rtlCol="0"/>
          <a:lstStyle/>
          <a:p>
            <a:pPr rtl="0"/>
            <a:r>
              <a:rPr lang="en-US" dirty="0" err="1">
                <a:latin typeface="Arial" panose="020B0604020202020204" pitchFamily="34" charset="0"/>
              </a:rPr>
              <a:t>Contoh</a:t>
            </a:r>
            <a:endParaRPr lang="id-ID" dirty="0">
              <a:latin typeface="Arial" panose="020B0604020202020204" pitchFamily="34" charset="0"/>
            </a:endParaRPr>
          </a:p>
        </p:txBody>
      </p:sp>
      <p:pic>
        <p:nvPicPr>
          <p:cNvPr id="5" name="Content Placeholder 4">
            <a:extLst>
              <a:ext uri="{FF2B5EF4-FFF2-40B4-BE49-F238E27FC236}">
                <a16:creationId xmlns:a16="http://schemas.microsoft.com/office/drawing/2014/main" id="{AEA95397-D1D2-B480-9DED-6A68CF3D6D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1680" y="1518051"/>
            <a:ext cx="6233120" cy="4986496"/>
          </a:xfrm>
        </p:spPr>
      </p:pic>
    </p:spTree>
    <p:extLst>
      <p:ext uri="{BB962C8B-B14F-4D97-AF65-F5344CB8AC3E}">
        <p14:creationId xmlns:p14="http://schemas.microsoft.com/office/powerpoint/2010/main" val="128307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24765FE-5DC8-4FFF-A1C7-4CC710B3D073}"/>
              </a:ext>
            </a:extLst>
          </p:cNvPr>
          <p:cNvSpPr>
            <a:spLocks noGrp="1"/>
          </p:cNvSpPr>
          <p:nvPr>
            <p:ph type="title"/>
          </p:nvPr>
        </p:nvSpPr>
        <p:spPr/>
        <p:txBody>
          <a:bodyPr rtlCol="0"/>
          <a:lstStyle/>
          <a:p>
            <a:pPr rtl="0"/>
            <a:r>
              <a:rPr lang="en-US" dirty="0">
                <a:latin typeface="Arial" panose="020B0604020202020204" pitchFamily="34" charset="0"/>
              </a:rPr>
              <a:t>Warning</a:t>
            </a:r>
            <a:endParaRPr lang="id-ID" dirty="0">
              <a:latin typeface="Arial" panose="020B0604020202020204" pitchFamily="34" charset="0"/>
            </a:endParaRPr>
          </a:p>
        </p:txBody>
      </p:sp>
      <p:sp>
        <p:nvSpPr>
          <p:cNvPr id="3" name="Tempat penampung Konten 2">
            <a:extLst>
              <a:ext uri="{FF2B5EF4-FFF2-40B4-BE49-F238E27FC236}">
                <a16:creationId xmlns:a16="http://schemas.microsoft.com/office/drawing/2014/main" id="{C4DFD893-57C4-4127-A79D-AC2307C2C10F}"/>
              </a:ext>
            </a:extLst>
          </p:cNvPr>
          <p:cNvSpPr>
            <a:spLocks noGrp="1"/>
          </p:cNvSpPr>
          <p:nvPr>
            <p:ph idx="1"/>
          </p:nvPr>
        </p:nvSpPr>
        <p:spPr>
          <a:xfrm>
            <a:off x="876300" y="1916832"/>
            <a:ext cx="7512124" cy="4464496"/>
          </a:xfrm>
        </p:spPr>
        <p:txBody>
          <a:bodyPr rtlCol="0">
            <a:noAutofit/>
          </a:bodyPr>
          <a:lstStyle/>
          <a:p>
            <a:pPr rtl="0"/>
            <a:r>
              <a:rPr lang="en-US" sz="2800" dirty="0">
                <a:solidFill>
                  <a:srgbClr val="333333"/>
                </a:solidFill>
                <a:latin typeface="Segoe UI" panose="020B0502040204020203" pitchFamily="34" charset="0"/>
              </a:rPr>
              <a:t>S</a:t>
            </a:r>
            <a:r>
              <a:rPr lang="id-ID" sz="2800" b="0" i="0" dirty="0">
                <a:solidFill>
                  <a:srgbClr val="333333"/>
                </a:solidFill>
                <a:effectLst/>
                <a:latin typeface="Segoe UI" panose="020B0502040204020203" pitchFamily="34" charset="0"/>
              </a:rPr>
              <a:t>aat menggunakan Rumus Lookup vektor ini pastikan</a:t>
            </a:r>
            <a:r>
              <a:rPr lang="en-US" sz="2800" b="0" i="0" dirty="0">
                <a:solidFill>
                  <a:srgbClr val="333333"/>
                </a:solidFill>
                <a:effectLst/>
                <a:latin typeface="Segoe UI" panose="020B0502040204020203" pitchFamily="34" charset="0"/>
              </a:rPr>
              <a:t> </a:t>
            </a:r>
            <a:r>
              <a:rPr lang="id-ID" sz="2800" b="0" i="0" dirty="0">
                <a:solidFill>
                  <a:srgbClr val="333333"/>
                </a:solidFill>
                <a:effectLst/>
                <a:latin typeface="Segoe UI" panose="020B0502040204020203" pitchFamily="34" charset="0"/>
              </a:rPr>
              <a:t>argument </a:t>
            </a:r>
            <a:r>
              <a:rPr lang="id-ID" sz="2800" b="1" i="0" dirty="0">
                <a:solidFill>
                  <a:srgbClr val="333333"/>
                </a:solidFill>
                <a:effectLst/>
                <a:latin typeface="Segoe UI" panose="020B0502040204020203" pitchFamily="34" charset="0"/>
              </a:rPr>
              <a:t>Lookup_vector tersusun</a:t>
            </a:r>
            <a:r>
              <a:rPr lang="en-US" sz="2800" b="1" i="0" dirty="0">
                <a:solidFill>
                  <a:srgbClr val="333333"/>
                </a:solidFill>
                <a:effectLst/>
                <a:latin typeface="Segoe UI" panose="020B0502040204020203" pitchFamily="34" charset="0"/>
              </a:rPr>
              <a:t> </a:t>
            </a:r>
            <a:r>
              <a:rPr lang="id-ID" sz="2800" b="1" i="0" dirty="0">
                <a:solidFill>
                  <a:srgbClr val="333333"/>
                </a:solidFill>
                <a:effectLst/>
                <a:latin typeface="Segoe UI" panose="020B0502040204020203" pitchFamily="34" charset="0"/>
              </a:rPr>
              <a:t>dalam urutan naik</a:t>
            </a:r>
            <a:r>
              <a:rPr lang="id-ID" sz="2800" b="0" i="0" dirty="0">
                <a:solidFill>
                  <a:srgbClr val="333333"/>
                </a:solidFill>
                <a:effectLst/>
                <a:latin typeface="Segoe UI" panose="020B0502040204020203" pitchFamily="34" charset="0"/>
              </a:rPr>
              <a:t>. Jika tersusun acak atau dalam urutan menurun maka kemungkinan rumus/fungsi Lookup akan menghasilkan nilai yang tak diharapkan</a:t>
            </a:r>
            <a:endParaRPr lang="en-US" sz="2800" b="0" i="0" dirty="0">
              <a:solidFill>
                <a:srgbClr val="333333"/>
              </a:solidFill>
              <a:effectLst/>
              <a:latin typeface="Segoe UI" panose="020B0502040204020203" pitchFamily="34" charset="0"/>
            </a:endParaRPr>
          </a:p>
          <a:p>
            <a:pPr rtl="0"/>
            <a:endParaRPr lang="en-US" sz="2800" dirty="0">
              <a:solidFill>
                <a:srgbClr val="333333"/>
              </a:solidFill>
              <a:latin typeface="Segoe UI" panose="020B0502040204020203" pitchFamily="34" charset="0"/>
            </a:endParaRPr>
          </a:p>
          <a:p>
            <a:pPr algn="ctr" rtl="0"/>
            <a:r>
              <a:rPr lang="id-ID" sz="2000" b="1" dirty="0">
                <a:solidFill>
                  <a:srgbClr val="FF0000"/>
                </a:solidFill>
                <a:effectLst/>
                <a:latin typeface="Segoe UI" panose="020B0502040204020203" pitchFamily="34" charset="0"/>
              </a:rPr>
              <a:t>Selalu pastikan bahwa Lookup_vector tersusun ascending (urutan naik) saat menggunakan fungsi Lookup. Selain itu Lookup_vector dan Result_Vektor ukuran baris/kolomnya juga harus sama</a:t>
            </a:r>
            <a:br>
              <a:rPr lang="id-ID" sz="2000" dirty="0"/>
            </a:br>
            <a:endParaRPr lang="id-ID" sz="2800" dirty="0"/>
          </a:p>
        </p:txBody>
      </p:sp>
    </p:spTree>
    <p:extLst>
      <p:ext uri="{BB962C8B-B14F-4D97-AF65-F5344CB8AC3E}">
        <p14:creationId xmlns:p14="http://schemas.microsoft.com/office/powerpoint/2010/main" val="153276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4237FB1-9D2A-402E-AEDC-342DC199561A}"/>
              </a:ext>
            </a:extLst>
          </p:cNvPr>
          <p:cNvSpPr>
            <a:spLocks noGrp="1"/>
          </p:cNvSpPr>
          <p:nvPr>
            <p:ph type="title"/>
          </p:nvPr>
        </p:nvSpPr>
        <p:spPr/>
        <p:txBody>
          <a:bodyPr rtlCol="0"/>
          <a:lstStyle/>
          <a:p>
            <a:pPr rtl="0"/>
            <a:r>
              <a:rPr lang="en-US" dirty="0">
                <a:latin typeface="Arial" panose="020B0604020202020204" pitchFamily="34" charset="0"/>
              </a:rPr>
              <a:t>Array</a:t>
            </a:r>
            <a:endParaRPr lang="id-ID" dirty="0">
              <a:latin typeface="Arial" panose="020B0604020202020204" pitchFamily="34" charset="0"/>
            </a:endParaRPr>
          </a:p>
        </p:txBody>
      </p:sp>
      <p:sp>
        <p:nvSpPr>
          <p:cNvPr id="3" name="Tempat penampung Konten 2">
            <a:extLst>
              <a:ext uri="{FF2B5EF4-FFF2-40B4-BE49-F238E27FC236}">
                <a16:creationId xmlns:a16="http://schemas.microsoft.com/office/drawing/2014/main" id="{F2CE9E13-8C60-40B1-961A-C74E2AAB3511}"/>
              </a:ext>
            </a:extLst>
          </p:cNvPr>
          <p:cNvSpPr>
            <a:spLocks noGrp="1"/>
          </p:cNvSpPr>
          <p:nvPr>
            <p:ph idx="1"/>
          </p:nvPr>
        </p:nvSpPr>
        <p:spPr/>
        <p:txBody>
          <a:bodyPr rtlCol="0">
            <a:normAutofit/>
          </a:bodyPr>
          <a:lstStyle/>
          <a:p>
            <a:pPr algn="l" fontAlgn="base"/>
            <a:r>
              <a:rPr lang="id-ID" b="0" i="0" dirty="0">
                <a:solidFill>
                  <a:srgbClr val="333333"/>
                </a:solidFill>
                <a:effectLst/>
                <a:latin typeface="Segoe UI" panose="020B0502040204020203" pitchFamily="34" charset="0"/>
              </a:rPr>
              <a:t>Bentuk array fungsi LOOKUP mencari nilai tertentu di baris atau kolom pertama sebuah array dan mengembalikan nilai dari posisi yang sama di baris atau kolom terakhir dari array tersebut.</a:t>
            </a:r>
          </a:p>
          <a:p>
            <a:pPr algn="l" fontAlgn="base"/>
            <a:r>
              <a:rPr lang="id-ID" b="1" i="0" dirty="0">
                <a:solidFill>
                  <a:srgbClr val="FF0000"/>
                </a:solidFill>
                <a:effectLst/>
                <a:latin typeface="Segoe UI" panose="020B0502040204020203" pitchFamily="34" charset="0"/>
              </a:rPr>
              <a:t>Gunakan bentuk array saat Anda harus mencari dari daftar nilai yang ukurannya kecil atau ketika nilainya tetap setelah sekian lama.</a:t>
            </a:r>
          </a:p>
        </p:txBody>
      </p:sp>
    </p:spTree>
    <p:extLst>
      <p:ext uri="{BB962C8B-B14F-4D97-AF65-F5344CB8AC3E}">
        <p14:creationId xmlns:p14="http://schemas.microsoft.com/office/powerpoint/2010/main" val="212083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AAE88BA-C100-45F7-B2E8-A0D57582C413}"/>
              </a:ext>
            </a:extLst>
          </p:cNvPr>
          <p:cNvSpPr>
            <a:spLocks noGrp="1"/>
          </p:cNvSpPr>
          <p:nvPr>
            <p:ph type="title"/>
          </p:nvPr>
        </p:nvSpPr>
        <p:spPr/>
        <p:txBody>
          <a:bodyPr rtlCol="0"/>
          <a:lstStyle/>
          <a:p>
            <a:pPr rtl="0"/>
            <a:r>
              <a:rPr lang="en-US" dirty="0" err="1">
                <a:latin typeface="Arial" panose="020B0604020202020204" pitchFamily="34" charset="0"/>
              </a:rPr>
              <a:t>Sintaks</a:t>
            </a:r>
            <a:endParaRPr lang="id-ID" dirty="0">
              <a:latin typeface="Arial" panose="020B0604020202020204" pitchFamily="34" charset="0"/>
            </a:endParaRPr>
          </a:p>
        </p:txBody>
      </p:sp>
      <p:pic>
        <p:nvPicPr>
          <p:cNvPr id="5" name="Content Placeholder 4">
            <a:extLst>
              <a:ext uri="{FF2B5EF4-FFF2-40B4-BE49-F238E27FC236}">
                <a16:creationId xmlns:a16="http://schemas.microsoft.com/office/drawing/2014/main" id="{2C9DC1C6-B8A9-04EE-2889-C1ABF50B32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4559" y="1584767"/>
            <a:ext cx="8388424" cy="1233170"/>
          </a:xfrm>
        </p:spPr>
      </p:pic>
      <p:sp>
        <p:nvSpPr>
          <p:cNvPr id="7" name="Tempat penampung Konten 2">
            <a:extLst>
              <a:ext uri="{FF2B5EF4-FFF2-40B4-BE49-F238E27FC236}">
                <a16:creationId xmlns:a16="http://schemas.microsoft.com/office/drawing/2014/main" id="{151BA168-6308-F1E9-6475-CA6EEC121560}"/>
              </a:ext>
            </a:extLst>
          </p:cNvPr>
          <p:cNvSpPr txBox="1">
            <a:spLocks/>
          </p:cNvSpPr>
          <p:nvPr/>
        </p:nvSpPr>
        <p:spPr bwMode="auto">
          <a:xfrm>
            <a:off x="527684" y="3140968"/>
            <a:ext cx="7391400" cy="2915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Arial" panose="020B0604020202020204" pitchFamily="34" charset="0"/>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Arial" panose="020B0604020202020204" pitchFamily="34" charset="0"/>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Arial" panose="020B0604020202020204" pitchFamily="34" charset="0"/>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Arial" panose="020B0604020202020204" pitchFamily="34" charset="0"/>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Arial" panose="020B0604020202020204" pitchFamily="34" charset="0"/>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Arial" panose="020B0604020202020204" pitchFamily="34" charset="0"/>
              </a:defRPr>
            </a:lvl9pPr>
          </a:lstStyle>
          <a:p>
            <a:pPr marL="502920" indent="-457200">
              <a:buFont typeface="Wingdings" panose="05000000000000000000" pitchFamily="2" charset="2"/>
              <a:buChar char="§"/>
            </a:pPr>
            <a:r>
              <a:rPr lang="id-ID" sz="2400" b="1" kern="0" dirty="0">
                <a:solidFill>
                  <a:srgbClr val="333333"/>
                </a:solidFill>
                <a:latin typeface="Segoe UI" panose="020B0502040204020203" pitchFamily="34" charset="0"/>
              </a:rPr>
              <a:t>lookup_value</a:t>
            </a:r>
            <a:r>
              <a:rPr lang="id-ID" sz="2400" kern="0" dirty="0">
                <a:solidFill>
                  <a:srgbClr val="333333"/>
                </a:solidFill>
                <a:latin typeface="Segoe UI" panose="020B0502040204020203" pitchFamily="34" charset="0"/>
              </a:rPr>
              <a:t> : Nilai yang dicari oleh LOOKUP dalam sebuah array. Argumen Lookup_value bisa berupa angka, teks, nilai logika, nama range atau referensi yang merujuk ke sebuah nilai.</a:t>
            </a:r>
            <a:endParaRPr lang="en-US" sz="2400" kern="0" dirty="0">
              <a:solidFill>
                <a:srgbClr val="333333"/>
              </a:solidFill>
              <a:latin typeface="Segoe UI" panose="020B0502040204020203" pitchFamily="34" charset="0"/>
            </a:endParaRPr>
          </a:p>
          <a:p>
            <a:pPr marL="502920" indent="-457200">
              <a:buFont typeface="Wingdings" panose="05000000000000000000" pitchFamily="2" charset="2"/>
              <a:buChar char="§"/>
            </a:pPr>
            <a:r>
              <a:rPr lang="id-ID" sz="2400" b="1" kern="0" dirty="0">
                <a:solidFill>
                  <a:srgbClr val="333333"/>
                </a:solidFill>
                <a:latin typeface="Segoe UI" panose="020B0502040204020203" pitchFamily="34" charset="0"/>
              </a:rPr>
              <a:t>array</a:t>
            </a:r>
            <a:r>
              <a:rPr lang="id-ID" sz="2400" kern="0" dirty="0">
                <a:solidFill>
                  <a:srgbClr val="333333"/>
                </a:solidFill>
                <a:latin typeface="Segoe UI" panose="020B0502040204020203" pitchFamily="34" charset="0"/>
              </a:rPr>
              <a:t> : Sebuah rentang sel yang berisi teks, angka, atau nilai logika yang ingin Anda bandingkan dengan lookup_value</a:t>
            </a:r>
          </a:p>
          <a:p>
            <a:endParaRPr lang="id-ID" sz="2400" kern="0" dirty="0">
              <a:solidFill>
                <a:srgbClr val="333333"/>
              </a:solidFill>
              <a:latin typeface="Segoe UI" panose="020B0502040204020203" pitchFamily="34" charset="0"/>
            </a:endParaRPr>
          </a:p>
        </p:txBody>
      </p:sp>
    </p:spTree>
    <p:extLst>
      <p:ext uri="{BB962C8B-B14F-4D97-AF65-F5344CB8AC3E}">
        <p14:creationId xmlns:p14="http://schemas.microsoft.com/office/powerpoint/2010/main" val="2525023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040C039-1FD4-4B7E-A163-C43B2B4682AC}"/>
              </a:ext>
            </a:extLst>
          </p:cNvPr>
          <p:cNvSpPr>
            <a:spLocks noGrp="1"/>
          </p:cNvSpPr>
          <p:nvPr>
            <p:ph type="title"/>
          </p:nvPr>
        </p:nvSpPr>
        <p:spPr/>
        <p:txBody>
          <a:bodyPr rtlCol="0"/>
          <a:lstStyle/>
          <a:p>
            <a:pPr rtl="0"/>
            <a:r>
              <a:rPr lang="en-US" dirty="0" err="1">
                <a:latin typeface="Arial" panose="020B0604020202020204" pitchFamily="34" charset="0"/>
              </a:rPr>
              <a:t>Contoh</a:t>
            </a:r>
            <a:endParaRPr lang="id-ID" dirty="0">
              <a:latin typeface="Arial" panose="020B0604020202020204" pitchFamily="34" charset="0"/>
            </a:endParaRPr>
          </a:p>
        </p:txBody>
      </p:sp>
      <p:pic>
        <p:nvPicPr>
          <p:cNvPr id="5" name="Content Placeholder 4">
            <a:extLst>
              <a:ext uri="{FF2B5EF4-FFF2-40B4-BE49-F238E27FC236}">
                <a16:creationId xmlns:a16="http://schemas.microsoft.com/office/drawing/2014/main" id="{764CA544-DF33-ECE8-4ED9-CB4A8E545F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5563" y="1700808"/>
            <a:ext cx="7320813" cy="4392488"/>
          </a:xfrm>
        </p:spPr>
      </p:pic>
    </p:spTree>
    <p:extLst>
      <p:ext uri="{BB962C8B-B14F-4D97-AF65-F5344CB8AC3E}">
        <p14:creationId xmlns:p14="http://schemas.microsoft.com/office/powerpoint/2010/main" val="2321117250"/>
      </p:ext>
    </p:extLst>
  </p:cSld>
  <p:clrMapOvr>
    <a:masterClrMapping/>
  </p:clrMapOvr>
</p:sld>
</file>

<file path=ppt/theme/theme1.xml><?xml version="1.0" encoding="utf-8"?>
<a:theme xmlns:a="http://schemas.openxmlformats.org/drawingml/2006/main" name="Presentasi pelatihan penjuala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_26713557_TF02819076" id="{4CE2C7C5-4976-47E8-B3D0-C8C00ACC6B33}" vid="{01048934-072C-4AAE-A491-94E7C71D73DF}"/>
    </a:ext>
  </a:extLst>
</a:theme>
</file>

<file path=ppt/theme/theme2.xml><?xml version="1.0" encoding="utf-8"?>
<a:theme xmlns:a="http://schemas.openxmlformats.org/drawingml/2006/main" name="Tema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pelatihan penjualan</Template>
  <TotalTime>136</TotalTime>
  <Words>435</Words>
  <Application>Microsoft Office PowerPoint</Application>
  <PresentationFormat>On-screen Show (4:3)</PresentationFormat>
  <Paragraphs>43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inherit</vt:lpstr>
      <vt:lpstr>Segoe UI</vt:lpstr>
      <vt:lpstr>Wingdings</vt:lpstr>
      <vt:lpstr>Presentasi pelatihan penjualan</vt:lpstr>
      <vt:lpstr>Komputer Administrasi Lanjutan</vt:lpstr>
      <vt:lpstr>Penggunaan Lookup Reference</vt:lpstr>
      <vt:lpstr>Vektor</vt:lpstr>
      <vt:lpstr>Sintaks</vt:lpstr>
      <vt:lpstr>Contoh</vt:lpstr>
      <vt:lpstr>Warning</vt:lpstr>
      <vt:lpstr>Array</vt:lpstr>
      <vt:lpstr>Sintaks</vt:lpstr>
      <vt:lpstr>Contoh</vt:lpstr>
      <vt:lpstr>Contoh 2</vt:lpstr>
      <vt:lpstr>Contoh 3</vt:lpstr>
      <vt:lpstr>Latihan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Komputer Administrasi Lanjutan</dc:title>
  <dc:creator>AS</dc:creator>
  <cp:lastModifiedBy>AS</cp:lastModifiedBy>
  <cp:revision>13</cp:revision>
  <dcterms:created xsi:type="dcterms:W3CDTF">2024-02-27T03:20:23Z</dcterms:created>
  <dcterms:modified xsi:type="dcterms:W3CDTF">2024-02-27T05:37:04Z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