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5982"/>
  </p:normalViewPr>
  <p:slideViewPr>
    <p:cSldViewPr snapToGrid="0" snapToObjects="1">
      <p:cViewPr varScale="1">
        <p:scale>
          <a:sx n="85" d="100"/>
          <a:sy n="85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DF44-9A51-4B4E-9F14-86FFE22E2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Pengolah</a:t>
            </a:r>
            <a:r>
              <a:rPr lang="en-US" dirty="0"/>
              <a:t> Kata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D1C3-44A2-1240-8920-DD48AB0AE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1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63D9-4FB8-BA40-8A0B-C04CEF9D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Bagian Ms. Word</a:t>
            </a:r>
            <a:br>
              <a:rPr lang="en-US" dirty="0"/>
            </a:br>
            <a:r>
              <a:rPr lang="en-ID" b="1" dirty="0"/>
              <a:t>Ruler</a:t>
            </a:r>
            <a:br>
              <a:rPr lang="en-ID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650F-AAF4-AC42-ADC3-F95302ED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2" y="2052117"/>
            <a:ext cx="10278319" cy="29206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D" dirty="0"/>
              <a:t>Ruler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pengukur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tata </a:t>
            </a:r>
            <a:r>
              <a:rPr lang="en-ID" dirty="0" err="1"/>
              <a:t>letak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(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, table dan lain </a:t>
            </a:r>
            <a:r>
              <a:rPr lang="en-ID" dirty="0" err="1"/>
              <a:t>sebagainya</a:t>
            </a:r>
            <a:r>
              <a:rPr lang="en-ID" dirty="0"/>
              <a:t>).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dan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batas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, </a:t>
            </a:r>
            <a:r>
              <a:rPr lang="en-ID" dirty="0" err="1"/>
              <a:t>tabulasi</a:t>
            </a:r>
            <a:r>
              <a:rPr lang="en-ID" dirty="0"/>
              <a:t>,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tepi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 fontAlgn="base"/>
            <a:r>
              <a:rPr lang="en-ID" dirty="0" err="1"/>
              <a:t>Letak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lembar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(</a:t>
            </a:r>
            <a:r>
              <a:rPr lang="en-ID" dirty="0" err="1"/>
              <a:t>tepat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ribbon).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ruler di </a:t>
            </a:r>
            <a:r>
              <a:rPr lang="en-ID" dirty="0" err="1"/>
              <a:t>samping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.</a:t>
            </a:r>
          </a:p>
          <a:p>
            <a:pPr fontAlgn="base"/>
            <a:r>
              <a:rPr lang="en-ID" dirty="0" err="1"/>
              <a:t>Menampilkan</a:t>
            </a:r>
            <a:r>
              <a:rPr lang="en-ID" dirty="0"/>
              <a:t> Ruler, </a:t>
            </a:r>
            <a:r>
              <a:rPr lang="en-ID" dirty="0" err="1"/>
              <a:t>klik</a:t>
            </a:r>
            <a:r>
              <a:rPr lang="en-ID" dirty="0"/>
              <a:t> Menu View </a:t>
            </a:r>
            <a:r>
              <a:rPr lang="en-ID" dirty="0">
                <a:sym typeface="Wingdings" pitchFamily="2" charset="2"/>
              </a:rPr>
              <a:t> Beri </a:t>
            </a:r>
            <a:r>
              <a:rPr lang="en-ID" dirty="0" err="1">
                <a:sym typeface="Wingdings" pitchFamily="2" charset="2"/>
              </a:rPr>
              <a:t>Centang</a:t>
            </a:r>
            <a:r>
              <a:rPr lang="en-ID" dirty="0">
                <a:sym typeface="Wingdings" pitchFamily="2" charset="2"/>
              </a:rPr>
              <a:t> Pada </a:t>
            </a:r>
            <a:r>
              <a:rPr lang="en-ID" dirty="0" err="1">
                <a:sym typeface="Wingdings" pitchFamily="2" charset="2"/>
              </a:rPr>
              <a:t>Pilihan</a:t>
            </a:r>
            <a:r>
              <a:rPr lang="en-ID" dirty="0">
                <a:sym typeface="Wingdings" pitchFamily="2" charset="2"/>
              </a:rPr>
              <a:t> Ruler</a:t>
            </a:r>
            <a:endParaRPr lang="en-ID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9CBB3-2731-C64C-B464-FE2B9144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47" y="4782193"/>
            <a:ext cx="9762201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46D0-147E-444D-A615-13DF3BC3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Bagian Ms. Word</a:t>
            </a:r>
            <a:br>
              <a:rPr lang="en-US" dirty="0"/>
            </a:br>
            <a:r>
              <a:rPr lang="en-ID" b="1" dirty="0"/>
              <a:t>Worksheet</a:t>
            </a:r>
            <a:br>
              <a:rPr lang="en-ID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3CA6-F404-074D-85B8-25A1E7682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273" y="2052117"/>
            <a:ext cx="9597866" cy="2253666"/>
          </a:xfrm>
        </p:spPr>
        <p:txBody>
          <a:bodyPr/>
          <a:lstStyle/>
          <a:p>
            <a:r>
              <a:rPr lang="en-ID" dirty="0"/>
              <a:t>Jika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dan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lembaran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bewarna</a:t>
            </a:r>
            <a:r>
              <a:rPr lang="en-ID" dirty="0"/>
              <a:t> </a:t>
            </a:r>
            <a:r>
              <a:rPr lang="en-ID" dirty="0" err="1"/>
              <a:t>putih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Worksheet. Worksheet </a:t>
            </a:r>
            <a:r>
              <a:rPr lang="en-ID" dirty="0" err="1"/>
              <a:t>biasa</a:t>
            </a:r>
            <a:r>
              <a:rPr lang="en-ID" dirty="0"/>
              <a:t> juga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lembar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, workspace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area pada Microsoft Word. Worksheet </a:t>
            </a:r>
            <a:r>
              <a:rPr lang="en-ID" dirty="0" err="1"/>
              <a:t>ibarat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kanvas</a:t>
            </a:r>
            <a:r>
              <a:rPr lang="en-ID" dirty="0"/>
              <a:t>. Bagian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mengetik</a:t>
            </a:r>
            <a:r>
              <a:rPr lang="en-ID" dirty="0"/>
              <a:t>, </a:t>
            </a:r>
            <a:r>
              <a:rPr lang="en-ID" dirty="0" err="1"/>
              <a:t>mengedit</a:t>
            </a:r>
            <a:r>
              <a:rPr lang="en-ID" dirty="0"/>
              <a:t>,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dan </a:t>
            </a:r>
            <a:r>
              <a:rPr lang="en-ID" dirty="0" err="1"/>
              <a:t>pekerjaan</a:t>
            </a:r>
            <a:r>
              <a:rPr lang="en-ID" dirty="0"/>
              <a:t> lain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4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E60C-C057-A64D-A88E-2C3F9EB0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BagianMs.Word</a:t>
            </a:r>
            <a:br>
              <a:rPr lang="en-US" dirty="0"/>
            </a:br>
            <a:r>
              <a:rPr lang="en-ID" b="1" dirty="0" err="1"/>
              <a:t>Kursor</a:t>
            </a:r>
            <a:br>
              <a:rPr lang="en-ID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997A-32BC-2346-99C9-3876D5F4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698" y="2052116"/>
            <a:ext cx="10417215" cy="3997828"/>
          </a:xfrm>
        </p:spPr>
        <p:txBody>
          <a:bodyPr/>
          <a:lstStyle/>
          <a:p>
            <a:pPr fontAlgn="base"/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di </a:t>
            </a:r>
            <a:r>
              <a:rPr lang="en-ID" dirty="0" err="1"/>
              <a:t>lembar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garis </a:t>
            </a:r>
            <a:r>
              <a:rPr lang="en-ID" dirty="0" err="1"/>
              <a:t>tegak</a:t>
            </a:r>
            <a:r>
              <a:rPr lang="en-ID" dirty="0"/>
              <a:t> yang </a:t>
            </a:r>
            <a:r>
              <a:rPr lang="en-ID" dirty="0" err="1"/>
              <a:t>berkedip-kedip</a:t>
            </a:r>
            <a:r>
              <a:rPr lang="en-ID" dirty="0"/>
              <a:t>. </a:t>
            </a:r>
            <a:r>
              <a:rPr lang="en-ID" dirty="0" err="1"/>
              <a:t>Letaknya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pada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worksheet. </a:t>
            </a:r>
            <a:r>
              <a:rPr lang="en-ID" dirty="0" err="1"/>
              <a:t>Kursor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pengetikan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Ketika </a:t>
            </a:r>
            <a:r>
              <a:rPr lang="en-ID" dirty="0" err="1"/>
              <a:t>mengetikkan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di </a:t>
            </a:r>
            <a:r>
              <a:rPr lang="en-ID" dirty="0" err="1"/>
              <a:t>lokasu</a:t>
            </a:r>
            <a:r>
              <a:rPr lang="en-ID" dirty="0"/>
              <a:t> </a:t>
            </a:r>
            <a:r>
              <a:rPr lang="en-ID" dirty="0" err="1"/>
              <a:t>kursor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fontAlgn="base"/>
            <a:r>
              <a:rPr lang="en-ID" dirty="0"/>
              <a:t>Kita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</a:t>
            </a:r>
            <a:r>
              <a:rPr lang="en-ID" dirty="0" err="1"/>
              <a:t>kursor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menggerakkan</a:t>
            </a:r>
            <a:r>
              <a:rPr lang="en-ID" dirty="0"/>
              <a:t> mouse </a:t>
            </a:r>
            <a:r>
              <a:rPr lang="en-ID" dirty="0" err="1"/>
              <a:t>kemanapun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inginkan</a:t>
            </a:r>
            <a:r>
              <a:rPr lang="en-ID" dirty="0"/>
              <a:t>.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mengedit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881F-2D52-F449-BB22-3C827B48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Bagian Ms. Word</a:t>
            </a:r>
            <a:br>
              <a:rPr lang="en-US" dirty="0"/>
            </a:br>
            <a:r>
              <a:rPr lang="en-ID" b="1" dirty="0"/>
              <a:t>Status Bar</a:t>
            </a:r>
            <a:br>
              <a:rPr lang="en-ID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E4B7-8AC8-074C-AE1D-3CD35011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22" y="1885285"/>
            <a:ext cx="10382491" cy="4365044"/>
          </a:xfrm>
        </p:spPr>
        <p:txBody>
          <a:bodyPr/>
          <a:lstStyle/>
          <a:p>
            <a:r>
              <a:rPr lang="en-ID" dirty="0"/>
              <a:t>Status bar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paling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jendela</a:t>
            </a:r>
            <a:r>
              <a:rPr lang="en-ID" dirty="0"/>
              <a:t> MS Word. </a:t>
            </a:r>
            <a:r>
              <a:rPr lang="en-ID" dirty="0" err="1"/>
              <a:t>Fungsi</a:t>
            </a:r>
            <a:r>
              <a:rPr lang="en-ID" dirty="0"/>
              <a:t> status bar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 time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 pada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dibuka</a:t>
            </a:r>
            <a:r>
              <a:rPr lang="en-ID" dirty="0"/>
              <a:t>.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lain:</a:t>
            </a:r>
          </a:p>
          <a:p>
            <a:pPr lvl="1" fontAlgn="base"/>
            <a:r>
              <a:rPr lang="en-ID" b="1" dirty="0"/>
              <a:t>Page … of …</a:t>
            </a:r>
            <a:r>
              <a:rPr lang="en-ID" dirty="0"/>
              <a:t> ,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total </a:t>
            </a:r>
            <a:r>
              <a:rPr lang="en-ID" dirty="0" err="1"/>
              <a:t>halaman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dan pada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(</a:t>
            </a:r>
            <a:r>
              <a:rPr lang="en-ID" dirty="0" err="1"/>
              <a:t>kursor</a:t>
            </a:r>
            <a:r>
              <a:rPr lang="en-ID" dirty="0"/>
              <a:t>)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.</a:t>
            </a:r>
          </a:p>
          <a:p>
            <a:pPr lvl="1" fontAlgn="base"/>
            <a:r>
              <a:rPr lang="en-ID" b="1" dirty="0"/>
              <a:t>… Words</a:t>
            </a:r>
            <a:r>
              <a:rPr lang="en-ID" dirty="0"/>
              <a:t>,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kata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dokumen</a:t>
            </a:r>
            <a:r>
              <a:rPr lang="en-ID" dirty="0"/>
              <a:t>.</a:t>
            </a:r>
          </a:p>
          <a:p>
            <a:pPr lvl="1" fontAlgn="base"/>
            <a:r>
              <a:rPr lang="en-ID" b="1" dirty="0"/>
              <a:t>English (United States)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Bahasa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ms</a:t>
            </a:r>
            <a:r>
              <a:rPr lang="en-ID" dirty="0"/>
              <a:t> word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pengejaan</a:t>
            </a:r>
            <a:r>
              <a:rPr lang="en-ID" dirty="0"/>
              <a:t> kata (spelling)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yang </a:t>
            </a:r>
            <a:r>
              <a:rPr lang="en-ID" dirty="0" err="1"/>
              <a:t>diketik</a:t>
            </a:r>
            <a:r>
              <a:rPr lang="en-ID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4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F299-E2B9-D544-AAC2-FF581006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26" y="148299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Bagian Ms. Word</a:t>
            </a:r>
            <a:br>
              <a:rPr lang="en-US" dirty="0"/>
            </a:br>
            <a:r>
              <a:rPr lang="en-ID" b="1" dirty="0"/>
              <a:t>Page View</a:t>
            </a:r>
            <a:br>
              <a:rPr lang="en-ID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FA62-E0B8-CE4A-B0BC-3CFD342B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6" y="1574157"/>
            <a:ext cx="10278319" cy="5393801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ID" dirty="0"/>
              <a:t>Bagian </a:t>
            </a:r>
            <a:r>
              <a:rPr lang="en-ID" dirty="0" err="1"/>
              <a:t>jendela</a:t>
            </a:r>
            <a:r>
              <a:rPr lang="en-ID" dirty="0"/>
              <a:t> yang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pojok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paling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ms</a:t>
            </a:r>
            <a:r>
              <a:rPr lang="en-ID" dirty="0"/>
              <a:t> word. </a:t>
            </a:r>
            <a:r>
              <a:rPr lang="en-ID" dirty="0" err="1"/>
              <a:t>Letaknya</a:t>
            </a:r>
            <a:r>
              <a:rPr lang="en-ID" dirty="0"/>
              <a:t> </a:t>
            </a:r>
            <a:r>
              <a:rPr lang="en-ID" dirty="0" err="1"/>
              <a:t>sebaris</a:t>
            </a:r>
            <a:r>
              <a:rPr lang="en-ID" dirty="0"/>
              <a:t> dan </a:t>
            </a:r>
            <a:r>
              <a:rPr lang="en-ID" dirty="0" err="1"/>
              <a:t>bersebelahan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Status Bar. </a:t>
            </a:r>
            <a:r>
              <a:rPr lang="en-ID" dirty="0" err="1"/>
              <a:t>Secara</a:t>
            </a:r>
            <a:r>
              <a:rPr lang="en-ID" dirty="0"/>
              <a:t> default </a:t>
            </a:r>
            <a:r>
              <a:rPr lang="en-ID" dirty="0" err="1"/>
              <a:t>tampilan</a:t>
            </a:r>
            <a:r>
              <a:rPr lang="en-ID" dirty="0"/>
              <a:t> yang </a:t>
            </a:r>
            <a:r>
              <a:rPr lang="en-ID" dirty="0" err="1"/>
              <a:t>terlihat</a:t>
            </a:r>
            <a:r>
              <a:rPr lang="en-ID" dirty="0"/>
              <a:t> pada </a:t>
            </a:r>
            <a:r>
              <a:rPr lang="en-ID" dirty="0" err="1"/>
              <a:t>layar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print layout. Bisa kalian </a:t>
            </a:r>
            <a:r>
              <a:rPr lang="en-ID" dirty="0" err="1"/>
              <a:t>lihat</a:t>
            </a:r>
            <a:r>
              <a:rPr lang="en-ID" dirty="0"/>
              <a:t> pada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print layout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.</a:t>
            </a:r>
          </a:p>
          <a:p>
            <a:pPr fontAlgn="base"/>
            <a:r>
              <a:rPr lang="en-ID" dirty="0"/>
              <a:t>Pada toolbar Page View </a:t>
            </a:r>
            <a:r>
              <a:rPr lang="en-ID" dirty="0" err="1"/>
              <a:t>ada</a:t>
            </a:r>
            <a:r>
              <a:rPr lang="en-ID" dirty="0"/>
              <a:t> 4 </a:t>
            </a:r>
            <a:r>
              <a:rPr lang="en-ID" dirty="0" err="1"/>
              <a:t>macam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. Masing-masing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tersendiri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penggunannya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jelasnya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masing -masing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:</a:t>
            </a:r>
          </a:p>
          <a:p>
            <a:pPr lvl="1" fontAlgn="base"/>
            <a:r>
              <a:rPr lang="en-ID" b="1" dirty="0"/>
              <a:t>Read Mode</a:t>
            </a:r>
            <a:r>
              <a:rPr lang="en-ID" dirty="0"/>
              <a:t>, mode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2 </a:t>
            </a:r>
            <a:r>
              <a:rPr lang="en-ID" dirty="0" err="1"/>
              <a:t>lembar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berdampingan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yang </a:t>
            </a:r>
            <a:r>
              <a:rPr lang="en-ID" dirty="0" err="1"/>
              <a:t>dijilid</a:t>
            </a:r>
            <a:r>
              <a:rPr lang="en-ID" dirty="0"/>
              <a:t>.</a:t>
            </a:r>
          </a:p>
          <a:p>
            <a:pPr lvl="1" fontAlgn="base"/>
            <a:r>
              <a:rPr lang="en-ID" b="1" dirty="0"/>
              <a:t>Print Layout</a:t>
            </a:r>
            <a:r>
              <a:rPr lang="en-ID" dirty="0"/>
              <a:t>, mode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dan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tatak</a:t>
            </a:r>
            <a:r>
              <a:rPr lang="en-ID" dirty="0"/>
              <a:t> </a:t>
            </a:r>
            <a:r>
              <a:rPr lang="en-ID" dirty="0" err="1"/>
              <a:t>letak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.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hendak</a:t>
            </a:r>
            <a:r>
              <a:rPr lang="en-ID" dirty="0"/>
              <a:t> </a:t>
            </a:r>
            <a:r>
              <a:rPr lang="en-ID" dirty="0" err="1"/>
              <a:t>dicetak</a:t>
            </a:r>
            <a:r>
              <a:rPr lang="en-ID" dirty="0"/>
              <a:t> (di print).</a:t>
            </a:r>
          </a:p>
          <a:p>
            <a:pPr lvl="1" fontAlgn="base"/>
            <a:r>
              <a:rPr lang="en-ID" b="1" dirty="0"/>
              <a:t>Web Layout</a:t>
            </a:r>
            <a:r>
              <a:rPr lang="en-ID" dirty="0"/>
              <a:t>, mode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pada website. Halaman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nampak</a:t>
            </a:r>
            <a:r>
              <a:rPr lang="en-ID" dirty="0"/>
              <a:t> </a:t>
            </a:r>
            <a:r>
              <a:rPr lang="en-ID" dirty="0" err="1"/>
              <a:t>melebar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kalian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pPr lvl="1" fontAlgn="base"/>
            <a:r>
              <a:rPr lang="en-ID" b="1" dirty="0"/>
              <a:t>Slider zoom in &amp; zoom out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perbesaran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pengecilan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menyeret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zoom out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+)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seret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zoom in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-)</a:t>
            </a:r>
          </a:p>
          <a:p>
            <a:pPr fontAlgn="base"/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5144-DD2C-1947-973D-3A0709DD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Software </a:t>
            </a:r>
            <a:r>
              <a:rPr lang="en-US" dirty="0" err="1"/>
              <a:t>Pengolah</a:t>
            </a:r>
            <a:r>
              <a:rPr lang="en-US" dirty="0"/>
              <a:t>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75A8-E778-9648-956C-72D2E69A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594" y="2052116"/>
            <a:ext cx="9838481" cy="4805884"/>
          </a:xfrm>
        </p:spPr>
        <p:txBody>
          <a:bodyPr>
            <a:normAutofit/>
          </a:bodyPr>
          <a:lstStyle/>
          <a:p>
            <a:r>
              <a:rPr lang="en-US" sz="4400" dirty="0"/>
              <a:t>Microsoft Word (</a:t>
            </a:r>
            <a:r>
              <a:rPr lang="en-US" sz="4400" dirty="0" err="1"/>
              <a:t>MS.Word</a:t>
            </a:r>
            <a:r>
              <a:rPr lang="en-US" sz="4400" dirty="0"/>
              <a:t>)</a:t>
            </a:r>
          </a:p>
          <a:p>
            <a:r>
              <a:rPr lang="en-US" sz="4400" dirty="0" err="1"/>
              <a:t>Libree</a:t>
            </a:r>
            <a:r>
              <a:rPr lang="en-US" sz="4400" dirty="0"/>
              <a:t> Office</a:t>
            </a:r>
          </a:p>
          <a:p>
            <a:r>
              <a:rPr lang="en-US" sz="4400" dirty="0"/>
              <a:t>Open Office</a:t>
            </a:r>
          </a:p>
        </p:txBody>
      </p:sp>
    </p:spTree>
    <p:extLst>
      <p:ext uri="{BB962C8B-B14F-4D97-AF65-F5344CB8AC3E}">
        <p14:creationId xmlns:p14="http://schemas.microsoft.com/office/powerpoint/2010/main" val="250201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1A11-4DCE-374E-9D89-7C8CE09D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030" y="808056"/>
            <a:ext cx="8938109" cy="107722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Ms.Word</a:t>
            </a:r>
            <a:br>
              <a:rPr lang="en-US" dirty="0"/>
            </a:br>
            <a:r>
              <a:rPr lang="en-ID" b="1" dirty="0" err="1"/>
              <a:t>Membuka</a:t>
            </a:r>
            <a:r>
              <a:rPr lang="en-ID" b="1" dirty="0"/>
              <a:t> Microsoft Word </a:t>
            </a:r>
            <a:r>
              <a:rPr lang="en-ID" b="1" dirty="0" err="1"/>
              <a:t>dari</a:t>
            </a:r>
            <a:r>
              <a:rPr lang="en-ID" b="1" dirty="0"/>
              <a:t> Start Menu</a:t>
            </a:r>
            <a:br>
              <a:rPr lang="en-ID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1F45-7147-6940-8C8E-794B12E3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6" y="2052116"/>
            <a:ext cx="10278319" cy="3997828"/>
          </a:xfrm>
        </p:spPr>
        <p:txBody>
          <a:bodyPr>
            <a:normAutofit fontScale="92500"/>
          </a:bodyPr>
          <a:lstStyle/>
          <a:p>
            <a:pPr fontAlgn="base"/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 </a:t>
            </a:r>
            <a:r>
              <a:rPr lang="en-ID" b="1" dirty="0"/>
              <a:t>Start</a:t>
            </a:r>
            <a:r>
              <a:rPr lang="en-ID" dirty="0"/>
              <a:t>,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pojok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dekstop</a:t>
            </a:r>
            <a:r>
              <a:rPr lang="en-ID" dirty="0"/>
              <a:t>. </a:t>
            </a:r>
            <a:r>
              <a:rPr lang="en-ID" dirty="0" err="1"/>
              <a:t>Saat</a:t>
            </a:r>
            <a:r>
              <a:rPr lang="en-ID" dirty="0"/>
              <a:t> start menu </a:t>
            </a:r>
            <a:r>
              <a:rPr lang="en-ID" dirty="0" err="1"/>
              <a:t>terbuka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terinstall</a:t>
            </a:r>
            <a:r>
              <a:rPr lang="en-ID" dirty="0"/>
              <a:t>.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urut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abjad.</a:t>
            </a:r>
          </a:p>
          <a:p>
            <a:pPr fontAlgn="base"/>
            <a:r>
              <a:rPr lang="en-ID" dirty="0"/>
              <a:t>Scroll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dan </a:t>
            </a:r>
            <a:r>
              <a:rPr lang="en-ID" dirty="0" err="1"/>
              <a:t>cari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 </a:t>
            </a:r>
            <a:r>
              <a:rPr lang="en-ID" b="1" dirty="0"/>
              <a:t>Word</a:t>
            </a:r>
            <a:r>
              <a:rPr lang="en-ID" dirty="0"/>
              <a:t> 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 </a:t>
            </a:r>
            <a:r>
              <a:rPr lang="en-ID" b="1" dirty="0"/>
              <a:t>MS Word 2019</a:t>
            </a:r>
            <a:r>
              <a:rPr lang="en-ID" dirty="0"/>
              <a:t>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lama </a:t>
            </a:r>
            <a:r>
              <a:rPr lang="en-ID" dirty="0" err="1"/>
              <a:t>cari</a:t>
            </a:r>
            <a:r>
              <a:rPr lang="en-ID" dirty="0"/>
              <a:t> menu </a:t>
            </a:r>
            <a:r>
              <a:rPr lang="en-ID" b="1" dirty="0"/>
              <a:t>Microsoft Office</a:t>
            </a:r>
            <a:r>
              <a:rPr lang="en-ID" dirty="0"/>
              <a:t>.</a:t>
            </a:r>
          </a:p>
          <a:p>
            <a:pPr fontAlgn="base"/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 </a:t>
            </a:r>
            <a:r>
              <a:rPr lang="en-ID" b="1" dirty="0"/>
              <a:t>Word</a:t>
            </a:r>
            <a:r>
              <a:rPr lang="en-ID" dirty="0"/>
              <a:t> 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 </a:t>
            </a:r>
            <a:r>
              <a:rPr lang="en-ID" b="1" dirty="0"/>
              <a:t>Word 2019</a:t>
            </a:r>
            <a:r>
              <a:rPr lang="en-ID" dirty="0"/>
              <a:t>.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2016 </a:t>
            </a:r>
            <a:r>
              <a:rPr lang="en-ID" dirty="0" err="1"/>
              <a:t>klik</a:t>
            </a:r>
            <a:r>
              <a:rPr lang="en-ID" dirty="0"/>
              <a:t> </a:t>
            </a:r>
            <a:r>
              <a:rPr lang="en-ID" b="1" dirty="0"/>
              <a:t>Word 2016</a:t>
            </a:r>
            <a:r>
              <a:rPr lang="en-ID" dirty="0"/>
              <a:t>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 </a:t>
            </a:r>
            <a:r>
              <a:rPr lang="en-ID" b="1" dirty="0"/>
              <a:t>Word 2007, 2010 dan 2013</a:t>
            </a:r>
            <a:r>
              <a:rPr lang="en-ID" dirty="0"/>
              <a:t> </a:t>
            </a:r>
            <a:r>
              <a:rPr lang="en-ID" dirty="0" err="1"/>
              <a:t>silahkan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aplikasinya</a:t>
            </a:r>
            <a:r>
              <a:rPr lang="en-ID" dirty="0"/>
              <a:t>.</a:t>
            </a:r>
          </a:p>
          <a:p>
            <a:pPr fontAlgn="base"/>
            <a:r>
              <a:rPr lang="en-ID" dirty="0" err="1"/>
              <a:t>Tunggu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program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.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software </a:t>
            </a: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digunakan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8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BA29-049B-B743-9DA6-691F29BE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66" y="808056"/>
            <a:ext cx="9320073" cy="1077229"/>
          </a:xfrm>
        </p:spPr>
        <p:txBody>
          <a:bodyPr>
            <a:normAutofit/>
          </a:bodyPr>
          <a:lstStyle/>
          <a:p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Ms.Word</a:t>
            </a:r>
            <a:br>
              <a:rPr lang="en-US" dirty="0"/>
            </a:br>
            <a:r>
              <a:rPr lang="en-ID" b="1" dirty="0" err="1"/>
              <a:t>Membuka</a:t>
            </a:r>
            <a:r>
              <a:rPr lang="en-ID" b="1" dirty="0"/>
              <a:t> Microsoft Word </a:t>
            </a:r>
            <a:r>
              <a:rPr lang="en-ID" b="1" dirty="0" err="1"/>
              <a:t>dari</a:t>
            </a:r>
            <a:r>
              <a:rPr lang="en-ID" b="1" dirty="0"/>
              <a:t> Start Menu</a:t>
            </a:r>
            <a:endParaRPr lang="en-US" dirty="0"/>
          </a:p>
        </p:txBody>
      </p:sp>
      <p:pic>
        <p:nvPicPr>
          <p:cNvPr id="4100" name="Picture 4" descr="Menu microsoft word di start windows 10">
            <a:extLst>
              <a:ext uri="{FF2B5EF4-FFF2-40B4-BE49-F238E27FC236}">
                <a16:creationId xmlns:a16="http://schemas.microsoft.com/office/drawing/2014/main" id="{95887660-7EE0-A74B-9A39-A978E386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43" y="1777446"/>
            <a:ext cx="8821300" cy="496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1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9E89-C673-884B-B538-AB14C75B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73503"/>
          </a:xfrm>
        </p:spPr>
        <p:txBody>
          <a:bodyPr/>
          <a:lstStyle/>
          <a:p>
            <a:r>
              <a:rPr lang="en-US" dirty="0"/>
              <a:t>Bagian Ms. Word</a:t>
            </a:r>
          </a:p>
        </p:txBody>
      </p:sp>
      <p:pic>
        <p:nvPicPr>
          <p:cNvPr id="1026" name="Picture 2" descr="Tampilan microsoft word 2019">
            <a:extLst>
              <a:ext uri="{FF2B5EF4-FFF2-40B4-BE49-F238E27FC236}">
                <a16:creationId xmlns:a16="http://schemas.microsoft.com/office/drawing/2014/main" id="{5CE1E77E-8F01-1A4B-81CE-F87E073176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4" y="404734"/>
            <a:ext cx="11472473" cy="64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50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ACD48-45B8-3045-9BE7-6156574B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744" y="2052116"/>
            <a:ext cx="10139423" cy="471907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D" dirty="0"/>
              <a:t>Toolbar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pojok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jendela</a:t>
            </a:r>
            <a:r>
              <a:rPr lang="en-ID" dirty="0"/>
              <a:t>. Toolbar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3 </a:t>
            </a:r>
            <a:r>
              <a:rPr lang="en-ID" dirty="0" err="1"/>
              <a:t>tombol</a:t>
            </a:r>
            <a:r>
              <a:rPr lang="en-ID" dirty="0"/>
              <a:t> yang </a:t>
            </a:r>
            <a:r>
              <a:rPr lang="en-ID" dirty="0" err="1"/>
              <a:t>berbentuk</a:t>
            </a:r>
            <a:r>
              <a:rPr lang="en-ID" dirty="0"/>
              <a:t> icon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 </a:t>
            </a:r>
            <a:r>
              <a:rPr lang="en-ID" b="1" dirty="0"/>
              <a:t>Save</a:t>
            </a:r>
            <a:r>
              <a:rPr lang="en-ID" dirty="0"/>
              <a:t>, </a:t>
            </a:r>
            <a:r>
              <a:rPr lang="en-ID" b="1" dirty="0"/>
              <a:t>Undo &amp; Redo</a:t>
            </a:r>
            <a:r>
              <a:rPr lang="en-ID" dirty="0"/>
              <a:t> </a:t>
            </a:r>
            <a:r>
              <a:rPr lang="en-ID" dirty="0" err="1"/>
              <a:t>serta</a:t>
            </a:r>
            <a:r>
              <a:rPr lang="en-ID" dirty="0"/>
              <a:t> </a:t>
            </a:r>
            <a:r>
              <a:rPr lang="en-ID" b="1" dirty="0"/>
              <a:t>Customize Quick Access Toolbar</a:t>
            </a:r>
            <a:r>
              <a:rPr lang="en-ID" dirty="0"/>
              <a:t>.</a:t>
            </a:r>
          </a:p>
          <a:p>
            <a:pPr fontAlgn="base"/>
            <a:r>
              <a:rPr lang="en-ID" b="1" dirty="0" err="1"/>
              <a:t>Fungsi</a:t>
            </a:r>
            <a:r>
              <a:rPr lang="en-ID" b="1" dirty="0"/>
              <a:t> toolbar </a:t>
            </a:r>
            <a:r>
              <a:rPr lang="en-ID" b="1" dirty="0" err="1"/>
              <a:t>akses</a:t>
            </a:r>
            <a:r>
              <a:rPr lang="en-ID" b="1" dirty="0"/>
              <a:t> </a:t>
            </a:r>
            <a:r>
              <a:rPr lang="en-ID" b="1" dirty="0" err="1"/>
              <a:t>cepat</a:t>
            </a:r>
            <a:r>
              <a:rPr lang="en-ID" b="1" dirty="0"/>
              <a:t>:</a:t>
            </a:r>
            <a:endParaRPr lang="en-ID" dirty="0"/>
          </a:p>
          <a:p>
            <a:pPr fontAlgn="base"/>
            <a:r>
              <a:rPr lang="en-ID" b="1" dirty="0"/>
              <a:t>Save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file </a:t>
            </a:r>
            <a:r>
              <a:rPr lang="en-ID" dirty="0" err="1"/>
              <a:t>dokumen</a:t>
            </a:r>
            <a:endParaRPr lang="en-ID" dirty="0"/>
          </a:p>
          <a:p>
            <a:pPr fontAlgn="base"/>
            <a:r>
              <a:rPr lang="en-ID" b="1" dirty="0"/>
              <a:t>Undo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membatalkan</a:t>
            </a:r>
            <a:r>
              <a:rPr lang="en-ID" dirty="0"/>
              <a:t>/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file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terakhir</a:t>
            </a:r>
            <a:r>
              <a:rPr lang="en-ID" dirty="0"/>
              <a:t>.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</a:t>
            </a:r>
            <a:r>
              <a:rPr lang="en-ID" dirty="0" err="1"/>
              <a:t>mengarah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daftar </a:t>
            </a:r>
            <a:r>
              <a:rPr lang="en-ID" dirty="0" err="1"/>
              <a:t>perubahan</a:t>
            </a:r>
            <a:r>
              <a:rPr lang="en-ID" dirty="0"/>
              <a:t> file yang </a:t>
            </a:r>
            <a:r>
              <a:rPr lang="en-ID" dirty="0" err="1"/>
              <a:t>dibatalkan</a:t>
            </a:r>
            <a:r>
              <a:rPr lang="en-ID" dirty="0"/>
              <a:t>.</a:t>
            </a:r>
          </a:p>
          <a:p>
            <a:pPr fontAlgn="base"/>
            <a:r>
              <a:rPr lang="en-ID" b="1" dirty="0"/>
              <a:t>Redo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pembatalan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merubah</a:t>
            </a:r>
            <a:r>
              <a:rPr lang="en-ID" dirty="0"/>
              <a:t> file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terakhir</a:t>
            </a:r>
            <a:r>
              <a:rPr lang="en-ID" dirty="0"/>
              <a:t>.</a:t>
            </a:r>
          </a:p>
          <a:p>
            <a:pPr fontAlgn="base"/>
            <a:r>
              <a:rPr lang="en-ID" b="1" dirty="0"/>
              <a:t>Customize Quick Access Toolbar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mengkustomisasi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toolbar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398CBC-E853-1D48-A0F4-F469DD11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Bagian Ms. Word</a:t>
            </a:r>
            <a:br>
              <a:rPr lang="en-US" dirty="0"/>
            </a:br>
            <a:r>
              <a:rPr lang="en-ID" b="1" dirty="0"/>
              <a:t>Quick Access Toolbar</a:t>
            </a:r>
            <a:br>
              <a:rPr lang="en-ID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0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ABB3-C357-FC4B-9FDD-EE1F375B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Bagian Ms. Word</a:t>
            </a:r>
            <a:br>
              <a:rPr lang="en-US" dirty="0"/>
            </a:br>
            <a:r>
              <a:rPr lang="en-ID" b="1" dirty="0"/>
              <a:t>Title Bar</a:t>
            </a:r>
            <a:br>
              <a:rPr lang="en-ID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A005-F90B-EE49-982A-E3746D6A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D" dirty="0"/>
              <a:t>Title bar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Microsoft Word yang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tengah</a:t>
            </a:r>
            <a:r>
              <a:rPr lang="en-ID" dirty="0"/>
              <a:t> paling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MS Word </a:t>
            </a:r>
            <a:r>
              <a:rPr lang="en-ID" dirty="0" err="1"/>
              <a:t>dibuka</a:t>
            </a:r>
            <a:r>
              <a:rPr lang="en-ID" dirty="0"/>
              <a:t>. Title bar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dan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 pada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jendela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 Jika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file </a:t>
            </a:r>
            <a:r>
              <a:rPr lang="en-ID" dirty="0" err="1"/>
              <a:t>baru</a:t>
            </a:r>
            <a:r>
              <a:rPr lang="en-ID" dirty="0"/>
              <a:t> dan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diberi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default </a:t>
            </a:r>
            <a:r>
              <a:rPr lang="en-ID" dirty="0" err="1"/>
              <a:t>bernama</a:t>
            </a:r>
            <a:r>
              <a:rPr lang="en-ID" dirty="0"/>
              <a:t> </a:t>
            </a:r>
            <a:r>
              <a:rPr lang="en-ID" i="1" dirty="0"/>
              <a:t>Document1</a:t>
            </a:r>
            <a:r>
              <a:rPr lang="en-ID" dirty="0"/>
              <a:t>, </a:t>
            </a:r>
            <a:r>
              <a:rPr lang="en-ID" i="1" dirty="0"/>
              <a:t>Document2</a:t>
            </a:r>
            <a:r>
              <a:rPr lang="en-ID" dirty="0"/>
              <a:t>, dan </a:t>
            </a:r>
            <a:r>
              <a:rPr lang="en-ID" dirty="0" err="1"/>
              <a:t>seterusnya</a:t>
            </a:r>
            <a:r>
              <a:rPr lang="en-ID" dirty="0"/>
              <a:t>.</a:t>
            </a:r>
          </a:p>
          <a:p>
            <a:pPr fontAlgn="base"/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 title bar yang lain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</a:t>
            </a:r>
            <a:r>
              <a:rPr lang="en-ID" dirty="0" err="1"/>
              <a:t>jendela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 </a:t>
            </a:r>
            <a:r>
              <a:rPr lang="en-ID" i="1" dirty="0"/>
              <a:t>drag and drop</a:t>
            </a:r>
            <a:r>
              <a:rPr lang="en-ID" dirty="0"/>
              <a:t> </a:t>
            </a:r>
            <a:r>
              <a:rPr lang="en-ID" dirty="0" err="1"/>
              <a:t>menggunakan</a:t>
            </a:r>
            <a:r>
              <a:rPr lang="en-ID" dirty="0"/>
              <a:t> mouse.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9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0F4A-A6DC-0C47-84A3-EF0D7782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Bagian Ms. Word</a:t>
            </a:r>
            <a:br>
              <a:rPr lang="en-US" dirty="0"/>
            </a:br>
            <a:r>
              <a:rPr lang="en-ID" b="1" dirty="0"/>
              <a:t>Window Management</a:t>
            </a:r>
            <a:br>
              <a:rPr lang="en-ID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3507-54C6-2145-BD26-F5B6232F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170" y="2052115"/>
            <a:ext cx="10162572" cy="4638051"/>
          </a:xfrm>
        </p:spPr>
        <p:txBody>
          <a:bodyPr>
            <a:normAutofit/>
          </a:bodyPr>
          <a:lstStyle/>
          <a:p>
            <a:pPr fontAlgn="base"/>
            <a:r>
              <a:rPr lang="en-ID" dirty="0"/>
              <a:t>Window Management </a:t>
            </a:r>
            <a:r>
              <a:rPr lang="en-ID" dirty="0" err="1"/>
              <a:t>terletak</a:t>
            </a:r>
            <a:r>
              <a:rPr lang="en-ID" dirty="0"/>
              <a:t> di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jendela</a:t>
            </a:r>
            <a:r>
              <a:rPr lang="en-ID" dirty="0"/>
              <a:t> dan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4 </a:t>
            </a:r>
            <a:r>
              <a:rPr lang="en-ID" dirty="0" err="1"/>
              <a:t>tombol</a:t>
            </a:r>
            <a:r>
              <a:rPr lang="en-ID" dirty="0"/>
              <a:t>. </a:t>
            </a:r>
            <a:r>
              <a:rPr lang="en-ID" dirty="0" err="1"/>
              <a:t>Fungsi</a:t>
            </a:r>
            <a:r>
              <a:rPr lang="en-ID" dirty="0"/>
              <a:t> pada masing-masing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lain:</a:t>
            </a:r>
          </a:p>
          <a:p>
            <a:pPr fontAlgn="base"/>
            <a:r>
              <a:rPr lang="en-ID" dirty="0" err="1"/>
              <a:t>Tombol</a:t>
            </a:r>
            <a:r>
              <a:rPr lang="en-ID" dirty="0"/>
              <a:t> </a:t>
            </a:r>
            <a:r>
              <a:rPr lang="en-ID" b="1" dirty="0"/>
              <a:t>Close</a:t>
            </a:r>
            <a:r>
              <a:rPr lang="en-ID" dirty="0"/>
              <a:t> 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menutup</a:t>
            </a:r>
            <a:r>
              <a:rPr lang="en-ID" dirty="0"/>
              <a:t> </a:t>
            </a:r>
            <a:r>
              <a:rPr lang="en-ID" dirty="0" err="1"/>
              <a:t>jendela</a:t>
            </a:r>
            <a:r>
              <a:rPr lang="en-ID" dirty="0"/>
              <a:t> </a:t>
            </a:r>
            <a:r>
              <a:rPr lang="en-ID" dirty="0" err="1"/>
              <a:t>ms</a:t>
            </a:r>
            <a:r>
              <a:rPr lang="en-ID" dirty="0"/>
              <a:t> word</a:t>
            </a:r>
          </a:p>
          <a:p>
            <a:pPr fontAlgn="base"/>
            <a:r>
              <a:rPr lang="en-ID" dirty="0" err="1"/>
              <a:t>Tombol</a:t>
            </a:r>
            <a:r>
              <a:rPr lang="en-ID" dirty="0"/>
              <a:t> </a:t>
            </a:r>
            <a:r>
              <a:rPr lang="en-ID" b="1" dirty="0"/>
              <a:t>Restore Down</a:t>
            </a:r>
            <a:r>
              <a:rPr lang="en-ID" dirty="0"/>
              <a:t> 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memperkecil</a:t>
            </a:r>
            <a:r>
              <a:rPr lang="en-ID" dirty="0"/>
              <a:t> </a:t>
            </a:r>
            <a:r>
              <a:rPr lang="en-ID" dirty="0" err="1"/>
              <a:t>jendela</a:t>
            </a:r>
            <a:r>
              <a:rPr lang="en-ID" dirty="0"/>
              <a:t>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 </a:t>
            </a:r>
            <a:r>
              <a:rPr lang="en-ID" b="1" dirty="0"/>
              <a:t>Maximize</a:t>
            </a:r>
            <a:r>
              <a:rPr lang="en-ID" dirty="0"/>
              <a:t> 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dan </a:t>
            </a:r>
            <a:r>
              <a:rPr lang="en-ID" dirty="0" err="1"/>
              <a:t>memperbesar</a:t>
            </a:r>
            <a:r>
              <a:rPr lang="en-ID" dirty="0"/>
              <a:t> </a:t>
            </a:r>
            <a:r>
              <a:rPr lang="en-ID" dirty="0" err="1"/>
              <a:t>jendela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full.</a:t>
            </a:r>
          </a:p>
          <a:p>
            <a:pPr fontAlgn="base"/>
            <a:r>
              <a:rPr lang="en-ID" dirty="0" err="1"/>
              <a:t>Tombol</a:t>
            </a:r>
            <a:r>
              <a:rPr lang="en-ID" dirty="0"/>
              <a:t> </a:t>
            </a:r>
            <a:r>
              <a:rPr lang="en-ID" b="1" dirty="0"/>
              <a:t>Minimize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diklik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jendela</a:t>
            </a:r>
            <a:r>
              <a:rPr lang="en-ID" dirty="0"/>
              <a:t> word </a:t>
            </a:r>
            <a:r>
              <a:rPr lang="en-ID" dirty="0" err="1"/>
              <a:t>memperkecil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dan </a:t>
            </a:r>
            <a:r>
              <a:rPr lang="en-ID" dirty="0" err="1"/>
              <a:t>menjadi</a:t>
            </a:r>
            <a:r>
              <a:rPr lang="en-ID" dirty="0"/>
              <a:t> icon </a:t>
            </a:r>
            <a:r>
              <a:rPr lang="en-ID" dirty="0" err="1"/>
              <a:t>aktif</a:t>
            </a:r>
            <a:r>
              <a:rPr lang="en-ID" dirty="0"/>
              <a:t> pada taskbar.</a:t>
            </a:r>
          </a:p>
          <a:p>
            <a:pPr fontAlgn="base"/>
            <a:r>
              <a:rPr lang="en-ID" b="1" dirty="0"/>
              <a:t>Ribbon Display Options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menyembunyikan</a:t>
            </a:r>
            <a:r>
              <a:rPr lang="en-ID" dirty="0"/>
              <a:t> toolbar ribbon,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pengaturan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sesuaikan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9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C649-BEF5-7C4E-B275-A4513889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48804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Bagian Ms. Word</a:t>
            </a:r>
            <a:br>
              <a:rPr lang="en-US" dirty="0"/>
            </a:br>
            <a:r>
              <a:rPr lang="en-ID" b="1" dirty="0"/>
              <a:t>Ribbon</a:t>
            </a:r>
            <a:br>
              <a:rPr lang="en-ID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9ECC-66BA-F94F-8847-19A60B9D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736" y="1226033"/>
            <a:ext cx="10000527" cy="1077229"/>
          </a:xfrm>
        </p:spPr>
        <p:txBody>
          <a:bodyPr>
            <a:normAutofit fontScale="77500" lnSpcReduction="20000"/>
          </a:bodyPr>
          <a:lstStyle/>
          <a:p>
            <a:r>
              <a:rPr lang="en-ID" dirty="0"/>
              <a:t>Ribbon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menu bar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tombol-tombol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MS Word dan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dikelompokkan</a:t>
            </a:r>
            <a:r>
              <a:rPr lang="en-ID" dirty="0"/>
              <a:t> </a:t>
            </a:r>
            <a:r>
              <a:rPr lang="en-ID" dirty="0" err="1"/>
              <a:t>sedemikian</a:t>
            </a:r>
            <a:r>
              <a:rPr lang="en-ID" dirty="0"/>
              <a:t> </a:t>
            </a:r>
            <a:r>
              <a:rPr lang="en-ID" dirty="0" err="1"/>
              <a:t>rupa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masing-masing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penggunaannya</a:t>
            </a:r>
            <a:r>
              <a:rPr lang="en-ID" dirty="0"/>
              <a:t>. </a:t>
            </a:r>
            <a:r>
              <a:rPr lang="en-ID" dirty="0" err="1"/>
              <a:t>Fungsi</a:t>
            </a:r>
            <a:r>
              <a:rPr lang="en-ID" dirty="0"/>
              <a:t> ribbon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mengelompokkan</a:t>
            </a:r>
            <a:r>
              <a:rPr lang="en-ID" dirty="0"/>
              <a:t> </a:t>
            </a:r>
            <a:r>
              <a:rPr lang="en-ID" dirty="0" err="1"/>
              <a:t>fitur-fitur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MS Word yang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teratur</a:t>
            </a:r>
            <a:r>
              <a:rPr lang="en-ID" dirty="0"/>
              <a:t> agar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3074" name="Picture 2" descr="Ribbon di microsoft word 2019">
            <a:extLst>
              <a:ext uri="{FF2B5EF4-FFF2-40B4-BE49-F238E27FC236}">
                <a16:creationId xmlns:a16="http://schemas.microsoft.com/office/drawing/2014/main" id="{7207A60A-E81D-C847-BB23-D0C1F948F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00" y="2303262"/>
            <a:ext cx="1039406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78B634-9E90-D44D-9B61-99207208D83E}"/>
              </a:ext>
            </a:extLst>
          </p:cNvPr>
          <p:cNvSpPr txBox="1"/>
          <p:nvPr/>
        </p:nvSpPr>
        <p:spPr>
          <a:xfrm>
            <a:off x="3437681" y="5845215"/>
            <a:ext cx="752354" cy="4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21D9C3-6E43-4442-B0D7-B66E725632A6}"/>
              </a:ext>
            </a:extLst>
          </p:cNvPr>
          <p:cNvSpPr txBox="1">
            <a:spLocks/>
          </p:cNvSpPr>
          <p:nvPr/>
        </p:nvSpPr>
        <p:spPr>
          <a:xfrm>
            <a:off x="1068728" y="4208262"/>
            <a:ext cx="10297611" cy="254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D" sz="1600" b="1" dirty="0"/>
              <a:t>Menu bar</a:t>
            </a:r>
            <a:r>
              <a:rPr lang="en-ID" sz="1600" dirty="0"/>
              <a:t> </a:t>
            </a:r>
            <a:r>
              <a:rPr lang="en-ID" sz="1600" dirty="0" err="1"/>
              <a:t>adalah</a:t>
            </a:r>
            <a:r>
              <a:rPr lang="en-ID" sz="1600" dirty="0"/>
              <a:t> baris menu </a:t>
            </a:r>
            <a:r>
              <a:rPr lang="en-ID" sz="1600" dirty="0" err="1"/>
              <a:t>utama</a:t>
            </a:r>
            <a:r>
              <a:rPr lang="en-ID" sz="1600" dirty="0"/>
              <a:t> yang </a:t>
            </a:r>
            <a:r>
              <a:rPr lang="en-ID" sz="1600" dirty="0" err="1"/>
              <a:t>ditampilkan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mendatar</a:t>
            </a:r>
            <a:r>
              <a:rPr lang="en-ID" sz="1600" dirty="0"/>
              <a:t> di </a:t>
            </a:r>
            <a:r>
              <a:rPr lang="en-ID" sz="1600" dirty="0" err="1"/>
              <a:t>bawah</a:t>
            </a:r>
            <a:r>
              <a:rPr lang="en-ID" sz="1600" dirty="0"/>
              <a:t> title bar. </a:t>
            </a:r>
            <a:r>
              <a:rPr lang="en-ID" sz="1600" dirty="0" err="1"/>
              <a:t>Fungsi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menu bar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mengelompokkan</a:t>
            </a:r>
            <a:r>
              <a:rPr lang="en-ID" sz="1600" dirty="0"/>
              <a:t> menu </a:t>
            </a: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kegunaannya</a:t>
            </a:r>
            <a:r>
              <a:rPr lang="en-ID" sz="1600" dirty="0"/>
              <a:t>. Menu pada Microsoft Word </a:t>
            </a:r>
            <a:r>
              <a:rPr lang="en-ID" sz="1600" dirty="0" err="1"/>
              <a:t>secara</a:t>
            </a:r>
            <a:r>
              <a:rPr lang="en-ID" sz="1600" dirty="0"/>
              <a:t> default </a:t>
            </a:r>
            <a:r>
              <a:rPr lang="en-ID" sz="1600" dirty="0" err="1"/>
              <a:t>terdiri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10 menu. </a:t>
            </a:r>
            <a:r>
              <a:rPr lang="en-ID" sz="1600" dirty="0" err="1"/>
              <a:t>Yaitu</a:t>
            </a:r>
            <a:r>
              <a:rPr lang="en-ID" sz="1600" dirty="0"/>
              <a:t> menu Home, Insert, Design, Layout, References, Mailings, Review, View dan Help.</a:t>
            </a:r>
          </a:p>
          <a:p>
            <a:pPr fontAlgn="base"/>
            <a:r>
              <a:rPr lang="en-ID" sz="1600" b="1" dirty="0" err="1"/>
              <a:t>Tombol</a:t>
            </a:r>
            <a:r>
              <a:rPr lang="en-ID" sz="1600" b="1" dirty="0"/>
              <a:t> </a:t>
            </a:r>
            <a:r>
              <a:rPr lang="en-ID" sz="1600" b="1" dirty="0" err="1"/>
              <a:t>pembuka</a:t>
            </a:r>
            <a:r>
              <a:rPr lang="en-ID" sz="1600" b="1" dirty="0"/>
              <a:t> dialog box</a:t>
            </a:r>
            <a:r>
              <a:rPr lang="en-ID" sz="1600" dirty="0"/>
              <a:t>,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menu </a:t>
            </a:r>
            <a:r>
              <a:rPr lang="en-ID" sz="1600" dirty="0" err="1"/>
              <a:t>perintah</a:t>
            </a:r>
            <a:r>
              <a:rPr lang="en-ID" sz="1600" dirty="0"/>
              <a:t> yang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tombol</a:t>
            </a:r>
            <a:r>
              <a:rPr lang="en-ID" sz="1600" dirty="0"/>
              <a:t> </a:t>
            </a:r>
            <a:r>
              <a:rPr lang="en-ID" sz="1600" dirty="0" err="1"/>
              <a:t>pembuka</a:t>
            </a:r>
            <a:r>
              <a:rPr lang="en-ID" sz="1600" dirty="0"/>
              <a:t> dialog box </a:t>
            </a:r>
            <a:r>
              <a:rPr lang="en-ID" sz="1600" dirty="0" err="1"/>
              <a:t>ini</a:t>
            </a:r>
            <a:r>
              <a:rPr lang="en-ID" sz="1600" dirty="0"/>
              <a:t>. </a:t>
            </a:r>
            <a:r>
              <a:rPr lang="en-ID" sz="1600" dirty="0" err="1"/>
              <a:t>Klik</a:t>
            </a:r>
            <a:r>
              <a:rPr lang="en-ID" sz="1600" dirty="0"/>
              <a:t> pada </a:t>
            </a:r>
            <a:r>
              <a:rPr lang="en-ID" sz="1600" dirty="0" err="1"/>
              <a:t>tombol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sehingga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tampil</a:t>
            </a:r>
            <a:r>
              <a:rPr lang="en-ID" sz="1600" dirty="0"/>
              <a:t> dialog box yang </a:t>
            </a:r>
            <a:r>
              <a:rPr lang="en-ID" sz="1600" dirty="0" err="1"/>
              <a:t>berhubungan</a:t>
            </a:r>
            <a:r>
              <a:rPr lang="en-ID" sz="1600" dirty="0"/>
              <a:t> denga menu </a:t>
            </a:r>
            <a:r>
              <a:rPr lang="en-ID" sz="1600" dirty="0" err="1"/>
              <a:t>perintah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35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63</TotalTime>
  <Words>1146</Words>
  <Application>Microsoft Macintosh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Software Pengolah Kata</vt:lpstr>
      <vt:lpstr>Contoh Software Pengolah Kata</vt:lpstr>
      <vt:lpstr>Memulai Ms.Word Membuka Microsoft Word dari Start Menu </vt:lpstr>
      <vt:lpstr>Memulai Ms.Word Membuka Microsoft Word dari Start Menu</vt:lpstr>
      <vt:lpstr>Bagian Ms. Word</vt:lpstr>
      <vt:lpstr>Bagian Ms. Word Quick Access Toolbar </vt:lpstr>
      <vt:lpstr>Bagian Ms. Word Title Bar </vt:lpstr>
      <vt:lpstr>Bagian Ms. Word Window Management </vt:lpstr>
      <vt:lpstr>Bagian Ms. Word Ribbon </vt:lpstr>
      <vt:lpstr>Bagian Ms. Word Ruler </vt:lpstr>
      <vt:lpstr>Bagian Ms. Word Worksheet </vt:lpstr>
      <vt:lpstr>BagianMs.Word Kursor  </vt:lpstr>
      <vt:lpstr>Bagian Ms. Word Status Bar </vt:lpstr>
      <vt:lpstr>Bagian Ms. Word Page 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Pengolah Kata</dc:title>
  <dc:creator>Microsoft Office User</dc:creator>
  <cp:lastModifiedBy>Microsoft Office User</cp:lastModifiedBy>
  <cp:revision>9</cp:revision>
  <dcterms:created xsi:type="dcterms:W3CDTF">2022-09-20T01:35:54Z</dcterms:created>
  <dcterms:modified xsi:type="dcterms:W3CDTF">2022-09-20T05:14:59Z</dcterms:modified>
</cp:coreProperties>
</file>