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2" r:id="rId4"/>
    <p:sldId id="261" r:id="rId5"/>
    <p:sldId id="274" r:id="rId6"/>
    <p:sldId id="276" r:id="rId7"/>
    <p:sldId id="275" r:id="rId8"/>
    <p:sldId id="277" r:id="rId9"/>
    <p:sldId id="278" r:id="rId10"/>
    <p:sldId id="279" r:id="rId11"/>
    <p:sldId id="273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0"/>
  </p:normalViewPr>
  <p:slideViewPr>
    <p:cSldViewPr showGuides="1">
      <p:cViewPr varScale="1">
        <p:scale>
          <a:sx n="117" d="100"/>
          <a:sy n="117" d="100"/>
        </p:scale>
        <p:origin x="360" y="16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9/27/22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9/27/22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9/27/22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9/27/22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9/27/22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9/27/22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9/27/22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9/27/22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Ms.Word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Template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Ilmiah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Citation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BE0B3-4FF7-2F4C-848F-88A72691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64" y="1628800"/>
            <a:ext cx="6112644" cy="485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C61E05-DF29-B742-9C5B-823285245FEB}"/>
              </a:ext>
            </a:extLst>
          </p:cNvPr>
          <p:cNvSpPr txBox="1"/>
          <p:nvPr/>
        </p:nvSpPr>
        <p:spPr>
          <a:xfrm>
            <a:off x="1593436" y="1916832"/>
            <a:ext cx="4068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Klik</a:t>
            </a:r>
            <a:r>
              <a:rPr lang="en-US" dirty="0"/>
              <a:t> Menu References</a:t>
            </a:r>
          </a:p>
          <a:p>
            <a:pPr marL="342900" indent="-342900">
              <a:buAutoNum type="arabicPeriod"/>
            </a:pPr>
            <a:r>
              <a:rPr lang="en-US" dirty="0" err="1"/>
              <a:t>Klik</a:t>
            </a:r>
            <a:r>
              <a:rPr lang="en-US" dirty="0"/>
              <a:t> Insert Citation,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dialog </a:t>
            </a:r>
            <a:r>
              <a:rPr lang="en-US" dirty="0" err="1"/>
              <a:t>klik</a:t>
            </a:r>
            <a:r>
              <a:rPr lang="en-US" dirty="0"/>
              <a:t> yes,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ditunjukkan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disamping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E194A-4BBE-264D-86C2-F34939DFA16D}"/>
              </a:ext>
            </a:extLst>
          </p:cNvPr>
          <p:cNvSpPr txBox="1"/>
          <p:nvPr/>
        </p:nvSpPr>
        <p:spPr>
          <a:xfrm>
            <a:off x="1413892" y="4221088"/>
            <a:ext cx="4248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 : Insert citation </a:t>
            </a:r>
            <a:r>
              <a:rPr lang="en-US" b="1" dirty="0" err="1">
                <a:solidFill>
                  <a:srgbClr val="FF0000"/>
                </a:solidFill>
              </a:rPr>
              <a:t>digunakan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untuk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memasukkan</a:t>
            </a:r>
            <a:r>
              <a:rPr lang="en-US" b="1" dirty="0">
                <a:solidFill>
                  <a:srgbClr val="FF0000"/>
                </a:solidFill>
              </a:rPr>
              <a:t> data daftar Pustaka yang </a:t>
            </a:r>
            <a:r>
              <a:rPr lang="en-US" b="1" dirty="0" err="1">
                <a:solidFill>
                  <a:srgbClr val="FF0000"/>
                </a:solidFill>
              </a:rPr>
              <a:t>digunakan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dalam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penulisan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karya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ilmiah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Selain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itu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fungsi</a:t>
            </a:r>
            <a:r>
              <a:rPr lang="en-US" b="1" dirty="0">
                <a:solidFill>
                  <a:srgbClr val="FF0000"/>
                </a:solidFill>
              </a:rPr>
              <a:t> insert citation </a:t>
            </a:r>
            <a:r>
              <a:rPr lang="en-US" b="1" dirty="0" err="1">
                <a:solidFill>
                  <a:srgbClr val="FF0000"/>
                </a:solidFill>
              </a:rPr>
              <a:t>ini</a:t>
            </a:r>
            <a:r>
              <a:rPr lang="en-US" b="1" dirty="0">
                <a:solidFill>
                  <a:srgbClr val="FF0000"/>
                </a:solidFill>
              </a:rPr>
              <a:t> jug </a:t>
            </a:r>
            <a:r>
              <a:rPr lang="en-US" b="1" dirty="0" err="1">
                <a:solidFill>
                  <a:srgbClr val="FF0000"/>
                </a:solidFill>
              </a:rPr>
              <a:t>bisa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digunakan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untuk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membuat</a:t>
            </a:r>
            <a:r>
              <a:rPr lang="en-US" b="1" dirty="0">
                <a:solidFill>
                  <a:srgbClr val="FF0000"/>
                </a:solidFill>
              </a:rPr>
              <a:t> daftar Pustaka </a:t>
            </a:r>
            <a:r>
              <a:rPr lang="en-US" b="1" dirty="0" err="1">
                <a:solidFill>
                  <a:srgbClr val="FF0000"/>
                </a:solidFill>
              </a:rPr>
              <a:t>otomatis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2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368AF-2F8F-D143-A0CE-1B1B01967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32859"/>
            <a:ext cx="7416824" cy="551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DEFF15-254B-B241-94FA-ABDB93697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652" y="578959"/>
            <a:ext cx="2565400" cy="4965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82A8A3-DE0B-544C-B9F4-F11878267855}"/>
              </a:ext>
            </a:extLst>
          </p:cNvPr>
          <p:cNvCxnSpPr/>
          <p:nvPr/>
        </p:nvCxnSpPr>
        <p:spPr>
          <a:xfrm>
            <a:off x="4294212" y="692696"/>
            <a:ext cx="396044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04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Mengatur</a:t>
            </a:r>
            <a:r>
              <a:rPr lang="en-US" dirty="0"/>
              <a:t> Layout</a:t>
            </a:r>
            <a:br>
              <a:rPr lang="en-US" dirty="0"/>
            </a:br>
            <a:r>
              <a:rPr lang="en-US" sz="2000" b="1" i="1" dirty="0" err="1"/>
              <a:t>Menampilkan</a:t>
            </a:r>
            <a:r>
              <a:rPr lang="en-US" sz="2000" b="1" i="1" dirty="0"/>
              <a:t> Ruler dan </a:t>
            </a:r>
            <a:r>
              <a:rPr lang="en-US" sz="2000" b="1" i="1" dirty="0" err="1"/>
              <a:t>Naviagtion</a:t>
            </a:r>
            <a:endParaRPr lang="en-US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C7AA2-842E-F148-9087-AC3D67B13B92}"/>
              </a:ext>
            </a:extLst>
          </p:cNvPr>
          <p:cNvSpPr txBox="1"/>
          <p:nvPr/>
        </p:nvSpPr>
        <p:spPr>
          <a:xfrm>
            <a:off x="1845940" y="1700808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Klik</a:t>
            </a:r>
            <a:r>
              <a:rPr lang="en-US" dirty="0"/>
              <a:t> menu 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Centang</a:t>
            </a:r>
            <a:r>
              <a:rPr lang="en-US" dirty="0"/>
              <a:t> Pada Ruler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Centang</a:t>
            </a:r>
            <a:r>
              <a:rPr lang="en-US" dirty="0"/>
              <a:t> pada Navigation Pane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E834BB-1B61-B847-A81B-023D26C53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62" y="2796030"/>
            <a:ext cx="79375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F588C7-6187-4045-AC47-19470AB7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38" y="0"/>
            <a:ext cx="8596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Ruler &amp; Navigation Pane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A7FC3-4E8E-C547-8E2A-8F386EC75AD3}"/>
              </a:ext>
            </a:extLst>
          </p:cNvPr>
          <p:cNvSpPr txBox="1"/>
          <p:nvPr/>
        </p:nvSpPr>
        <p:spPr>
          <a:xfrm>
            <a:off x="1989957" y="1844824"/>
            <a:ext cx="97210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Ruler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mengatur</a:t>
            </a:r>
            <a:r>
              <a:rPr lang="en-US" sz="3200" dirty="0"/>
              <a:t> </a:t>
            </a:r>
            <a:r>
              <a:rPr lang="en-US" sz="3200" dirty="0" err="1"/>
              <a:t>posisi</a:t>
            </a:r>
            <a:r>
              <a:rPr lang="en-US" sz="3200" dirty="0"/>
              <a:t> tulisan yang </a:t>
            </a:r>
            <a:r>
              <a:rPr lang="en-US" sz="3200" dirty="0" err="1"/>
              <a:t>diketikkan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Navigation pane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mempermudah</a:t>
            </a:r>
            <a:r>
              <a:rPr lang="en-US" sz="3200" dirty="0"/>
              <a:t> </a:t>
            </a:r>
            <a:r>
              <a:rPr lang="en-US" sz="3200" dirty="0" err="1"/>
              <a:t>perpindahan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Satu </a:t>
            </a:r>
            <a:r>
              <a:rPr lang="en-US" sz="3200" dirty="0" err="1"/>
              <a:t>halaman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halaman</a:t>
            </a:r>
            <a:r>
              <a:rPr lang="en-US" sz="3200" dirty="0"/>
              <a:t> lain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Satu </a:t>
            </a:r>
            <a:r>
              <a:rPr lang="en-US" sz="3200" dirty="0" err="1"/>
              <a:t>bab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bab</a:t>
            </a:r>
            <a:r>
              <a:rPr lang="en-US" sz="3200" dirty="0"/>
              <a:t> </a:t>
            </a:r>
            <a:r>
              <a:rPr lang="en-US" sz="3200" dirty="0" err="1"/>
              <a:t>lian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Satu sub </a:t>
            </a:r>
            <a:r>
              <a:rPr lang="en-US" sz="3200" dirty="0" err="1"/>
              <a:t>bab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sub </a:t>
            </a:r>
            <a:r>
              <a:rPr lang="en-US" sz="3200" dirty="0" err="1"/>
              <a:t>bab</a:t>
            </a:r>
            <a:r>
              <a:rPr lang="en-US" sz="3200" dirty="0"/>
              <a:t> lain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Mengatur</a:t>
            </a:r>
            <a:r>
              <a:rPr lang="en-US" dirty="0"/>
              <a:t> Layout </a:t>
            </a:r>
            <a:r>
              <a:rPr lang="en-US" dirty="0" err="1"/>
              <a:t>Kertas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DA30E-A2F8-5F43-BAF8-0F77A10E244C}"/>
              </a:ext>
            </a:extLst>
          </p:cNvPr>
          <p:cNvSpPr txBox="1"/>
          <p:nvPr/>
        </p:nvSpPr>
        <p:spPr>
          <a:xfrm>
            <a:off x="1917948" y="1556792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Klik</a:t>
            </a:r>
            <a:r>
              <a:rPr lang="en-US" dirty="0"/>
              <a:t> menu Layout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Klik</a:t>
            </a:r>
            <a:r>
              <a:rPr lang="en-US" dirty="0"/>
              <a:t> Margins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Klik</a:t>
            </a:r>
            <a:r>
              <a:rPr lang="en-US" dirty="0"/>
              <a:t> Custom Margins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B5DC42-6C09-7F4F-98B7-D6E3E1BB9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92" y="908720"/>
            <a:ext cx="4561745" cy="566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Mengatur</a:t>
            </a:r>
            <a:r>
              <a:rPr lang="en-US" dirty="0"/>
              <a:t> Layout </a:t>
            </a:r>
            <a:r>
              <a:rPr lang="en-US" dirty="0" err="1"/>
              <a:t>Kertas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DA30E-A2F8-5F43-BAF8-0F77A10E244C}"/>
              </a:ext>
            </a:extLst>
          </p:cNvPr>
          <p:cNvSpPr txBox="1"/>
          <p:nvPr/>
        </p:nvSpPr>
        <p:spPr>
          <a:xfrm>
            <a:off x="1485900" y="1556792"/>
            <a:ext cx="5328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Isi </a:t>
            </a:r>
            <a:r>
              <a:rPr lang="en-US" dirty="0" err="1"/>
              <a:t>keterangan</a:t>
            </a:r>
            <a:r>
              <a:rPr lang="en-US" dirty="0"/>
              <a:t> Top, Bottom, Left, Right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4,4,3,3</a:t>
            </a:r>
          </a:p>
          <a:p>
            <a:r>
              <a:rPr lang="en-US" dirty="0"/>
              <a:t>Yang arti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Batas </a:t>
            </a:r>
            <a:r>
              <a:rPr lang="en-US" dirty="0" err="1"/>
              <a:t>kiri</a:t>
            </a:r>
            <a:r>
              <a:rPr lang="en-US" dirty="0"/>
              <a:t> (Left) 4 cm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Batas </a:t>
            </a:r>
            <a:r>
              <a:rPr lang="en-US" dirty="0" err="1"/>
              <a:t>atas</a:t>
            </a:r>
            <a:r>
              <a:rPr lang="en-US" dirty="0"/>
              <a:t> (Top) 4 cm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Batas </a:t>
            </a:r>
            <a:r>
              <a:rPr lang="en-US" dirty="0" err="1"/>
              <a:t>kanan</a:t>
            </a:r>
            <a:r>
              <a:rPr lang="en-US" dirty="0"/>
              <a:t> (Right) 3 cm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Batas </a:t>
            </a:r>
            <a:r>
              <a:rPr lang="en-US" dirty="0" err="1"/>
              <a:t>bawah</a:t>
            </a:r>
            <a:r>
              <a:rPr lang="en-US" dirty="0"/>
              <a:t> (Bottom) 3 cm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C447A-69A8-4B4F-B99E-22DB7DB15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137" y="548680"/>
            <a:ext cx="5164985" cy="63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7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Pengaturan</a:t>
            </a:r>
            <a:r>
              <a:rPr lang="en-US" dirty="0"/>
              <a:t> Font, Jarak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8B133-F72A-F149-B043-4AC1166C611D}"/>
              </a:ext>
            </a:extLst>
          </p:cNvPr>
          <p:cNvSpPr txBox="1"/>
          <p:nvPr/>
        </p:nvSpPr>
        <p:spPr>
          <a:xfrm>
            <a:off x="1593436" y="1772816"/>
            <a:ext cx="888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font (</a:t>
            </a:r>
            <a:r>
              <a:rPr lang="en-US" dirty="0" err="1"/>
              <a:t>Jenis</a:t>
            </a:r>
            <a:r>
              <a:rPr lang="en-US" dirty="0"/>
              <a:t>, </a:t>
            </a:r>
            <a:r>
              <a:rPr lang="en-US" dirty="0" err="1"/>
              <a:t>Ukura,n</a:t>
            </a:r>
            <a:r>
              <a:rPr lang="en-US" dirty="0"/>
              <a:t> Style)</a:t>
            </a:r>
          </a:p>
          <a:p>
            <a:pPr marL="342900" indent="-342900"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rata </a:t>
            </a:r>
            <a:r>
              <a:rPr lang="en-US" dirty="0" err="1"/>
              <a:t>kalimat</a:t>
            </a:r>
            <a:r>
              <a:rPr lang="en-US" dirty="0"/>
              <a:t>,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, numbering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08A0C-978C-3A4F-BE83-FD54E1FBE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5" y="2564904"/>
            <a:ext cx="1005294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Pengaturan</a:t>
            </a:r>
            <a:r>
              <a:rPr lang="en-US" dirty="0"/>
              <a:t> Heading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AA50B-1495-024A-900F-DC0F65723592}"/>
              </a:ext>
            </a:extLst>
          </p:cNvPr>
          <p:cNvSpPr txBox="1"/>
          <p:nvPr/>
        </p:nvSpPr>
        <p:spPr>
          <a:xfrm>
            <a:off x="1728877" y="1844824"/>
            <a:ext cx="9782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Heading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heading :</a:t>
            </a:r>
          </a:p>
          <a:p>
            <a:pPr marL="342900" indent="-342900"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Bab</a:t>
            </a:r>
          </a:p>
          <a:p>
            <a:pPr marL="342900" indent="-342900"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sub </a:t>
            </a:r>
            <a:r>
              <a:rPr lang="en-US" dirty="0" err="1"/>
              <a:t>bab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daftar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otomatis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F210F-5BE1-204A-808B-2D25BF205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8" y="3438459"/>
            <a:ext cx="93218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9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Daftar </a:t>
            </a:r>
            <a:r>
              <a:rPr lang="en-US" dirty="0" err="1"/>
              <a:t>isi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2061C-CC1A-744B-9C96-1D2B1881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620688"/>
            <a:ext cx="3831033" cy="6162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4C6DA9-E7B5-D745-AD4D-FF5DBC07DC49}"/>
              </a:ext>
            </a:extLst>
          </p:cNvPr>
          <p:cNvSpPr txBox="1"/>
          <p:nvPr/>
        </p:nvSpPr>
        <p:spPr>
          <a:xfrm>
            <a:off x="1537555" y="1628800"/>
            <a:ext cx="6285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Klik</a:t>
            </a:r>
            <a:r>
              <a:rPr lang="en-US" dirty="0"/>
              <a:t> menu References</a:t>
            </a:r>
          </a:p>
          <a:p>
            <a:pPr marL="342900" indent="-342900">
              <a:buAutoNum type="arabicPeriod"/>
            </a:pPr>
            <a:r>
              <a:rPr lang="en-US" dirty="0" err="1"/>
              <a:t>Klik</a:t>
            </a:r>
            <a:r>
              <a:rPr lang="en-US" dirty="0"/>
              <a:t> Menu Table of contents,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format daftar </a:t>
            </a:r>
            <a:r>
              <a:rPr lang="en-US" dirty="0" err="1"/>
              <a:t>isi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2E4BA-225F-A94F-9716-0CB096095419}"/>
              </a:ext>
            </a:extLst>
          </p:cNvPr>
          <p:cNvSpPr txBox="1"/>
          <p:nvPr/>
        </p:nvSpPr>
        <p:spPr>
          <a:xfrm>
            <a:off x="1657906" y="3244334"/>
            <a:ext cx="616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 : Cara </a:t>
            </a:r>
            <a:r>
              <a:rPr lang="en-US" b="1" dirty="0" err="1">
                <a:solidFill>
                  <a:srgbClr val="FF0000"/>
                </a:solidFill>
              </a:rPr>
              <a:t>ini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berjalan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dengan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baik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jika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dalam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penulisan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bab</a:t>
            </a:r>
            <a:r>
              <a:rPr lang="en-US" b="1" dirty="0">
                <a:solidFill>
                  <a:srgbClr val="FF0000"/>
                </a:solidFill>
              </a:rPr>
              <a:t> dan sub </a:t>
            </a:r>
            <a:r>
              <a:rPr lang="en-US" b="1" dirty="0" err="1">
                <a:solidFill>
                  <a:srgbClr val="FF0000"/>
                </a:solidFill>
              </a:rPr>
              <a:t>bab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menggunakan</a:t>
            </a:r>
            <a:r>
              <a:rPr lang="en-US" b="1" dirty="0">
                <a:solidFill>
                  <a:srgbClr val="FF0000"/>
                </a:solidFill>
              </a:rPr>
              <a:t> heading</a:t>
            </a:r>
          </a:p>
        </p:txBody>
      </p:sp>
    </p:spTree>
    <p:extLst>
      <p:ext uri="{BB962C8B-B14F-4D97-AF65-F5344CB8AC3E}">
        <p14:creationId xmlns:p14="http://schemas.microsoft.com/office/powerpoint/2010/main" val="307757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B5D772D-4F03-7C47-B585-DDC8E9FDB5D3}" vid="{DCDEA792-0893-6144-997D-0E26B4C85FD0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16x9</Template>
  <TotalTime>79</TotalTime>
  <Words>271</Words>
  <Application>Microsoft Macintosh PowerPoint</Application>
  <PresentationFormat>Custom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Euphemia</vt:lpstr>
      <vt:lpstr>Wingdings</vt:lpstr>
      <vt:lpstr>Math 16x9</vt:lpstr>
      <vt:lpstr>Pengaturan Ms.Word</vt:lpstr>
      <vt:lpstr>Mengatur Layout Menampilkan Ruler dan Naviagtion</vt:lpstr>
      <vt:lpstr>PowerPoint Presentation</vt:lpstr>
      <vt:lpstr>Ruler &amp; Navigation Pane</vt:lpstr>
      <vt:lpstr>Mengatur Layout Kertas</vt:lpstr>
      <vt:lpstr>Mengatur Layout Kertas</vt:lpstr>
      <vt:lpstr>Pengaturan Font, Jarak</vt:lpstr>
      <vt:lpstr>Pengaturan Heading</vt:lpstr>
      <vt:lpstr>Membuat Daftar isi</vt:lpstr>
      <vt:lpstr>Insert Citation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Pengaturan Ms.Word</dc:title>
  <dc:creator>Microsoft Office User</dc:creator>
  <cp:lastModifiedBy>Microsoft Office User</cp:lastModifiedBy>
  <cp:revision>2</cp:revision>
  <dcterms:created xsi:type="dcterms:W3CDTF">2022-09-27T01:19:39Z</dcterms:created>
  <dcterms:modified xsi:type="dcterms:W3CDTF">2022-09-27T03:08:46Z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