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06" r:id="rId5"/>
    <p:sldId id="308" r:id="rId6"/>
    <p:sldId id="309" r:id="rId7"/>
    <p:sldId id="310" r:id="rId8"/>
    <p:sldId id="322" r:id="rId9"/>
    <p:sldId id="321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30.09.2023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30.09.2023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27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769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092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10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546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550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850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65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99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96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67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79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2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30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66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438912"/>
            <a:ext cx="8311896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6000" spc="400" dirty="0">
                <a:solidFill>
                  <a:schemeClr val="bg1"/>
                </a:solidFill>
              </a:rPr>
              <a:t>GERÇEK ZAMANLI UYGULAMALARDAN SEÇME KONULAR</a:t>
            </a:r>
            <a:endParaRPr lang="tr-TR" sz="6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İçerik Yer Tutucusu 2">
            <a:extLst>
              <a:ext uri="{FF2B5EF4-FFF2-40B4-BE49-F238E27FC236}">
                <a16:creationId xmlns:a16="http://schemas.microsoft.com/office/drawing/2014/main" id="{4AC32BFB-6C46-55F6-1597-EC4622B06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011" y="1173893"/>
            <a:ext cx="7067550" cy="5038725"/>
          </a:xfrm>
        </p:spPr>
      </p:pic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813776B6-897B-221C-D28D-2414C25CF2B4}"/>
              </a:ext>
            </a:extLst>
          </p:cNvPr>
          <p:cNvCxnSpPr>
            <a:cxnSpLocks/>
          </p:cNvCxnSpPr>
          <p:nvPr/>
        </p:nvCxnSpPr>
        <p:spPr>
          <a:xfrm flipV="1">
            <a:off x="3410712" y="3429000"/>
            <a:ext cx="4270248" cy="2255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(dlibapp2.py)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7868457-B478-9F85-C1EF-11C0F1E1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59" y="1501602"/>
            <a:ext cx="4125645" cy="35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82E3692-B1ED-3DF7-8937-15B956296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5" y="864811"/>
            <a:ext cx="7083320" cy="5868000"/>
          </a:xfrm>
          <a:prstGeom prst="rect">
            <a:avLst/>
          </a:prstGeom>
        </p:spPr>
      </p:pic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11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-&gt;Canlı Görüntü Üzerinde Tespit(dlibapp3.py)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4126CA3-FD5D-2C76-EA49-E1F1B1F2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922" y="1173701"/>
            <a:ext cx="498151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Yüz Bölgesini </a:t>
            </a:r>
            <a:r>
              <a:rPr lang="tr-TR" sz="2800" dirty="0" err="1"/>
              <a:t>Cropla’ma</a:t>
            </a:r>
            <a:r>
              <a:rPr lang="tr-TR" sz="2800" dirty="0"/>
              <a:t> (dlibapp3.py)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7475C7-076A-711F-C396-D38117DF806B}"/>
              </a:ext>
            </a:extLst>
          </p:cNvPr>
          <p:cNvSpPr txBox="1"/>
          <p:nvPr/>
        </p:nvSpPr>
        <p:spPr>
          <a:xfrm>
            <a:off x="107918" y="1516118"/>
            <a:ext cx="6103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Tespit edilen yüz bölgesi aşağıdaki kodla </a:t>
            </a:r>
            <a:r>
              <a:rPr lang="tr-TR" dirty="0" err="1"/>
              <a:t>croplanabilir</a:t>
            </a:r>
            <a:r>
              <a:rPr lang="tr-TR" dirty="0"/>
              <a:t>.</a:t>
            </a:r>
          </a:p>
          <a:p>
            <a:pPr algn="ctr"/>
            <a:endParaRPr lang="tr-TR" dirty="0">
              <a:solidFill>
                <a:schemeClr val="accent2"/>
              </a:solidFill>
            </a:endParaRPr>
          </a:p>
          <a:p>
            <a:pPr algn="ctr"/>
            <a:r>
              <a:rPr lang="tr-TR" dirty="0" err="1">
                <a:solidFill>
                  <a:schemeClr val="accent2"/>
                </a:solidFill>
              </a:rPr>
              <a:t>cropped_image</a:t>
            </a:r>
            <a:r>
              <a:rPr lang="tr-TR" dirty="0">
                <a:solidFill>
                  <a:schemeClr val="accent2"/>
                </a:solidFill>
              </a:rPr>
              <a:t> = </a:t>
            </a:r>
            <a:r>
              <a:rPr lang="tr-TR" dirty="0" err="1">
                <a:solidFill>
                  <a:schemeClr val="accent2"/>
                </a:solidFill>
              </a:rPr>
              <a:t>img</a:t>
            </a:r>
            <a:r>
              <a:rPr lang="tr-TR" dirty="0">
                <a:solidFill>
                  <a:schemeClr val="accent2"/>
                </a:solidFill>
              </a:rPr>
              <a:t>[y1:y2, x1:x2]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EBD3E36-D877-FC9D-7953-DA9D982D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73" y="3208282"/>
            <a:ext cx="1781175" cy="21336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E99829A-3063-AA0A-5AFB-546713187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8197"/>
            <a:ext cx="60483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13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</a:t>
            </a:r>
            <a:r>
              <a:rPr lang="tr-TR" sz="2800" dirty="0" err="1"/>
              <a:t>Polly</a:t>
            </a:r>
            <a:r>
              <a:rPr lang="tr-TR" sz="2800" dirty="0"/>
              <a:t> Point </a:t>
            </a:r>
            <a:r>
              <a:rPr lang="tr-TR" sz="2800" dirty="0" err="1"/>
              <a:t>Croplama</a:t>
            </a:r>
            <a:r>
              <a:rPr lang="tr-TR" sz="2800" dirty="0"/>
              <a:t> (dlibapp4.py)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6467131-2D90-3D7E-5B6C-1A0A588C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7" y="1065403"/>
            <a:ext cx="6886575" cy="49434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5AA0516-E78D-6A14-04A6-C58CDE7E7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443" y="4327254"/>
            <a:ext cx="3771900" cy="20955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A3E81E6-2205-238A-2592-364AB95DF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442" y="956846"/>
            <a:ext cx="3874199" cy="3431104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AE7263EE-4137-594E-26DA-CBA0B1251BBF}"/>
              </a:ext>
            </a:extLst>
          </p:cNvPr>
          <p:cNvCxnSpPr>
            <a:cxnSpLocks/>
          </p:cNvCxnSpPr>
          <p:nvPr/>
        </p:nvCxnSpPr>
        <p:spPr>
          <a:xfrm flipV="1">
            <a:off x="4005072" y="3703320"/>
            <a:ext cx="3771900" cy="777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D931E5D4-B598-8DC4-670C-092B133F8B8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345936" y="5040486"/>
            <a:ext cx="1389507" cy="334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7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14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-&gt;Göz Bölgesini </a:t>
            </a:r>
            <a:r>
              <a:rPr lang="tr-TR" sz="2800" dirty="0" err="1"/>
              <a:t>Croplama</a:t>
            </a:r>
            <a:r>
              <a:rPr lang="tr-TR" sz="2800" dirty="0"/>
              <a:t> (dlibapp5.py)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7475C7-076A-711F-C396-D38117DF806B}"/>
              </a:ext>
            </a:extLst>
          </p:cNvPr>
          <p:cNvSpPr txBox="1"/>
          <p:nvPr/>
        </p:nvSpPr>
        <p:spPr>
          <a:xfrm>
            <a:off x="583406" y="1058918"/>
            <a:ext cx="4025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Göz bölgesi </a:t>
            </a:r>
            <a:r>
              <a:rPr lang="tr-TR" dirty="0" err="1"/>
              <a:t>polly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noktalara göre </a:t>
            </a:r>
            <a:r>
              <a:rPr lang="tr-TR" dirty="0" err="1"/>
              <a:t>croplanıyor</a:t>
            </a:r>
            <a:r>
              <a:rPr lang="tr-TR" dirty="0"/>
              <a:t>.</a:t>
            </a:r>
          </a:p>
          <a:p>
            <a:pPr algn="ctr"/>
            <a:endParaRPr lang="tr-TR" dirty="0">
              <a:solidFill>
                <a:schemeClr val="accent2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89B96DE-B7F4-83CF-9FCF-D0693EA7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1" y="864811"/>
            <a:ext cx="6298378" cy="585666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CCF42E1-596D-5422-19BC-7DD8BEFC2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28" y="2176355"/>
            <a:ext cx="4953341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2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10899648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-&gt;Göz Bölgesini Farklı Boyutlarda </a:t>
            </a:r>
            <a:r>
              <a:rPr lang="tr-TR" sz="2800" dirty="0" err="1"/>
              <a:t>Croplama</a:t>
            </a:r>
            <a:r>
              <a:rPr lang="tr-TR" sz="2800" dirty="0"/>
              <a:t> (dlibapp6.py)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7475C7-076A-711F-C396-D38117DF806B}"/>
              </a:ext>
            </a:extLst>
          </p:cNvPr>
          <p:cNvSpPr txBox="1"/>
          <p:nvPr/>
        </p:nvSpPr>
        <p:spPr>
          <a:xfrm>
            <a:off x="274319" y="1058918"/>
            <a:ext cx="47983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Bir önceki </a:t>
            </a:r>
            <a:r>
              <a:rPr lang="tr-TR" dirty="0" err="1"/>
              <a:t>örnekde</a:t>
            </a:r>
            <a:r>
              <a:rPr lang="tr-TR" dirty="0"/>
              <a:t> göz bölgesi çok hassa bir şekilde elde ediliyor ve bir takım bilgiler kayboluyor.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Bu nedenle göz bölgesinin daha esnek ve çok hassas olmayacak şekilde kırpılması gerekebilir.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Bu örnekte bu yöntemler açıklanmaktadır.</a:t>
            </a:r>
          </a:p>
          <a:p>
            <a:pPr algn="ctr"/>
            <a:endParaRPr lang="tr-TR" dirty="0">
              <a:solidFill>
                <a:schemeClr val="accent2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95DF3EC-EB63-77F4-A13B-9B3BFBEF8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015" y="961475"/>
            <a:ext cx="6722666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16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10899648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-&gt;Göz Bölgesini Farklı Boyutlarda </a:t>
            </a:r>
            <a:r>
              <a:rPr lang="tr-TR" sz="2800" dirty="0" err="1"/>
              <a:t>Croplama</a:t>
            </a:r>
            <a:r>
              <a:rPr lang="tr-TR" sz="2800" dirty="0"/>
              <a:t> (dlibapp6.py)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B93604C-6E8B-5516-8404-9F04A841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16" y="1100350"/>
            <a:ext cx="7778176" cy="5256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9ED0DA3-2EDF-D2B1-291C-2DF0211D9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35" y="1100350"/>
            <a:ext cx="3523754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8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17</a:t>
            </a:fld>
            <a:endParaRPr lang="tr-TR"/>
          </a:p>
        </p:txBody>
      </p: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10899648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-&gt;Ödev-1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756C50D-CC65-5A0A-A0B0-95087BEE1563}"/>
              </a:ext>
            </a:extLst>
          </p:cNvPr>
          <p:cNvSpPr txBox="1"/>
          <p:nvPr/>
        </p:nvSpPr>
        <p:spPr>
          <a:xfrm>
            <a:off x="448056" y="1333238"/>
            <a:ext cx="105521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Github’daki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dataset_eye_on_off.csv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dosyasındaki göz açık-kapalı veri setini kullanarak bir derin öğrenme modeli (CNN) oluşturun ve eğitim işlemini gerçekleştirin.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Ardından gerçek zamanlı olarak gözün açık-kapalı olduğunu tespit eden bir sistem geliştirin.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kullanılarak yapılmış yerli ve yabancı bilimsel çalışmaları araştırarak kısaca her çalışmayı özetleyen bir rapor hazırlayın.</a:t>
            </a:r>
          </a:p>
        </p:txBody>
      </p:sp>
    </p:spTree>
    <p:extLst>
      <p:ext uri="{BB962C8B-B14F-4D97-AF65-F5344CB8AC3E}">
        <p14:creationId xmlns:p14="http://schemas.microsoft.com/office/powerpoint/2010/main" val="20651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 lnSpcReduction="10000"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https://github.com/akaraci/DerinOgrenmeGercekZamanliSistemler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Derin Öğrenme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Derin Öğrenmenin Gerçek Zamanlı Sistemlere Uygulanması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Kimlik Tanıma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İşaret Dili Tanıma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Sosyal Mesafe Bulma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Maske Tespiti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Uydu Görüntülerinden Gerçek Zamanlı Yangın Tespiti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Sıfır Atık Çöp Kutularında Malzeme Tanıma ve Çöp Kutusu Kapak Kontrolü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Olarak Derin Öğrenme İle Göz Açık-Kapalı durumunu algılama.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zamanlı Türkçe dudak okuma uygulamasının geliştirilmesi.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DLIB kütüphanesi ve uygulamaları (Yüz tanıma, yüz tespiti, yüz modelleme vb.)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ile Nesne Tespiti Uygulamaları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gözdeki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bölgesinin tespiti.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trafik yoğunluğu hesaplama ve trafik ışığı kontrolü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trafik işareti sınıflandırma</a:t>
            </a:r>
          </a:p>
          <a:p>
            <a:pPr marL="571500" lvl="1" indent="-342900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üretim bandındaki ürünleri sayma</a:t>
            </a:r>
          </a:p>
          <a:p>
            <a:pPr lvl="1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Kütüphaneleri İle Sizlerin Önereceği Uygulamalar.</a:t>
            </a:r>
          </a:p>
          <a:p>
            <a:pPr lvl="1"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U-net mimarisi ve segmentasyon</a:t>
            </a:r>
          </a:p>
          <a:p>
            <a:pPr lvl="1" algn="just"/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YOLO, CNN ve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-LSTM temelli hibrit derin öğrenme mimarisi.</a:t>
            </a:r>
          </a:p>
          <a:p>
            <a:pPr lvl="1" algn="just"/>
            <a:endParaRPr lang="tr-T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1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41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7858" y="301048"/>
            <a:ext cx="10696721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</a:t>
            </a:r>
            <a:br>
              <a:rPr lang="tr-TR" sz="2800" dirty="0"/>
            </a:br>
            <a:r>
              <a:rPr lang="tr-TR" sz="2800" dirty="0"/>
              <a:t>(Yüz tanıma, yüz tespiti, yüz modelleme vb.)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7719544" cy="5253160"/>
          </a:xfrm>
        </p:spPr>
        <p:txBody>
          <a:bodyPr rtlCol="0">
            <a:normAutofit lnSpcReduction="10000"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Yüzümüzün tanımlanabilecek çeşitli özellikleri vardır, bunlar göz, ağız, burun, dudak vb.dir.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özellikleri saptamak için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algoritmalarını kullandığımızda aslında her özelliği çevreleyen noktaların bir haritasını alırız.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karmaşık gerçek dünya problemlerini çözmek için kullanılan ileri seviye bir makine öğrenmesi kütüphanesidir. Bu kütüphane C++ programlama dilini kullanarak yapılmıştır, C/C++, Python ve Java dillerinde de çalışmaktadır.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harita 67 noktadan oluşmaktadır (yer işareti olarak da adlandırılmaktadır) ve aşağıdaki özellikleri tanımlayabilir: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DED7EC-26EE-4D98-DCAC-C97A6591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536" y="2579809"/>
            <a:ext cx="3926405" cy="367659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8587A18-6B97-82FF-C568-01992F7E8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566" y="136525"/>
            <a:ext cx="2042125" cy="21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7858" y="301048"/>
            <a:ext cx="10696721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</a:t>
            </a:r>
            <a:br>
              <a:rPr lang="tr-TR" sz="2800" dirty="0"/>
            </a:br>
            <a:r>
              <a:rPr lang="tr-TR" sz="2800" dirty="0"/>
              <a:t>(Yüz tanıma, yüz tespiti, yüz modelleme vb.)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7719544" cy="5253160"/>
          </a:xfrm>
        </p:spPr>
        <p:txBody>
          <a:bodyPr rtlCol="0">
            <a:normAutofit/>
          </a:bodyPr>
          <a:lstStyle/>
          <a:p>
            <a:pPr algn="just" rtl="0"/>
            <a:r>
              <a:rPr lang="tr-TR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Kullanım Alanları: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birçok uygulama alanında kullanılabilir. Özellikle bilgisayarlı görü, yapay zeka ve nesne tanıma projelerinde tercih edilir.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kullanım alanları şunları içerir: yüz tanıma tabanlı otomasyon, nesne tanıma tabanlı güvenlik sistemleri, duygu analizi, yüz ifadesi analizi, nesne takibi ve daha fazlası.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DED7EC-26EE-4D98-DCAC-C97A6591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536" y="2579809"/>
            <a:ext cx="3926405" cy="367659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8587A18-6B97-82FF-C568-01992F7E8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566" y="136525"/>
            <a:ext cx="2042125" cy="21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7858" y="301048"/>
            <a:ext cx="10696721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>
                <a:solidFill>
                  <a:schemeClr val="accent1"/>
                </a:solidFill>
              </a:rPr>
              <a:t>DLIB</a:t>
            </a:r>
            <a:r>
              <a:rPr lang="tr-TR" sz="2800" dirty="0"/>
              <a:t> kütüphanesi ve uygulamaları </a:t>
            </a:r>
            <a:br>
              <a:rPr lang="tr-TR" sz="2800" dirty="0"/>
            </a:br>
            <a:r>
              <a:rPr lang="tr-TR" sz="2800" dirty="0"/>
              <a:t>(Yüz tanıma, yüz tespiti, yüz modelleme vb.)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7719544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6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DED7EC-26EE-4D98-DCAC-C97A6591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00" y="1317746"/>
            <a:ext cx="5284280" cy="494807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9E56044-1CED-A6FD-10B1-FC47DD46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" y="1601372"/>
            <a:ext cx="25527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>
                <a:solidFill>
                  <a:schemeClr val="accent1"/>
                </a:solidFill>
              </a:rPr>
              <a:t>DLIB</a:t>
            </a:r>
            <a:r>
              <a:rPr lang="tr-TR" sz="2800"/>
              <a:t> kütüphanesi ve uygulamaları (dlibapp1.py)</a:t>
            </a:r>
            <a:endParaRPr lang="tr-TR" sz="28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Anacondaprompt’a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komut satırını yazarak yükleyebilirsiniz.</a:t>
            </a:r>
          </a:p>
          <a:p>
            <a:pPr algn="ctr" rtl="0"/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conda</a:t>
            </a:r>
            <a:r>
              <a:rPr lang="tr-T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install</a:t>
            </a:r>
            <a:r>
              <a:rPr lang="tr-TR" dirty="0">
                <a:solidFill>
                  <a:schemeClr val="accent1"/>
                </a:solidFill>
                <a:latin typeface="Consolas" panose="020B0609020204030204" pitchFamily="49" charset="0"/>
              </a:rPr>
              <a:t> -c </a:t>
            </a:r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conda-forge</a:t>
            </a:r>
            <a:r>
              <a:rPr lang="tr-TR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Consolas" panose="020B0609020204030204" pitchFamily="49" charset="0"/>
              </a:rPr>
              <a:t>dlib</a:t>
            </a:r>
            <a:endParaRPr lang="tr-TR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yüklemek için;</a:t>
            </a:r>
          </a:p>
          <a:p>
            <a:pPr algn="ctr" rtl="0"/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-c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conda-forge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opencv</a:t>
            </a:r>
            <a:endParaRPr lang="tr-TR" sz="2400" b="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tr-TR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Resmi yükleme</a:t>
            </a:r>
          </a:p>
          <a:p>
            <a:pPr algn="just" rtl="0"/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= cv2.imread("foto.jpg")</a:t>
            </a:r>
          </a:p>
          <a:p>
            <a:pPr algn="just" rtl="0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Resimi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dönüştürür.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grayscale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üzerinde çalışır.</a:t>
            </a:r>
          </a:p>
          <a:p>
            <a:pPr algn="just" rtl="0"/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= cv2.cvtColor(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tr-TR" sz="2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=cv2.COLOR_BGR2GRAY)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439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dlib.get_frontal_face_detector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fonksiyonu yüz bölgesini tespit eder.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detector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dlib.get_frontal_face_detector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faces = detector(gray)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print(faces)</a:t>
            </a:r>
            <a:endParaRPr lang="tr-TR" sz="18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algn="just" rtl="0"/>
            <a:r>
              <a:rPr lang="tr-T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#yüz bölgesinin koordinatları elde ediliyor.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for face in faces: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x1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face.left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y1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face.top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x2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face.right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y2 = 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face.bottom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()</a:t>
            </a:r>
            <a:endParaRPr lang="tr-TR" sz="18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algn="just" rtl="0"/>
            <a:r>
              <a:rPr lang="tr-TR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cv2.rectangle(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pt1=(x1,y1), pt2=(x2,y2), color=(0,255,0), thickness=4)</a:t>
            </a:r>
            <a:endParaRPr lang="tr-TR" sz="18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algn="just" rtl="0"/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winname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Face",mat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tr-TR" sz="1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#resmi göster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EC6F4F4-39D6-A684-C580-2573CD8B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93" y="2028253"/>
            <a:ext cx="3133725" cy="3143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E4F1481-1767-B6FA-195C-138E79F9B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566" y="1629537"/>
            <a:ext cx="4203234" cy="3456000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813776B6-897B-221C-D28D-2414C25CF2B4}"/>
              </a:ext>
            </a:extLst>
          </p:cNvPr>
          <p:cNvCxnSpPr/>
          <p:nvPr/>
        </p:nvCxnSpPr>
        <p:spPr>
          <a:xfrm flipV="1">
            <a:off x="5724144" y="3794760"/>
            <a:ext cx="1380744" cy="17282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Başlık 2">
            <a:extLst>
              <a:ext uri="{FF2B5EF4-FFF2-40B4-BE49-F238E27FC236}">
                <a16:creationId xmlns:a16="http://schemas.microsoft.com/office/drawing/2014/main" id="{6B32A805-8F3C-77DC-026A-21F2CB98CD2B}"/>
              </a:ext>
            </a:extLst>
          </p:cNvPr>
          <p:cNvSpPr txBox="1">
            <a:spLocks/>
          </p:cNvSpPr>
          <p:nvPr/>
        </p:nvSpPr>
        <p:spPr>
          <a:xfrm>
            <a:off x="0" y="291904"/>
            <a:ext cx="9528047" cy="5729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>
                <a:solidFill>
                  <a:schemeClr val="accent1"/>
                </a:solidFill>
              </a:rPr>
              <a:t>DLIB</a:t>
            </a:r>
            <a:r>
              <a:rPr lang="tr-TR" sz="2800"/>
              <a:t> kütüphanesi ve uygulamaları (dlibapp1.py)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95818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53554A7-0B1F-1A5A-BEC4-0A24B0C39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850" y="1625760"/>
            <a:ext cx="3415200" cy="2982816"/>
          </a:xfrm>
          <a:prstGeom prst="rect">
            <a:avLst/>
          </a:prstGeo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8495832" cy="5253160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tr-TR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shape_predictor</a:t>
            </a:r>
            <a:r>
              <a:rPr lang="tr-T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fonksiyonu yüzün belirli özelliklerini bize sağlar.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Internette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sürü model bulunmaktadır."shape_predictor_68_face_landmarks.dat" modelini kullandık.</a:t>
            </a:r>
          </a:p>
          <a:p>
            <a:pPr rtl="0"/>
            <a:r>
              <a:rPr lang="en-US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predictor = 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dlib.shape_predictor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("shape_predictor_68_face_landmarks.dat")</a:t>
            </a:r>
            <a:endParaRPr lang="tr-TR" sz="1800" b="0" i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rtl="0"/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   </a:t>
            </a:r>
          </a:p>
          <a:p>
            <a:pPr rtl="0"/>
            <a:r>
              <a:rPr lang="tr-TR" sz="1800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landmarks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predictor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# 27 noktası tam olarak gözlerin arasına denk gelmektedir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x =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landmarks.part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(27).x 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y =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landmarks.part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(27).y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cv2.circle(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=5, 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=(0,255,0),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thickness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=-1) </a:t>
            </a:r>
          </a:p>
          <a:p>
            <a:pPr rtl="0"/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winname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",mat=</a:t>
            </a:r>
            <a:r>
              <a:rPr lang="tr-TR" sz="18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tr-TR" sz="18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9</a:t>
            </a:fld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813776B6-897B-221C-D28D-2414C25CF2B4}"/>
              </a:ext>
            </a:extLst>
          </p:cNvPr>
          <p:cNvCxnSpPr>
            <a:cxnSpLocks/>
          </p:cNvCxnSpPr>
          <p:nvPr/>
        </p:nvCxnSpPr>
        <p:spPr>
          <a:xfrm flipV="1">
            <a:off x="6428232" y="2834640"/>
            <a:ext cx="3553968" cy="21214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Başlık 2">
            <a:extLst>
              <a:ext uri="{FF2B5EF4-FFF2-40B4-BE49-F238E27FC236}">
                <a16:creationId xmlns:a16="http://schemas.microsoft.com/office/drawing/2014/main" id="{F2C12BCF-481F-A9AE-EF9D-53A9FA7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904"/>
            <a:ext cx="9528047" cy="572907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>
                <a:solidFill>
                  <a:schemeClr val="accent1"/>
                </a:solidFill>
              </a:rPr>
              <a:t>DLIB</a:t>
            </a:r>
            <a:r>
              <a:rPr lang="tr-TR" sz="2800"/>
              <a:t> kütüphanesi ve uygulamaları (dlibapp1.py)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93940526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4951</TotalTime>
  <Words>932</Words>
  <Application>Microsoft Office PowerPoint</Application>
  <PresentationFormat>Geniş ekran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Univers</vt:lpstr>
      <vt:lpstr>GradientUnivers</vt:lpstr>
      <vt:lpstr>GERÇEK ZAMANLI UYGULAMALARDAN SEÇME KONULAR</vt:lpstr>
      <vt:lpstr>Konular</vt:lpstr>
      <vt:lpstr>Konular</vt:lpstr>
      <vt:lpstr>DLIB kütüphanesi ve uygulamaları  (Yüz tanıma, yüz tespiti, yüz modelleme vb.)</vt:lpstr>
      <vt:lpstr>DLIB kütüphanesi ve uygulamaları  (Yüz tanıma, yüz tespiti, yüz modelleme vb.)</vt:lpstr>
      <vt:lpstr>DLIB kütüphanesi ve uygulamaları  (Yüz tanıma, yüz tespiti, yüz modelleme vb.)</vt:lpstr>
      <vt:lpstr>DLIB kütüphanesi ve uygulamaları (dlibapp1.py)</vt:lpstr>
      <vt:lpstr>PowerPoint Sunusu</vt:lpstr>
      <vt:lpstr>DLIB kütüphanesi ve uygulamaları (dlibapp1.py)</vt:lpstr>
      <vt:lpstr>DLIB kütüphanesi ve uygulamaları (dlibapp2.py)</vt:lpstr>
      <vt:lpstr>DLIB -&gt;Canlı Görüntü Üzerinde Tespit(dlibapp3.py)</vt:lpstr>
      <vt:lpstr>Yüz Bölgesini Cropla’ma (dlibapp3.py)</vt:lpstr>
      <vt:lpstr>DLIB -&gt;Polly Point Croplama (dlibapp4.py)</vt:lpstr>
      <vt:lpstr>DLIB -&gt;Göz Bölgesini Croplama (dlibapp5.py)</vt:lpstr>
      <vt:lpstr>DLIB -&gt;Göz Bölgesini Farklı Boyutlarda Croplama (dlibapp6.py)</vt:lpstr>
      <vt:lpstr>DLIB -&gt;Göz Bölgesini Farklı Boyutlarda Croplama (dlibapp6.py)</vt:lpstr>
      <vt:lpstr>DLIB -&gt;Ödev-1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123</cp:revision>
  <dcterms:created xsi:type="dcterms:W3CDTF">2022-09-22T13:24:45Z</dcterms:created>
  <dcterms:modified xsi:type="dcterms:W3CDTF">2023-09-30T17:55:48Z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