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42"/>
  </p:notesMasterIdLst>
  <p:handoutMasterIdLst>
    <p:handoutMasterId r:id="rId43"/>
  </p:handoutMasterIdLst>
  <p:sldIdLst>
    <p:sldId id="306" r:id="rId5"/>
    <p:sldId id="308" r:id="rId6"/>
    <p:sldId id="310" r:id="rId7"/>
    <p:sldId id="311" r:id="rId8"/>
    <p:sldId id="312" r:id="rId9"/>
    <p:sldId id="313" r:id="rId10"/>
    <p:sldId id="315" r:id="rId11"/>
    <p:sldId id="316" r:id="rId12"/>
    <p:sldId id="314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40" r:id="rId21"/>
    <p:sldId id="324" r:id="rId22"/>
    <p:sldId id="325" r:id="rId23"/>
    <p:sldId id="342" r:id="rId24"/>
    <p:sldId id="326" r:id="rId25"/>
    <p:sldId id="343" r:id="rId26"/>
    <p:sldId id="327" r:id="rId27"/>
    <p:sldId id="344" r:id="rId28"/>
    <p:sldId id="328" r:id="rId29"/>
    <p:sldId id="329" r:id="rId30"/>
    <p:sldId id="330" r:id="rId31"/>
    <p:sldId id="331" r:id="rId32"/>
    <p:sldId id="332" r:id="rId33"/>
    <p:sldId id="341" r:id="rId34"/>
    <p:sldId id="333" r:id="rId35"/>
    <p:sldId id="334" r:id="rId36"/>
    <p:sldId id="335" r:id="rId37"/>
    <p:sldId id="336" r:id="rId38"/>
    <p:sldId id="338" r:id="rId39"/>
    <p:sldId id="337" r:id="rId40"/>
    <p:sldId id="339" r:id="rId4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80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30.01.2024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30.01.2024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1739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7857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589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010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4318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8503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8191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4199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5094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387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56313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9622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6828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672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3226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808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07310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70222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075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0426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963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781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56755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1175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669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81959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44232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6152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9475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742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205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870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064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95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14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core-concepts/model-querying-basic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core-concepts/model-querying-basic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core-concepts/model-querying-basics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getting-starte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getting-starte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core-concepts/model-basic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438912"/>
            <a:ext cx="8311896" cy="2843784"/>
          </a:xfrm>
        </p:spPr>
        <p:txBody>
          <a:bodyPr rtlCol="0">
            <a:normAutofit/>
          </a:bodyPr>
          <a:lstStyle/>
          <a:p>
            <a:pPr rtl="0"/>
            <a:r>
              <a:rPr lang="tr-TR" sz="4800" spc="400" smtClean="0">
                <a:solidFill>
                  <a:schemeClr val="bg1"/>
                </a:solidFill>
              </a:rPr>
              <a:t>Node.js-SEQUELİZE</a:t>
            </a:r>
            <a:endParaRPr lang="tr-TR" sz="4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Deneme Amaçlı Kayıt Ekleme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Blog.js ve Category.js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dosyasındaki </a:t>
            </a:r>
            <a:r>
              <a:rPr lang="tr-T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tr-T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metodu içinde tablo oluşturulurken aşağıdaki gibi deneme amaçlı kayıtlar eklenebilir. Daha sonra bu işlemi sayfalar üzerinden yapacağız.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Öncelikle ilgili modelden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 ile nesne oluşturulmalıdır. Daha sonra bu nesnenin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metodu ile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kadetme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gerçekleştirilebilir. Direkt kaydetme işlemi için ise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 kullanılır. Aynı anda birden fazla kayıt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bulkCreate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 kullanılır.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616" y="2748013"/>
            <a:ext cx="6530906" cy="389415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84" y="3224935"/>
            <a:ext cx="2979678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8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Deneme Amaçlı Kayıt Ekleme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11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63" y="1234985"/>
            <a:ext cx="8634208" cy="458763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63" y="5944168"/>
            <a:ext cx="8474174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Deneme Amaçlı Kayıt Ekleme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Tabloların her seferinde yeniden oluşturulmasını engellemek ve test kayıtlarını bir kere eklemek için aşağıdaki gibi düzenleme yapılabilir.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alter:true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tablo şemasında değişiklik varsa tabloyu senkronize eder.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802" y="2264055"/>
            <a:ext cx="6645216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2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Deneme Amaçlı Kayıt Ekleme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03" y="1385951"/>
            <a:ext cx="6324551" cy="50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Sayfalarından Kayıt Ekleme-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14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Sequelize-admin.js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183" y="1700313"/>
            <a:ext cx="6058425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Kayıt Sorgulama (SELECT)-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https://sequelize.org/docs/v6/core-concepts/model-querying-basics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Admin.js içinde /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rout’ı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gibi düzenlenir. Tüm kayıtlar ve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field’lar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seçilecekse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Category.findAll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kullanılabilir. 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(admin.js)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523" y="2791318"/>
            <a:ext cx="6364768" cy="393015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407" y="2280173"/>
            <a:ext cx="3734124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Kayıt Sorgulama (SELECT)-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https://sequelize.org/docs/v6/core-concepts/model-querying-basics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Geriye dönen değer içinde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isimli nesneler olan bir listedir. Bu listenin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dataValues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özelliğinde kayıtlar bulunmaktadır.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16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(admin.js)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39" y="2835383"/>
            <a:ext cx="3713697" cy="265981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933" y="2703498"/>
            <a:ext cx="7996343" cy="309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0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Kayıt Sorgulama (SELECT)-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raw:true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verilirse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dosyasında </a:t>
            </a: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dataValues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güncellemesine gerek kalmaz.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Gereksi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bilgiler kaldırılır ve sadece çekilen satır ve sütunlar bir liste olarak geriye döner.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17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(admin.js)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2" y="2476593"/>
            <a:ext cx="5654530" cy="344453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718" y="2573753"/>
            <a:ext cx="4546459" cy="139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category-edit.ejs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sayfasına parametre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category:category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[0].</a:t>
            </a: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dataValues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şeklinde gönderildiğinden bu sayfada güncelleme yapmaya gerek yoktur.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18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admin.js,category-edit.ejs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46" y="2154756"/>
            <a:ext cx="9589539" cy="43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UPDATE-POST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19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admin.js,category-edit.ejs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71" y="1697948"/>
            <a:ext cx="11497459" cy="35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Farklı Bir Yöntem-POST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20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admin.js,category-edit.ejs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47" y="1264102"/>
            <a:ext cx="10447925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6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DELETE-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21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admin.js,category-edit.ejs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2" y="1756590"/>
            <a:ext cx="10361473" cy="315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0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DELETE-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Farklı Yöntem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22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admin.js,category-edit.ejs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752" y="1385951"/>
            <a:ext cx="9578993" cy="448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5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DELETE-POST (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admin.js,category-edit.ejs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2" y="1608585"/>
            <a:ext cx="11460603" cy="417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1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DELETE-POST (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)-Farklı Yöntem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24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admin.js,category-edit.ejs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29" y="1311139"/>
            <a:ext cx="10909071" cy="543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8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(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findAll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seçilecek </a:t>
            </a:r>
            <a:r>
              <a:rPr 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field’ları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belirler. Bir listeyi parametre olarak alır.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blog-list.ejs</a:t>
            </a:r>
            <a:r>
              <a:rPr lang="tr-T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dosyasında</a:t>
            </a:r>
            <a:r>
              <a:rPr lang="tr-TR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dataValues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güncellemesini mutlaka yapın. </a:t>
            </a:r>
            <a:r>
              <a:rPr lang="tr-T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aw:true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eklenirse </a:t>
            </a:r>
            <a:r>
              <a:rPr lang="tr-TR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dataValues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güncellemesi gerekmez.</a:t>
            </a:r>
            <a:endParaRPr lang="tr-T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tr-T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25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admin.js,blog-list.ejs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2" y="2309377"/>
            <a:ext cx="6770985" cy="3420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4685" y="4514081"/>
            <a:ext cx="7869115" cy="22733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194" y="3082671"/>
            <a:ext cx="6264183" cy="769687"/>
          </a:xfrm>
          <a:prstGeom prst="rect">
            <a:avLst/>
          </a:prstGeom>
        </p:spPr>
      </p:pic>
      <p:sp>
        <p:nvSpPr>
          <p:cNvPr id="8" name="Aşağı Ok 7"/>
          <p:cNvSpPr/>
          <p:nvPr/>
        </p:nvSpPr>
        <p:spPr>
          <a:xfrm>
            <a:off x="7684477" y="2127738"/>
            <a:ext cx="177808" cy="1072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30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Create-Get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26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admin.js,blog-create.ejs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2" y="1385951"/>
            <a:ext cx="7276282" cy="24098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5816" y="3955861"/>
            <a:ext cx="8617984" cy="232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27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(admin.js)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82" y="1466431"/>
            <a:ext cx="10069170" cy="47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(Update)-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Blog-edit.ejs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dosyasında </a:t>
            </a:r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dataValues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güncellemesini yapın.</a:t>
            </a: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28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(admin.js,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blog-edit.ejs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030" y="1973909"/>
            <a:ext cx="8746629" cy="457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(Update)-Post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29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(admin.js)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84" y="1233654"/>
            <a:ext cx="8968221" cy="54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Nedir?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tabanlı bir ORM (Object-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yazılımıdır.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yapılarını Obje ve onun fonksiyonlarına çevirerek, kod içerisinde direkt SQL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query'leri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yazmadan, kod tarafında işin halledilme olayıdır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kısaca. (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Asp.Net’deki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Framework’e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karşılık gelir)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948" y="2542913"/>
            <a:ext cx="6139041" cy="2664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30" y="4877275"/>
            <a:ext cx="6835732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Farklı Bir Yöntemle (Update)-Post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30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(admin.js)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82" y="1322998"/>
            <a:ext cx="8892836" cy="54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elete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31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(admin.js)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20" y="1615018"/>
            <a:ext cx="9140103" cy="369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elete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)-Post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32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(admin.js)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91" y="1613836"/>
            <a:ext cx="11265827" cy="39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8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Home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(user2.js)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59" y="1222622"/>
            <a:ext cx="4988283" cy="41762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59" y="1737896"/>
            <a:ext cx="9007621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34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(user2.js)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928" y="1373040"/>
            <a:ext cx="7504650" cy="51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35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(user2.js)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21" y="1385951"/>
            <a:ext cx="9434378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2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813044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36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(user2.js)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51" y="1385951"/>
            <a:ext cx="10222579" cy="506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6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936134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sorularını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formatına dönüştürmek için aşağıdaki linkteki örnekleri inceleyin.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https://sequelize.org/docs/v6/core-concepts/model-querying-basics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37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Kurulumu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https://sequelize.org/docs/v6/getting-started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mysql2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önceki projeyi kopyala-yapıştır yaparak ismini değiştirin.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logdb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isimli boş bir veri tabanı oluşturun.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config.js dosyasında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datbase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ismini güncelleyin.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645" y="4222565"/>
            <a:ext cx="4511431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Connection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sequelize.org/docs/v6/getting-started/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 tabanı bağlantısı için yukarıdaki linkteki kodları kendinize uyarlayabilirsiniz. data/db.js dosyasını aşağıdaki gibi yeniden düzenleyin.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edildiğinde veri tabanına otomatik bağlanacaktır. Bağlantı için bilgiler modül olarak dışarı açılan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config.js’den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alınmaktadır.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2061" y="2895903"/>
            <a:ext cx="6896698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4857223" cy="5253160"/>
          </a:xfrm>
        </p:spPr>
        <p:txBody>
          <a:bodyPr rtlCol="0">
            <a:normAutofit fontScale="92500"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chema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Biz bu uygulamada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-First modelini uygulayacağız. Veri tabanı tablolarını kod ile oluşturacağız. Model oluşturma ile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ilgili örnek kodlara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https://sequelize.org/docs/v6/core-concepts/model-basics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erişebilirsiniz. İnceleyin.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Projeye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isimli bir klasör ve içine blog.js ve category.js iki dosya ekleyin.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Category.js yandaki gibidir. Define metodu ile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field’lar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oluşturulabilir. İlk parametre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ismidir. İkinci özellik ({})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tanımıdır. İkinci özellikten sonra ek özellikler eklenebilir. 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timestamps:false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eklenmiştir. Böylece tabloya eklenen iki otomatik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field’ın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createdAt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updatedAt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eklenmesi engellenmiştir.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sync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fonksiyonu tablonun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veritabanında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oluşturulması için kullanılır.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force:true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tabloların her seferinde yeniden oluşturulmasına neden olur.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6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343" y="960256"/>
            <a:ext cx="6607113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4857223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chema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Tablo oluşturma işlemini ileride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migration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yöntemi ile yöneteceğiz. Şimdilik öğrenme amaçlı olarak her seferinde tablolar yeniden oluşturulmaktadır.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7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343" y="960256"/>
            <a:ext cx="6607113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4857223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(</a:t>
            </a:r>
            <a:r>
              <a:rPr lang="tr-T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chema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Blog.js ise yandaki gibidir. 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410" y="277475"/>
            <a:ext cx="5803243" cy="64440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00" y="4649426"/>
            <a:ext cx="4168501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1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ctr"/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endParaRPr lang="tr-TR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Tabloların oluşturma işleminin tetiklenmesi için index2.js dosyasında Blog.js ve Category.js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edilmelidir.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9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899" y="2801962"/>
            <a:ext cx="6675698" cy="192802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899" y="5023839"/>
            <a:ext cx="3048264" cy="122692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787" y="2083487"/>
            <a:ext cx="3436918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71af3243-3dd4-4a8d-8c0d-dd76da1f02a5"/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29600</TotalTime>
  <Words>781</Words>
  <Application>Microsoft Office PowerPoint</Application>
  <PresentationFormat>Geniş ekran</PresentationFormat>
  <Paragraphs>176</Paragraphs>
  <Slides>37</Slides>
  <Notes>37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Univers</vt:lpstr>
      <vt:lpstr>GradientUnivers</vt:lpstr>
      <vt:lpstr>Node.js-SEQUELİZE</vt:lpstr>
      <vt:lpstr>Konular</vt:lpstr>
      <vt:lpstr>Sequelize</vt:lpstr>
      <vt:lpstr>Sequelize</vt:lpstr>
      <vt:lpstr>Sequelize</vt:lpstr>
      <vt:lpstr>Sequelize</vt:lpstr>
      <vt:lpstr>Sequelize</vt:lpstr>
      <vt:lpstr>Sequelize</vt:lpstr>
      <vt:lpstr>Sequelize</vt:lpstr>
      <vt:lpstr>Sequelize</vt:lpstr>
      <vt:lpstr>Sequelize</vt:lpstr>
      <vt:lpstr>Sequelize</vt:lpstr>
      <vt:lpstr>Sequelize</vt:lpstr>
      <vt:lpstr>Sequelize-admin.js</vt:lpstr>
      <vt:lpstr>Sequelize (admin.js)</vt:lpstr>
      <vt:lpstr>Sequelize(admin.js)</vt:lpstr>
      <vt:lpstr>Sequelize (admin.js)</vt:lpstr>
      <vt:lpstr>Sequelize(admin.js,category-edit.ejs)</vt:lpstr>
      <vt:lpstr>Sequelize(admin.js,category-edit.ejs)</vt:lpstr>
      <vt:lpstr>Sequelize(admin.js,category-edit.ejs)</vt:lpstr>
      <vt:lpstr>Sequelize(admin.js,category-edit.ejs)</vt:lpstr>
      <vt:lpstr>Sequelize(admin.js,category-edit.ejs)</vt:lpstr>
      <vt:lpstr>Sequelize(admin.js,category-edit.ejs)</vt:lpstr>
      <vt:lpstr>Sequelize(admin.js,category-edit.ejs)</vt:lpstr>
      <vt:lpstr>Sequelize(admin.js,blog-list.ejs)</vt:lpstr>
      <vt:lpstr>Sequelize(admin.js,blog-create.ejs)</vt:lpstr>
      <vt:lpstr>Sequelize(admin.js)</vt:lpstr>
      <vt:lpstr>Sequelize(admin.js, blog-edit.ejs)</vt:lpstr>
      <vt:lpstr>Sequelize(admin.js)</vt:lpstr>
      <vt:lpstr>Sequelize(admin.js)</vt:lpstr>
      <vt:lpstr>Sequelize(admin.js)</vt:lpstr>
      <vt:lpstr>Sequelize(admin.js)</vt:lpstr>
      <vt:lpstr>Sequelize(user2.js)</vt:lpstr>
      <vt:lpstr>Sequelize(user2.js)</vt:lpstr>
      <vt:lpstr>Sequelize(user2.js)</vt:lpstr>
      <vt:lpstr>Sequelize(user2.js)</vt:lpstr>
      <vt:lpstr>Sequelize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628</cp:revision>
  <dcterms:created xsi:type="dcterms:W3CDTF">2022-09-22T13:24:45Z</dcterms:created>
  <dcterms:modified xsi:type="dcterms:W3CDTF">2024-01-30T08:13:58Z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