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38"/>
  </p:notesMasterIdLst>
  <p:handoutMasterIdLst>
    <p:handoutMasterId r:id="rId39"/>
  </p:handoutMasterIdLst>
  <p:sldIdLst>
    <p:sldId id="306" r:id="rId5"/>
    <p:sldId id="308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  <p:sldId id="321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10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D540216-9055-4C93-87A4-D0531F063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8AA5119-4B0E-448B-AC3C-D056BBBC97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36ADF-3EC2-4D6F-9F7F-1F88E3288139}" type="datetime1">
              <a:rPr lang="tr-TR" smtClean="0"/>
              <a:t>9.02.2024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87CF48-2790-4843-BDF8-2D1DCCB4B3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8CE5D44-D9F9-426F-84AB-A62A927CA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890FA1-7FBD-4C37-BCAF-01F3D049D1A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56621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214D3A-912A-4866-90B4-0232CEDB2416}" type="datetime1">
              <a:rPr lang="tr-TR" noProof="0" smtClean="0"/>
              <a:t>9.02.2024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5939589-3E79-4C82-AA4A-FE78234FAA5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326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313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7698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45435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310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5775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960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212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01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0292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873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956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8457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3302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9012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8576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9565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197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2271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816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2032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4835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19633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6575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878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89461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744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2970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6500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319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669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9344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8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5" name="Metin Yer Tutucusu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7" name="İçerik Yer Tutucusu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/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Resim Yer Tutucusu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1" name="Resim Yer Tutucusu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sim Yer Tutucusu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2" name="Resim Yer Tutucusu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Resim Yer Tutucusu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0" name="Resim Yer Tutucusu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8" name="Grafik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0" name="Grafik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rih Yer Tutucusu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tr-TR" noProof="0"/>
              <a:t>03.09.20XX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2 Slay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fik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1" name="Grafik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23" name="Grafik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alnızca Başlı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sim Yer Tutucusu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sim Yer Tutucusu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/>
            </a:lvl1pPr>
          </a:lstStyle>
          <a:p>
            <a:pPr rtl="0"/>
            <a:r>
              <a:rPr lang="tr-TR" noProof="0"/>
              <a:t>Esas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fik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9" name="Grafik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Üst Bilgisi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4" name="Grafik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5" name="Grafik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6" name="Grafik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7" name="Grafik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3" name="Grafik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tıklayın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kdörtgen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/>
          </a:p>
        </p:txBody>
      </p:sp>
      <p:sp>
        <p:nvSpPr>
          <p:cNvPr id="13" name="Resim Yer Tutucusu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Başlık ve İçeri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Başlık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9" name="Grafik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1" name="Grafik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fik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2" name="Grafik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  <p:sp>
        <p:nvSpPr>
          <p:cNvPr id="14" name="Grafik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03.09.20XX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tr-TR" noProof="0"/>
              <a:t>Sunu Başlığı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8DA9DAA-006C-4F4B-980E-E3DF019B24E2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other-topics/hook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validations-and-constraint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equelize.org/docs/v6/core-concepts/validations-and-constrai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438912"/>
            <a:ext cx="8311896" cy="2843784"/>
          </a:xfrm>
        </p:spPr>
        <p:txBody>
          <a:bodyPr rtlCol="0">
            <a:normAutofit/>
          </a:bodyPr>
          <a:lstStyle/>
          <a:p>
            <a:pPr rtl="0"/>
            <a:r>
              <a:rPr lang="tr-TR" sz="4800" spc="400" dirty="0" smtClean="0">
                <a:solidFill>
                  <a:schemeClr val="bg1"/>
                </a:solidFill>
              </a:rPr>
              <a:t>Node.js-VALIDATION</a:t>
            </a:r>
            <a:endParaRPr lang="tr-TR" sz="48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dirty="0"/>
              <a:t>Doçent Dr. Abdulkadir KARACI</a:t>
            </a:r>
            <a:endParaRPr lang="tr-TR" sz="2000" dirty="0">
              <a:solidFill>
                <a:schemeClr val="bg1"/>
              </a:solidFill>
            </a:endParaRPr>
          </a:p>
          <a:p>
            <a:pPr rtl="0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nesnesi olarak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dosyasına gönderilen eski değerler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nesnelerin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value’larına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aktarılmalıdır. Burada örnek olması için sadece başlık ve açıklama üzerinde bu aktarma işlemi yapılmıştır.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025" y="2320118"/>
            <a:ext cx="3188494" cy="265527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93" y="2102759"/>
            <a:ext cx="6149873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Daha öncede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bassettiğimiz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üzerinden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yapılabiliyordu. Şimdi bunu uygulayalım.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İlk olarak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(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uygulayalım.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yapalım.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30" y="3026217"/>
            <a:ext cx="2933954" cy="21947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2410" y="2114140"/>
            <a:ext cx="3680779" cy="2682472"/>
          </a:xfrm>
          <a:prstGeom prst="rect">
            <a:avLst/>
          </a:prstGeom>
        </p:spPr>
      </p:pic>
      <p:cxnSp>
        <p:nvCxnSpPr>
          <p:cNvPr id="10" name="Düz Ok Bağlayıcısı 9"/>
          <p:cNvCxnSpPr/>
          <p:nvPr/>
        </p:nvCxnSpPr>
        <p:spPr>
          <a:xfrm flipV="1">
            <a:off x="4580792" y="3569677"/>
            <a:ext cx="2989385" cy="51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7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içindeki aşağıda verilen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kontrolünü öncelikle kaldırın. Bu kontrolü daha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yapmıştık. Daha sonra aynı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sahip bir kullanıcıyı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edin. Aşağıdaki hata mesajını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console’da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alırsınız.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846" y="2737818"/>
            <a:ext cx="2933954" cy="2194750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45" y="2234994"/>
            <a:ext cx="7635902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8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önceki örnekte olduğu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veritabanı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tarafından fırlatılan hata mesajlarını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yakalayıp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sayfasına gönderip ekrana yazdırabiliriz.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içindeki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 aşağıdaki gibi düzenlenebilir.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içindeki tüm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bilgileri sırayla e değişkenine aktarılmakta ve her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hata mesajı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değişkeninde biriktirilmektedir.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mesaj bilgisi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edilerek bu sayfaya gönderilmektedir.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dosyası bir form içerdiğinden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bilgisine ihtiyacı vardır.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 içindeki post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route’ınada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Çünkü formda Kaydet butonuna basıldığında post için 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çalışmakta ve hata olduğu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047" y="3414004"/>
            <a:ext cx="4892464" cy="762066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201" y="4444547"/>
            <a:ext cx="7064352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Gönderilen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bilgisinin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gösterilmesi için aşağıdaki satırların bu dosyaya eklenmesi gerekir.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Ödev: Aşağıda da gösterildiği gibi kaydet butonuna basıldığında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mesahı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verilmekte ancak form boş gelmektedir. Önceki aşamada girilen bilgiler görünmemektedir. Hata ortaya çıktığında da bu bilgilerin görünmesini sağlayan kodları yazın?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54" y="2930835"/>
            <a:ext cx="5959356" cy="975445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210" y="2805666"/>
            <a:ext cx="5054390" cy="309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İstenirse modeller tanımlanırken veri formatı,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gibi işlemler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tanımlanabilir.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016" y="1498965"/>
            <a:ext cx="7299581" cy="496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İstenirse modeller tanımlanırken veri formatı,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gibi işlemler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tanımlanabilir.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839" y="1522265"/>
            <a:ext cx="5682762" cy="521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3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Model/user.js üzerinde bir takım örnekler yapabiliriz.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-Model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66" y="1514331"/>
            <a:ext cx="3962743" cy="504487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869" y="1514331"/>
            <a:ext cx="5357324" cy="409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9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Kendimiz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koduyla özel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Örnekteki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parametresi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eklediğiniz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filed’ın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değeridir.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600" y="1641681"/>
            <a:ext cx="5751123" cy="153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0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 parametresi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girilen değerdir. Aşağıdaki kodlar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/user.js altında güncellenmelidir.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isFullname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validator’dır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 sadece isim bilgisi girildiğinde hata fırlatmaktadır.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19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14" y="1889380"/>
            <a:ext cx="5928874" cy="36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1" y="895408"/>
            <a:ext cx="6190488" cy="572907"/>
          </a:xfrm>
        </p:spPr>
        <p:txBody>
          <a:bodyPr rtlCol="0">
            <a:normAutofit fontScale="90000"/>
          </a:bodyPr>
          <a:lstStyle/>
          <a:p>
            <a:pPr rtl="0"/>
            <a:r>
              <a:rPr lang="tr-TR" sz="4400" dirty="0"/>
              <a:t>Konular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976" y="1468315"/>
            <a:ext cx="8554916" cy="5253160"/>
          </a:xfrm>
        </p:spPr>
        <p:txBody>
          <a:bodyPr rtlCol="0">
            <a:normAutofit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Resim Yer Tutucusu 7" descr="şafaktan hemen önce, karanlık gökyüzünün altındaki dağlar">
            <a:extLst>
              <a:ext uri="{FF2B5EF4-FFF2-40B4-BE49-F238E27FC236}">
                <a16:creationId xmlns:a16="http://schemas.microsoft.com/office/drawing/2014/main" id="{B53D1AAB-32B2-4F04-828F-AB1C758AF00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71" r="71"/>
          <a:stretch/>
        </p:blipFill>
        <p:spPr>
          <a:xfrm>
            <a:off x="8961919" y="1665520"/>
            <a:ext cx="2757006" cy="2757011"/>
          </a:xfrm>
        </p:spPr>
      </p:pic>
      <p:sp>
        <p:nvSpPr>
          <p:cNvPr id="10" name="Alt Bilgi Yer Tutucusu 9">
            <a:extLst>
              <a:ext uri="{FF2B5EF4-FFF2-40B4-BE49-F238E27FC236}">
                <a16:creationId xmlns:a16="http://schemas.microsoft.com/office/drawing/2014/main" id="{A8C7C3A0-5E78-49C8-B8D4-F3DF62B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tr-TR"/>
              <a:t>Sunu Başlığı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Birden fazla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aynı anda değerlendirerek 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/blog.js içinde aşağıdaki gibi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 Kullanıcı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sayfa’yı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seçmiş ancak onayı seçmemişse bu uygun değildir.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bağımsız ayrı bir özellik olarak yazılmıştır. 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filed’lara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erişmek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yerine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this.isHome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this.isActive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şeklinde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değerine erişilir.</a:t>
            </a: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Validation-Custom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32" y="2241107"/>
            <a:ext cx="6111770" cy="454191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954" y="2664069"/>
            <a:ext cx="4918301" cy="26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0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dikkat edilmesi gereken model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edilirken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hash’lenmiş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halinin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kullanılıdğıdır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modeli aşağıdaki gibi oluşturulmaktaydı.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yaşam döngüsünde bu bilgiler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gider ve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açısından kontrol edilir.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geçerse kayıt işlemi gerçekleştirilir.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Sequlize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yaşam döngüsüne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hooks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denilmektedir. Bir sonraki aşamada bu yaşam döngüsü verilmektedir.</a:t>
            </a:r>
          </a:p>
          <a:p>
            <a:pPr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https://sequelize.org/docs/v6/other-topics/hooks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8911" y="2435788"/>
            <a:ext cx="3101609" cy="24386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80" y="2957723"/>
            <a:ext cx="4214225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yaşam döngüsünde de görüleceği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sonra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gerçekleşir.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ise bu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eventslardan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sonra gerçekleşmektedir.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bilgisi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gönderilip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validasyon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gerçekleştikten sonra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olayında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hash’lenebilir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52" y="2438664"/>
            <a:ext cx="3741744" cy="4282811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4510" y="2575189"/>
            <a:ext cx="3208298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6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user.js modeline gönderin.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validation’u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hashleyin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9" y="2029870"/>
            <a:ext cx="5715495" cy="7620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29" y="1575530"/>
            <a:ext cx="3017782" cy="25148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115" y="3380863"/>
            <a:ext cx="4092295" cy="166130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601" y="4765463"/>
            <a:ext cx="2575783" cy="175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01" y="5042167"/>
            <a:ext cx="421422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fonksionunda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hashlemeden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user.js modeline gönderin.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validation’u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afterValidate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events’ında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password’ü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hashleyin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929" y="2029870"/>
            <a:ext cx="5715495" cy="762066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29" y="1575530"/>
            <a:ext cx="3017782" cy="251482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115" y="3380863"/>
            <a:ext cx="4092295" cy="1661304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2601" y="4765463"/>
            <a:ext cx="2575783" cy="17527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01" y="5042167"/>
            <a:ext cx="4214225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09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için farklı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validation’lar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girilebilir.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Validation-Password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396" y="1678936"/>
            <a:ext cx="4587638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Hatırlayacağınız üzere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 da veri tabanı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constraits’lerinden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dolayı ortaya çıkan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ele alıyorduk.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Ancak bu hatalar dışında sunucu tarafından da hatalar fırlatılabilir ve bunlar da ele alınmalıdır.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auth.js’de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herhangi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aşağıdaki gibi err.name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yazdırıldığında  </a:t>
            </a:r>
            <a:r>
              <a:rPr lang="tr-TR" sz="1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SequelizeValidationError</a:t>
            </a:r>
            <a:r>
              <a:rPr lang="tr-TR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yazdığını görebilirsiniz. Ya da aynı mail adresini kaydetmeye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çalışırsanız err.name </a:t>
            </a:r>
            <a:r>
              <a:rPr lang="tr-TR" sz="1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olur.</a:t>
            </a:r>
            <a:endParaRPr lang="tr-TR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934" y="2674309"/>
            <a:ext cx="703387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unucu taraflı hata ile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 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/auth.js/</a:t>
            </a:r>
            <a:r>
              <a:rPr lang="tr-TR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aşağıdaki gibi ayırabiliriz.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hatası varsa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ediliyor. Ancak sunucu taraflı hata varsa /500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route’ına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yönlendiriliyor. /500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 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üzerinden mutlaka ele alınmalıdır. Tek bir sayfa olduğu ve bir grup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olmadığı için index2.js içinde aşağıdaki gibi ele alınabilir.</a:t>
            </a:r>
            <a:endParaRPr lang="tr-TR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20" y="2308047"/>
            <a:ext cx="7590178" cy="374936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332" y="2392345"/>
            <a:ext cx="3795089" cy="891617"/>
          </a:xfrm>
          <a:prstGeom prst="rect">
            <a:avLst/>
          </a:prstGeom>
        </p:spPr>
      </p:pic>
      <p:cxnSp>
        <p:nvCxnSpPr>
          <p:cNvPr id="7" name="Düz Ok Bağlayıcısı 6"/>
          <p:cNvCxnSpPr>
            <a:endCxn id="5" idx="1"/>
          </p:cNvCxnSpPr>
          <p:nvPr/>
        </p:nvCxnSpPr>
        <p:spPr>
          <a:xfrm>
            <a:off x="5688623" y="2110154"/>
            <a:ext cx="2536709" cy="72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 önceki sayfadaki kodda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/500.ejs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ediliyordu. 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klasörünü oluşturup içine aşağıdaki gibi bir 500.ejs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ekleyin.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 hatasının yakalanıp işlem yapıldığını görmek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/auth.js 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register_post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bloğunun ilk satırına aşağıdaki hata fırlatma kodunu yazın ve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sayfasında deneme yapın.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448" y="2613397"/>
            <a:ext cx="5639289" cy="35893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2737" y="2122531"/>
            <a:ext cx="2827265" cy="251482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299" y="3313419"/>
            <a:ext cx="4511431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29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23" y="1421369"/>
            <a:ext cx="10497715" cy="355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kullanıcı tarayıcısında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kodu ile yapılır. Ancak kullanıcı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kodlarını pasif etmişse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yapılmadan bilgiler sunucuya gider.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Sunucu tarafında yazılan kodlarla da formdan gelen bilgiler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yapılabilir. Bu işlem daha güvenlidir.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Bunun yanı sıra veri tabanı da kendi şemasına uygun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yapar. Örneğin isim alanı 20 karakter belirlendiyse 20 karakteri aşan kısımlar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hatası ortaya çıkarır.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976" y="3094041"/>
            <a:ext cx="7376799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2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Tüm hataları ortak bir noktadan ele almak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route’a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yönlendirmek yerine aşağıdaki kod kullanılabilir. 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satırı bir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sonrakş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geçer ve bu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middleware’e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nesnesini parametre olarak gönderir.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Index2.js’de ise hata için kullanılacak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yazılmalıdır.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30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92" y="2316733"/>
            <a:ext cx="7521592" cy="440474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905" y="5510123"/>
            <a:ext cx="6119390" cy="1028789"/>
          </a:xfrm>
          <a:prstGeom prst="rect">
            <a:avLst/>
          </a:prstGeom>
        </p:spPr>
      </p:pic>
      <p:cxnSp>
        <p:nvCxnSpPr>
          <p:cNvPr id="7" name="Düz Ok Bağlayıcısı 6"/>
          <p:cNvCxnSpPr>
            <a:endCxn id="3" idx="0"/>
          </p:cNvCxnSpPr>
          <p:nvPr/>
        </p:nvCxnSpPr>
        <p:spPr>
          <a:xfrm>
            <a:off x="5550905" y="2004646"/>
            <a:ext cx="3059695" cy="350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586" y="2699759"/>
            <a:ext cx="2796782" cy="1493649"/>
          </a:xfrm>
          <a:prstGeom prst="rect">
            <a:avLst/>
          </a:prstGeom>
        </p:spPr>
      </p:pic>
      <p:cxnSp>
        <p:nvCxnSpPr>
          <p:cNvPr id="12" name="Düz Ok Bağlayıcısı 11"/>
          <p:cNvCxnSpPr/>
          <p:nvPr/>
        </p:nvCxnSpPr>
        <p:spPr>
          <a:xfrm flipH="1" flipV="1">
            <a:off x="9982200" y="3631223"/>
            <a:ext cx="243254" cy="2343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8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fonksiyonlarında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yerine 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tr-T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</a:t>
            </a:r>
            <a:r>
              <a:rPr lang="tr-TR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yazarak hata durumunda 500.ejs sayfasına gidilmesini ve hatanın burada gösterilmesini sağlayabilirsiniz.</a:t>
            </a:r>
            <a:endParaRPr lang="tr-T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31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(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 Noktadan) Hata Yönetimi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370" y="1427463"/>
            <a:ext cx="8569786" cy="31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8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Bulunmayan bir kaynağa erişildiğinde Kaynak Bulunamadı hatasına yönlendirmek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/404.ejs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32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 Bulunamadı- 404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862" y="1609996"/>
            <a:ext cx="7353937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8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Bulunmayan bir kaynağa erişildiğinde Kaynak Bulunamadı hatasına yönlendirmek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/404.ejs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view’ını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oluşturun.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index2.js dosyasına aşağıdaki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metodunu ekleyin.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metodundaki «*» işareti yukarıdaki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use’ların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hiçbiri isteği karşılamıyorsa çalış demektir. Yani istek karşılanmıyorsa ve başka hata da yoksa 404.ejs dosyası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33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Sayfa Bulunamadı- 404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51" y="2528826"/>
            <a:ext cx="6386113" cy="310160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0106" y="2528826"/>
            <a:ext cx="4641536" cy="197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1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://sequelize.org/docs/v6/core-concepts/validations-and-constraints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 düzeyinde verilen kısıtlardır.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alanın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olması. Eğer ilgili alana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varolan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değer kaydedilmeye çalışılırsa yani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contarint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denetimi başarısız olursa veri tabanı bir hata fırlatır ve bunu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ele alabilir.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tanımlanır ve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Veriler veri tabanına gönderilmeden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 edilir.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4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9" y="2869068"/>
            <a:ext cx="546401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://sequelize.org/docs/v6/core-concepts/validations-and-constraints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veri tabanı düzeyinde verilen kısıtlardır. 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alanın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olması. Eğer ilgili alana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varolan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bir değer kaydedilmeye çalışılırsa yani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contarint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denetimi başarısız olursa veri tabanı bir hata fırlatır ve bunu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SequelizeUniqueConstraintError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ele alabilir.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sequelize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düzeyinde tanımlanır ve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kullanılır. Veriler veri tabanına gönderilmeden önce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kontrol edilir.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5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1239" y="2869068"/>
            <a:ext cx="5464013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İçerik Yer Tutucusu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134" y="1103313"/>
            <a:ext cx="7690088" cy="5253037"/>
          </a:xfrm>
          <a:prstGeom prst="rect">
            <a:avLst/>
          </a:prstGeom>
        </p:spPr>
      </p:pic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6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95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7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Validation-sequlieze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7523" y="912181"/>
            <a:ext cx="6333385" cy="580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7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İstersek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kendi yazdığımız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denetimleriyle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kodlarıyla ele alabiliriz. Bunun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fırlatıp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ise hata ortaya çıktığında yapılacak işlemleri yazabiliriz.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/admin.js/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post_blog_create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içine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baslik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==«» ise hata fırlatılmaktadır. Bu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yakalanmaktadır.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yakalanırsa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router.post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8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5873395"/>
            <a:ext cx="2080440" cy="2895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7" y="6193082"/>
            <a:ext cx="3368332" cy="205758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559" y="3874967"/>
            <a:ext cx="4922947" cy="275867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091" y="3363246"/>
            <a:ext cx="6957663" cy="223285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6560" y="2135289"/>
            <a:ext cx="2847240" cy="16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89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" y="1103190"/>
            <a:ext cx="10970808" cy="5253160"/>
          </a:xfrm>
        </p:spPr>
        <p:txBody>
          <a:bodyPr rtlCol="0"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İstersek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olarak kendi yazdığımız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denetimleriyle hataları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kodlarıyla ele alabiliriz. Bunun için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fırlatıp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ise hata ortaya çıktığında yapılacak işlemleri yazabiliriz.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/admin.js/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post_blog_create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fonksiyonu içine aşağıdaki gibi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yazılabilir.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Burada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baslik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==«» ise hata fırlatılmaktadır. Bu hata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yakalanmaktadır.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Catch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bloğunda hata yakalanırsa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blog-create.ejs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tekrar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edilmektedir.</a:t>
            </a:r>
          </a:p>
          <a:p>
            <a:pPr algn="just"/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router.post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blog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)’de </a:t>
            </a:r>
            <a:r>
              <a:rPr lang="tr-T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csrf</a:t>
            </a:r>
            <a:r>
              <a:rPr lang="tr-T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eklenmelidir. </a:t>
            </a: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ayt Numarası Yer Tutucusu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tr-TR" smtClean="0"/>
              <a:pPr rtl="0"/>
              <a:t>9</a:t>
            </a:fld>
            <a:endParaRPr lang="tr-TR"/>
          </a:p>
        </p:txBody>
      </p:sp>
      <p:sp>
        <p:nvSpPr>
          <p:cNvPr id="9" name="Başlık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91" y="327425"/>
            <a:ext cx="11614639" cy="572907"/>
          </a:xfrm>
        </p:spPr>
        <p:txBody>
          <a:bodyPr rtlCol="0">
            <a:noAutofit/>
          </a:bodyPr>
          <a:lstStyle/>
          <a:p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-Java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Validations</a:t>
            </a:r>
            <a:endParaRPr lang="tr-T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16" y="5873395"/>
            <a:ext cx="2080440" cy="28958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7" y="6193082"/>
            <a:ext cx="3368332" cy="205758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091" y="3363246"/>
            <a:ext cx="6957663" cy="2232853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6560" y="2135289"/>
            <a:ext cx="2847240" cy="1651849"/>
          </a:xfrm>
          <a:prstGeom prst="rect">
            <a:avLst/>
          </a:prstGeom>
        </p:spPr>
      </p:pic>
      <p:pic>
        <p:nvPicPr>
          <p:cNvPr id="2" name="Resim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1369" y="3569900"/>
            <a:ext cx="4750420" cy="29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85_TF89338750_Win32.potx" id="{7F167A53-1BFB-47B1-B18D-80965C855A21}" vid="{3E5DCE5D-3C45-4BA8-AE8E-27C7B8135B92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919F73-B6C2-4A43-95E2-833EC48925FE}">
  <ds:schemaRefs>
    <ds:schemaRef ds:uri="71af3243-3dd4-4a8d-8c0d-dd76da1f02a5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{B9600D50-79FC-4702-97E9-0C6F6FCBBC9D}tf89338750_win32</Template>
  <TotalTime>46647</TotalTime>
  <Words>1321</Words>
  <Application>Microsoft Office PowerPoint</Application>
  <PresentationFormat>Geniş ekran</PresentationFormat>
  <Paragraphs>268</Paragraphs>
  <Slides>33</Slides>
  <Notes>33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Univers</vt:lpstr>
      <vt:lpstr>GradientUnivers</vt:lpstr>
      <vt:lpstr>Node.js-VALIDATION</vt:lpstr>
      <vt:lpstr>Konular</vt:lpstr>
      <vt:lpstr>Validation</vt:lpstr>
      <vt:lpstr>Validation-sequlieze validations and constraints</vt:lpstr>
      <vt:lpstr>Validation-sequlieze validations and constraints</vt:lpstr>
      <vt:lpstr>Validation-sequlieze validations and constraints</vt:lpstr>
      <vt:lpstr>Validation-sequlieze validations and constraints</vt:lpstr>
      <vt:lpstr>Validation-Java Script Errors and Validations</vt:lpstr>
      <vt:lpstr>Validation-Java Script Errors and Validations</vt:lpstr>
      <vt:lpstr>Validation-Java Script Errors and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Validation-Model Validations</vt:lpstr>
      <vt:lpstr>Validation-Custom Validations</vt:lpstr>
      <vt:lpstr>Validation-Custom Validations</vt:lpstr>
      <vt:lpstr>Validation-Custom Validations</vt:lpstr>
      <vt:lpstr>Validation-Password Validations</vt:lpstr>
      <vt:lpstr>Validation-Password Validations</vt:lpstr>
      <vt:lpstr>Validation-Password Validations</vt:lpstr>
      <vt:lpstr>Validation-Password Validations</vt:lpstr>
      <vt:lpstr>Validation-Password Validations</vt:lpstr>
      <vt:lpstr>Error Handling</vt:lpstr>
      <vt:lpstr>Error Handling</vt:lpstr>
      <vt:lpstr>Error Handling</vt:lpstr>
      <vt:lpstr>Global (Bir Noktadan) Hata Yönetimi</vt:lpstr>
      <vt:lpstr>Global (Bir Noktadan) Hata Yönetimi</vt:lpstr>
      <vt:lpstr>Global (Bir Noktadan) Hata Yönetimi</vt:lpstr>
      <vt:lpstr>Sayfa Bulunamadı- 404 page</vt:lpstr>
      <vt:lpstr>Sayfa Bulunamadı- 404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BULANIK MANTIK</dc:title>
  <dc:creator>Abdulkadir Karacı</dc:creator>
  <cp:lastModifiedBy>Abdulkadir Karacı</cp:lastModifiedBy>
  <cp:revision>1005</cp:revision>
  <dcterms:created xsi:type="dcterms:W3CDTF">2022-09-22T13:24:45Z</dcterms:created>
  <dcterms:modified xsi:type="dcterms:W3CDTF">2024-02-11T16:12:07Z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