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8"/>
  </p:notesMasterIdLst>
  <p:handoutMasterIdLst>
    <p:handoutMasterId r:id="rId39"/>
  </p:handoutMasterIdLst>
  <p:sldIdLst>
    <p:sldId id="30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10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11.02.2024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11.02.2024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13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69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54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10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77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60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12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01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92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87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457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33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90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57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565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97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27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168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032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8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963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575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78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46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44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7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50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1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69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34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other-topics/hook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validations-and-constrai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validations-and-constrai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/>
          </a:bodyPr>
          <a:lstStyle/>
          <a:p>
            <a:pPr rtl="0"/>
            <a:r>
              <a:rPr lang="tr-TR" sz="4800" spc="400" dirty="0" smtClean="0">
                <a:solidFill>
                  <a:schemeClr val="bg1"/>
                </a:solidFill>
              </a:rPr>
              <a:t>Node.js-API</a:t>
            </a: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nesnesi olarak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dosyasına gönderilen eski değerler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nesnelerin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value’larına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aktarılmalıdır. Burada örnek olması için sadece başlık ve açıklama üzerinde bu aktarma işlemi yapılmıştır.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25" y="2320118"/>
            <a:ext cx="3188494" cy="26552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93" y="2102759"/>
            <a:ext cx="614987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bassettiğimiz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üzere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üzerinden 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yapılabiliyordu. Şimdi bunu uygulayalım.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İlk olarak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düzeyinde (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constraits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uygulayalım.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yapalım.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30" y="3026217"/>
            <a:ext cx="2933954" cy="2194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10" y="2114140"/>
            <a:ext cx="3680779" cy="2682472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V="1">
            <a:off x="4580792" y="3569677"/>
            <a:ext cx="2989385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içindeki aşağıda verilen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kontrolünü öncelikle kaldırın. Bu kontrolü daha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yapmıştık. Daha sonra aynı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sahip bir kullanıcıyı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edin. Aşağıdaki hata mesajını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alırsınız.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846" y="2737818"/>
            <a:ext cx="2933954" cy="219475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45" y="2234994"/>
            <a:ext cx="763590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önceki örnekte olduğu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fırlatılan hata mesajlarını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yakalayıp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sayfasına gönderip ekrana yazdırabiliriz.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 aşağıdaki gibi düzenlenebilir.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içindeki tüm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bilgileri sırayla e değişkenine aktarılmakta ve her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hata mesajı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değişkeninde biriktirilmektedir.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mesaj bilgisi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 bu sayfaya gönderilmektedir.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 bir form içerdiğinden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bilgisine ihtiyacı vardır. 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 içindeki post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route’ınada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eklenmelidir. Çünkü formda Kaydet butonuna basıldığında post için 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çalışmakta ve hata olduğu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tekrar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47" y="3414004"/>
            <a:ext cx="4892464" cy="76206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201" y="4444547"/>
            <a:ext cx="7064352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Gönderilen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gösterilmesi için aşağıdaki satırların bu dosyaya eklenmesi gerekir.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Ödev: Aşağıda da gösterildiği gibi kaydet butonuna basıldığında hata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mesahı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verilmekte ancak form boş gelmektedir. Önceki aşamada girilen bilgiler görünmemektedir. Hata ortaya çıktığında da bu bilgilerin görünmesini sağlayan kodları yazın?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4" y="2930835"/>
            <a:ext cx="5959356" cy="97544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10" y="2805666"/>
            <a:ext cx="5054390" cy="30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İstenirse modeller tanımlanırken veri formatı,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 gibi işlemler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tanımlanabilir.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1498965"/>
            <a:ext cx="7299581" cy="49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İstenirse modeller tanımlanırken veri formatı,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 gibi işlemler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tanımlanabilir.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39" y="1522265"/>
            <a:ext cx="5682762" cy="52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Model/user.js üzerinde bir takım örnekler yapabiliriz.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66" y="1514331"/>
            <a:ext cx="3962743" cy="504487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69" y="1514331"/>
            <a:ext cx="535732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Kendimiz 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koduyla özel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 Örnekteki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parametresi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eklediğiniz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filed’ın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değeridir.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Validation-Custom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00" y="1641681"/>
            <a:ext cx="5751123" cy="15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parametresi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girilen değerdir. Aşağıdaki kodlar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/user.js altında güncellenmelidir.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isFullname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validator’dır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 sadece isim bilgisi girildiğinde hata fırlatmaktadır.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Validation-Custom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14" y="1889380"/>
            <a:ext cx="592887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aynı anda değerlendirerek 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/blog.js içinde aşağıdaki gibi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 Kullanıcı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ana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sayfa’yı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seçmiş ancak onayı seçmemişse bu uygun değildir.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filed’dan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bağımsız ayrı bir özellik olarak yazılmıştır.  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filed’lara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erişmek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yerine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this.isHome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this.isActive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şeklinde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erişilir.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Validation-Custom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2" y="2241107"/>
            <a:ext cx="6111770" cy="454191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954" y="2664069"/>
            <a:ext cx="4918301" cy="26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dikkat edilmesi gereken model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edilirken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hash’lenmiş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halinin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kullanılıdğıdır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fonksionunda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modeli aşağıdaki gibi oluşturulmaktaydı.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yaşam döngüsünde bu bilgiler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gider ve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açısından kontrol edilir.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geçerse kayıt işlemi gerçekleştirilir.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yaşam döngüsüne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denilmektedir. Bir sonraki aşamada bu yaşam döngüsü verilmektedir.</a:t>
            </a:r>
          </a:p>
          <a:p>
            <a:pPr algn="just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https://sequelize.org/docs/v6/other-topics/hooks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911" y="2435788"/>
            <a:ext cx="3101609" cy="2438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80" y="2957723"/>
            <a:ext cx="4214225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yaşam döngüsünde de görüleceği üzere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gerçekleşmeden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sonra ise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ise bu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eventslardan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sonra gerçekleşmektedir.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hash’lenmeden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gönderilip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validasyon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gerçekleştikten sonra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olayında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hash’lenebilir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52" y="2438664"/>
            <a:ext cx="3741744" cy="42828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10" y="2575189"/>
            <a:ext cx="320829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fonksionunda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hashlemeden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user.js modeline gönderin.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validation’u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hashleyin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9" y="2029870"/>
            <a:ext cx="5715495" cy="7620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29" y="1575530"/>
            <a:ext cx="3017782" cy="25148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115" y="3380863"/>
            <a:ext cx="4092295" cy="1661304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601" y="4765463"/>
            <a:ext cx="2575783" cy="1752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01" y="5042167"/>
            <a:ext cx="421422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fonksionunda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hashlemeden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user.js modeline gönderin.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validation’u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hashleyin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9" y="2029870"/>
            <a:ext cx="5715495" cy="7620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29" y="1575530"/>
            <a:ext cx="3017782" cy="25148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115" y="3380863"/>
            <a:ext cx="4092295" cy="1661304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601" y="4765463"/>
            <a:ext cx="2575783" cy="1752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01" y="5042167"/>
            <a:ext cx="421422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farklı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validation’lar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girilebilir.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96" y="1678936"/>
            <a:ext cx="4587638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Hatırlayacağınız üzere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 da veri tabanı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constraits’lerinden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dolayı ortaya çıkan hataları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ele alıyorduk.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bu hatalar dışında sunucu tarafından da hatalar fırlatılabilir ve bunlar da ele alınmalıdır.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herhangi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aşağıdaki gibi err.name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yazdırıldığında  </a:t>
            </a:r>
            <a:r>
              <a:rPr lang="tr-TR" sz="1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SequelizeValidationError</a:t>
            </a:r>
            <a:r>
              <a:rPr lang="tr-TR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yazdığını görebilirsiniz. Ya da aynı mail adresini kaydetmeye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çalışırsanız err.name </a:t>
            </a:r>
            <a:r>
              <a:rPr lang="tr-TR" sz="1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SequelizeUniqueConstraintError</a:t>
            </a:r>
            <a:r>
              <a:rPr lang="tr-TR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olur.</a:t>
            </a:r>
            <a:endParaRPr lang="tr-TR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34" y="2674309"/>
            <a:ext cx="703387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unucu taraflı hata ile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aşağıdaki gibi ayırabiliriz.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hatası varsa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ediliyor. Ancak sunucu taraflı hata varsa /500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route’ına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yönlendiriliyor. /500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 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üzerinden mutlaka ele alınmalıdır. Tek bir sayfa olduğu ve bir grup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olmadığı için index2.js içinde aşağıdaki gibi ele alınabilir.</a:t>
            </a:r>
            <a:endParaRPr lang="tr-TR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0" y="2308047"/>
            <a:ext cx="7590178" cy="37493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332" y="2392345"/>
            <a:ext cx="3795089" cy="891617"/>
          </a:xfrm>
          <a:prstGeom prst="rect">
            <a:avLst/>
          </a:prstGeom>
        </p:spPr>
      </p:pic>
      <p:cxnSp>
        <p:nvCxnSpPr>
          <p:cNvPr id="7" name="Düz Ok Bağlayıcısı 6"/>
          <p:cNvCxnSpPr>
            <a:endCxn id="5" idx="1"/>
          </p:cNvCxnSpPr>
          <p:nvPr/>
        </p:nvCxnSpPr>
        <p:spPr>
          <a:xfrm>
            <a:off x="5688623" y="2110154"/>
            <a:ext cx="2536709" cy="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önceki sayfadaki kodda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/500.ejs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ediliyordu. 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klasörünü oluşturup içine aşağıdaki gibi bir 500.ejs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ekleyin.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Sunucu hatasının yakalanıp işlem yapıldığını görmek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 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bloğunun ilk satırına aşağıdaki hata fırlatma kodunu yazın ve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sayfasında deneme yapın.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48" y="2613397"/>
            <a:ext cx="5639289" cy="35893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37" y="2122531"/>
            <a:ext cx="2827265" cy="25148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299" y="3313419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(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Noktadan) Hata Yönetimi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3" y="1421369"/>
            <a:ext cx="10497715" cy="35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Nedir?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45" y="1979558"/>
            <a:ext cx="7635902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 hataları ortak bir noktadan ele almak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yönlendirmek yerine aşağıdaki kod kullanılabilir.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satırı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sonrakş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geçer ve bu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nesnesini parametre olarak gönderir.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Index2.js’de ise hata için kullanılacak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yazılmalıdır.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(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Noktadan) Hata Yönetimi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2" y="2316733"/>
            <a:ext cx="7521592" cy="440474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905" y="5510123"/>
            <a:ext cx="6119390" cy="1028789"/>
          </a:xfrm>
          <a:prstGeom prst="rect">
            <a:avLst/>
          </a:prstGeom>
        </p:spPr>
      </p:pic>
      <p:cxnSp>
        <p:nvCxnSpPr>
          <p:cNvPr id="7" name="Düz Ok Bağlayıcısı 6"/>
          <p:cNvCxnSpPr>
            <a:endCxn id="3" idx="0"/>
          </p:cNvCxnSpPr>
          <p:nvPr/>
        </p:nvCxnSpPr>
        <p:spPr>
          <a:xfrm>
            <a:off x="5550905" y="2004646"/>
            <a:ext cx="3059695" cy="35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586" y="2699759"/>
            <a:ext cx="2796782" cy="1493649"/>
          </a:xfrm>
          <a:prstGeom prst="rect">
            <a:avLst/>
          </a:prstGeom>
        </p:spPr>
      </p:pic>
      <p:cxnSp>
        <p:nvCxnSpPr>
          <p:cNvPr id="12" name="Düz Ok Bağlayıcısı 11"/>
          <p:cNvCxnSpPr/>
          <p:nvPr/>
        </p:nvCxnSpPr>
        <p:spPr>
          <a:xfrm flipH="1" flipV="1">
            <a:off x="9982200" y="3631223"/>
            <a:ext cx="243254" cy="234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fonksiyonlarında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yerine 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yazarak hata durumunda 500.ejs sayfasına gidilmesini ve hatanın burada gösterilmesini sağlayabilirsiniz.</a:t>
            </a:r>
            <a:endParaRPr lang="tr-T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(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Noktadan) Hata Yönetimi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70" y="1427463"/>
            <a:ext cx="8569786" cy="31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Bulunmayan bir kaynağa erişildiğinde Kaynak Bulunamadı hatasına yönlendirmek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/404.ejs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Sayfa Bulunamadı- 404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62" y="1609996"/>
            <a:ext cx="735393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Bulunmayan bir kaynağa erişildiğinde Kaynak Bulunamadı hatasına yönlendirmek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/404.ejs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oluşturun.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index2.js dosyasına aşağıdaki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metodunu ekleyin.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metodundaki «*» işareti yukarıdaki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use’ların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hiçbiri isteği karşılamıyorsa çalış demektir. Yani istek karşılanmıyorsa ve başka hata da yoksa 404.ejs dosyası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Sayfa Bulunamadı- 404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1" y="2528826"/>
            <a:ext cx="6386113" cy="31016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06" y="2528826"/>
            <a:ext cx="4641536" cy="19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://sequelize.org/docs/v6/core-concepts/validations-and-constraints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 tabanı düzeyinde verilen kısıtlardır. Örneğin alanın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olması. Eğer ilgili alana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varolan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değer kaydedilmeye çalışılırsa yani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contarint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denetimi başarısız olursa veri tabanı bir hata fırlatır ve bunu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SequelizeUniqueConstraintError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ele alabilir.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düzeyinde tanımlanır ve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 Veriler veri tabanına gönderilmeden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kontrol edilir.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39" y="2869068"/>
            <a:ext cx="546401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://sequelize.org/docs/v6/core-concepts/validations-and-constraints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 tabanı düzeyinde verilen kısıtlardır. Örneğin alanın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olması. Eğer ilgili alana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varolan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değer kaydedilmeye çalışılırsa yani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contarint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denetimi başarısız olursa veri tabanı bir hata fırlatır ve bunu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SequelizeUniqueConstraintError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ele alabilir.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düzeyinde tanımlanır ve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 Veriler veri tabanına gönderilmeden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kontrol edilir.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39" y="2869068"/>
            <a:ext cx="546401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2134" y="1103313"/>
            <a:ext cx="7690088" cy="5253037"/>
          </a:xfrm>
          <a:prstGeom prst="rect">
            <a:avLst/>
          </a:prstGeo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23" y="912181"/>
            <a:ext cx="6333385" cy="58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İstersek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kendi yazdığımız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denetimleriyle hataları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kodlarıyla ele alabiliriz. Bunun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fırlatıp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ise hata ortaya çıktığında yapılacak işlemleri yazabiliriz.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/admin.js/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post_blog_create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içine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baslik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==«» ise hata fırlatılmaktadır. Bu hata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yakalanmaktadır.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yakalanırsa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tekrar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router.post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)’de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eklenmelidir.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" y="5873395"/>
            <a:ext cx="2080440" cy="2895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7" y="6193082"/>
            <a:ext cx="3368332" cy="20575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59" y="3874967"/>
            <a:ext cx="4922947" cy="275867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91" y="3363246"/>
            <a:ext cx="6957663" cy="223285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6560" y="2135289"/>
            <a:ext cx="2847240" cy="16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İstersek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kendi yazdığımız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denetimleriyle hataları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kodlarıyla ele alabiliriz. Bunun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fırlatıp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ise hata ortaya çıktığında yapılacak işlemleri yazabiliriz.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/admin.js/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post_blog_create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içine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baslik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==«» ise hata fırlatılmaktadır. Bu hata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yakalanmaktadır.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yakalanırsa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tekrar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router.post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)’de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eklenmelidir.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" y="5873395"/>
            <a:ext cx="2080440" cy="2895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7" y="6193082"/>
            <a:ext cx="3368332" cy="20575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1" y="3363246"/>
            <a:ext cx="6957663" cy="223285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560" y="2135289"/>
            <a:ext cx="2847240" cy="165184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369" y="3569900"/>
            <a:ext cx="4750420" cy="29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46755</TotalTime>
  <Words>1255</Words>
  <Application>Microsoft Office PowerPoint</Application>
  <PresentationFormat>Geniş ekran</PresentationFormat>
  <Paragraphs>265</Paragraphs>
  <Slides>33</Slides>
  <Notes>33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Univers</vt:lpstr>
      <vt:lpstr>GradientUnivers</vt:lpstr>
      <vt:lpstr>Node.js-API</vt:lpstr>
      <vt:lpstr>Konular</vt:lpstr>
      <vt:lpstr>API Nedir?</vt:lpstr>
      <vt:lpstr>Validation-sequlieze validations and constraints</vt:lpstr>
      <vt:lpstr>Validation-sequlieze validations and constraints</vt:lpstr>
      <vt:lpstr>Validation-sequlieze validations and constraints</vt:lpstr>
      <vt:lpstr>Validation-sequlieze validations and constraints</vt:lpstr>
      <vt:lpstr>Validation-Java Script Errors and Validations</vt:lpstr>
      <vt:lpstr>Validation-Java Script Errors and Validations</vt:lpstr>
      <vt:lpstr>Validation-Java Script Errors and Validations</vt:lpstr>
      <vt:lpstr>Validation-Model Validations</vt:lpstr>
      <vt:lpstr>Validation-Model Validations</vt:lpstr>
      <vt:lpstr>Validation-Model Validations</vt:lpstr>
      <vt:lpstr>Validation-Model Validations</vt:lpstr>
      <vt:lpstr>Validation-Model Validations</vt:lpstr>
      <vt:lpstr>Validation-Model Validations</vt:lpstr>
      <vt:lpstr>Validation-Model Validations</vt:lpstr>
      <vt:lpstr>Validation-Custom Validations</vt:lpstr>
      <vt:lpstr>Validation-Custom Validations</vt:lpstr>
      <vt:lpstr>Validation-Custom Validations</vt:lpstr>
      <vt:lpstr>Validation-Password Validations</vt:lpstr>
      <vt:lpstr>Validation-Password Validations</vt:lpstr>
      <vt:lpstr>Validation-Password Validations</vt:lpstr>
      <vt:lpstr>Validation-Password Validations</vt:lpstr>
      <vt:lpstr>Validation-Password Validations</vt:lpstr>
      <vt:lpstr>Error Handling</vt:lpstr>
      <vt:lpstr>Error Handling</vt:lpstr>
      <vt:lpstr>Error Handling</vt:lpstr>
      <vt:lpstr>Global (Bir Noktadan) Hata Yönetimi</vt:lpstr>
      <vt:lpstr>Global (Bir Noktadan) Hata Yönetimi</vt:lpstr>
      <vt:lpstr>Global (Bir Noktadan) Hata Yönetimi</vt:lpstr>
      <vt:lpstr>Sayfa Bulunamadı- 404 page</vt:lpstr>
      <vt:lpstr>Sayfa Bulunamadı- 404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1007</cp:revision>
  <dcterms:created xsi:type="dcterms:W3CDTF">2022-09-22T13:24:45Z</dcterms:created>
  <dcterms:modified xsi:type="dcterms:W3CDTF">2024-02-11T18:00:39Z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