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E954D1-1206-9B56-7E3B-2C8382E989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A7D43B5-659B-F18D-DB07-5B4CA957F6F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Ders-10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SINIFLAR VE NESNELER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Sınıf:Nesneyi</a:t>
            </a:r>
            <a:r>
              <a:rPr lang="tr-TR" b="1" dirty="0"/>
              <a:t> Parametre Olarak Kullanmak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606768" y="1449495"/>
            <a:ext cx="6442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nokta_goster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("x=%d     y=%d"%(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nokta.x,nokta.y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p1=Nokta(5,10)</a:t>
            </a:r>
          </a:p>
          <a:p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nokta_goster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(p1)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198D71-A864-0217-1CE2-679177B8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7" y="2629406"/>
            <a:ext cx="1181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</a:t>
            </a:r>
            <a:r>
              <a:rPr lang="tr-TR" b="1" dirty="0" err="1">
                <a:solidFill>
                  <a:srgbClr val="0070C0"/>
                </a:solidFill>
              </a:rPr>
              <a:t>Shallow</a:t>
            </a:r>
            <a:r>
              <a:rPr lang="tr-TR" b="1" dirty="0"/>
              <a:t> X </a:t>
            </a:r>
            <a:r>
              <a:rPr lang="tr-TR" b="1" dirty="0" err="1"/>
              <a:t>Deep</a:t>
            </a:r>
            <a:r>
              <a:rPr lang="tr-TR" b="1" dirty="0"/>
              <a:t> </a:t>
            </a:r>
            <a:r>
              <a:rPr lang="tr-TR" b="1" dirty="0" err="1"/>
              <a:t>Copy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1946988" y="993363"/>
            <a:ext cx="879254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="",surname="",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self.name=name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self.surname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=surname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personel_bilgisi_yaz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(self):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print("%s %s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personelinin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maaşı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=%d TL"%(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self.name,self.surname,self.maas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("Ali","Kara",100)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per2=per1 #shallow copy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print(per1==per2)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per2.name="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Veli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4A844EB-9FAB-4E48-5D31-2ABF0E1F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519" y="4791464"/>
            <a:ext cx="3324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Sınıf:Shallow</a:t>
            </a:r>
            <a:r>
              <a:rPr lang="tr-TR" b="1" dirty="0"/>
              <a:t> X </a:t>
            </a:r>
            <a:r>
              <a:rPr lang="tr-TR" b="1" dirty="0" err="1">
                <a:solidFill>
                  <a:srgbClr val="0070C0"/>
                </a:solidFill>
              </a:rPr>
              <a:t>Deep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Copy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1946988" y="993363"/>
            <a:ext cx="879254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="",surname="",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self.name=name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self.surname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=surname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personel_bilgisi_yaz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(self):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print("%s %s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personelinin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maaşı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=%d TL"%(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self.name,self.surname,self.maas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("Ali","Kara",100)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(per1)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per2.name="Yeni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isim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(per1==per2)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2B05E43-98C7-85E6-42A0-385592D8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24" y="5235987"/>
            <a:ext cx="367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</a:t>
            </a:r>
            <a:r>
              <a:rPr lang="tr-TR" b="1" dirty="0" err="1">
                <a:solidFill>
                  <a:srgbClr val="0070C0"/>
                </a:solidFill>
              </a:rPr>
              <a:t>Dikdörtgen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643467" y="965371"/>
            <a:ext cx="60728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merkez_bul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(box):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p.x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box.ustkose.x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box.genislik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)/2.0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p.y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box.ustkose.y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box.yukseklik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)/2.0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p       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=0,y=0):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=x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=y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dikdortgen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self,ustkose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genislik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yukseklik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self.ustkose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ustkose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self.genislik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genislik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self.yukseklik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yukseklik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E58B3E6-E77C-F2E3-F074-C584F40A0F25}"/>
              </a:ext>
            </a:extLst>
          </p:cNvPr>
          <p:cNvSpPr txBox="1"/>
          <p:nvPr/>
        </p:nvSpPr>
        <p:spPr>
          <a:xfrm>
            <a:off x="6312840" y="780785"/>
            <a:ext cx="48692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kose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(10,10)</a:t>
            </a: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dikdortgen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(kose,10,5)</a:t>
            </a:r>
          </a:p>
          <a:p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merkez_bul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merkez.x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merkez.y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#dikdörtgen genişletiliyor</a:t>
            </a:r>
          </a:p>
          <a:p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d.genislik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+=10</a:t>
            </a:r>
          </a:p>
          <a:p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d.yukseklik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+=10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merkez_bul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merkez.x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merkez.y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E26D83-4866-BA78-7AC2-1A415AAD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40" y="4406618"/>
            <a:ext cx="2771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1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Nesne yönelimli programlama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273282"/>
            <a:ext cx="697929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Python, OOP</a:t>
            </a:r>
          </a:p>
          <a:p>
            <a:pPr>
              <a:lnSpc>
                <a:spcPct val="150000"/>
              </a:lnSpc>
            </a:pPr>
            <a:r>
              <a:rPr lang="tr-TR" dirty="0"/>
              <a:t>Şimdiye kadar </a:t>
            </a:r>
            <a:r>
              <a:rPr lang="tr-TR" dirty="0" err="1"/>
              <a:t>yordamsal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Yordam = yöntem = fonksiyon odaklı programlama</a:t>
            </a:r>
          </a:p>
          <a:p>
            <a:pPr>
              <a:lnSpc>
                <a:spcPct val="150000"/>
              </a:lnSpc>
            </a:pPr>
            <a:r>
              <a:rPr lang="tr-TR" dirty="0"/>
              <a:t>OOP ise nesne yönelimlidir</a:t>
            </a:r>
          </a:p>
          <a:p>
            <a:pPr>
              <a:lnSpc>
                <a:spcPct val="150000"/>
              </a:lnSpc>
            </a:pPr>
            <a:r>
              <a:rPr lang="tr-TR" dirty="0"/>
              <a:t>Nesne = veri + işlevsellik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Kullanıcı tanımlı bileşik tipler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273282"/>
            <a:ext cx="697929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veri türleri sınıf ile tanımlanır</a:t>
            </a:r>
          </a:p>
          <a:p>
            <a:pPr>
              <a:lnSpc>
                <a:spcPct val="150000"/>
              </a:lnSpc>
            </a:pPr>
            <a:r>
              <a:rPr lang="tr-TR" dirty="0"/>
              <a:t>Yerleşik olanları kullandık</a:t>
            </a:r>
          </a:p>
          <a:p>
            <a:pPr>
              <a:lnSpc>
                <a:spcPct val="150000"/>
              </a:lnSpc>
            </a:pPr>
            <a:r>
              <a:rPr lang="tr-TR" dirty="0"/>
              <a:t>Kendi türümüzü tanımlayacağız</a:t>
            </a:r>
          </a:p>
          <a:p>
            <a:pPr>
              <a:lnSpc>
                <a:spcPct val="150000"/>
              </a:lnSpc>
            </a:pPr>
            <a:r>
              <a:rPr lang="tr-TR" dirty="0"/>
              <a:t>Nokta örneğini göz önüne alalım</a:t>
            </a:r>
          </a:p>
          <a:p>
            <a:pPr>
              <a:lnSpc>
                <a:spcPct val="150000"/>
              </a:lnSpc>
            </a:pPr>
            <a:r>
              <a:rPr lang="tr-TR" dirty="0"/>
              <a:t>Nokta: (x, y)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Sınıf: Nokta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273282"/>
            <a:ext cx="697929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Nokta sınıfı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 err="1"/>
              <a:t>class</a:t>
            </a:r>
            <a:r>
              <a:rPr lang="tr-TR" dirty="0"/>
              <a:t> Nokta: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 err="1"/>
              <a:t>pass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Birleşik cümledir</a:t>
            </a:r>
          </a:p>
          <a:p>
            <a:pPr>
              <a:lnSpc>
                <a:spcPct val="150000"/>
              </a:lnSpc>
            </a:pPr>
            <a:r>
              <a:rPr lang="tr-TR" dirty="0"/>
              <a:t>Yeni bir tür oluşturduk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273282"/>
            <a:ext cx="697929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türün üyeleri = örnek = nesne</a:t>
            </a:r>
          </a:p>
          <a:p>
            <a:pPr>
              <a:lnSpc>
                <a:spcPct val="150000"/>
              </a:lnSpc>
            </a:pPr>
            <a:r>
              <a:rPr lang="tr-TR" dirty="0"/>
              <a:t> Yeni bir örnek oluşturma süreci = örnekleme (</a:t>
            </a:r>
            <a:r>
              <a:rPr lang="tr-TR" dirty="0" err="1"/>
              <a:t>instantiation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A47D0B-6E2C-3672-D273-D87F31D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679010"/>
            <a:ext cx="2971800" cy="4857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048778" y="255183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r>
              <a:rPr lang="tr-TR" dirty="0">
                <a:solidFill>
                  <a:srgbClr val="00B050"/>
                </a:solidFill>
              </a:rPr>
              <a:t> #içeriği sonra yazılacak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(Nokta:)",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(Nokta))</a:t>
            </a:r>
          </a:p>
          <a:p>
            <a:r>
              <a:rPr lang="tr-TR" dirty="0">
                <a:solidFill>
                  <a:srgbClr val="0070C0"/>
                </a:solidFill>
              </a:rPr>
              <a:t>p = Nokta() </a:t>
            </a:r>
            <a:r>
              <a:rPr lang="tr-TR" dirty="0">
                <a:solidFill>
                  <a:srgbClr val="00B050"/>
                </a:solidFill>
              </a:rPr>
              <a:t>#instance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(p):",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1114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273282"/>
            <a:ext cx="697929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türün üyeleri = örnek = nesne</a:t>
            </a:r>
          </a:p>
          <a:p>
            <a:pPr>
              <a:lnSpc>
                <a:spcPct val="150000"/>
              </a:lnSpc>
            </a:pPr>
            <a:r>
              <a:rPr lang="tr-TR" dirty="0"/>
              <a:t> Yeni bir örnek oluşturma süreci = örnekleme (</a:t>
            </a:r>
            <a:r>
              <a:rPr lang="tr-TR" dirty="0" err="1"/>
              <a:t>instantiation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A47D0B-6E2C-3672-D273-D87F31D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679010"/>
            <a:ext cx="2971800" cy="4857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048778" y="255183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r>
              <a:rPr lang="tr-TR" dirty="0">
                <a:solidFill>
                  <a:srgbClr val="00B050"/>
                </a:solidFill>
              </a:rPr>
              <a:t> #içeriği sonra yazılacak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(Nokta:)",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(Nokta))</a:t>
            </a:r>
          </a:p>
          <a:p>
            <a:r>
              <a:rPr lang="tr-TR" dirty="0">
                <a:solidFill>
                  <a:srgbClr val="0070C0"/>
                </a:solidFill>
              </a:rPr>
              <a:t>p = Nokta() </a:t>
            </a:r>
            <a:r>
              <a:rPr lang="tr-TR" dirty="0">
                <a:solidFill>
                  <a:srgbClr val="00B050"/>
                </a:solidFill>
              </a:rPr>
              <a:t>#instance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(p):",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82888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Sınıf:Attribute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Constructor</a:t>
            </a:r>
            <a:r>
              <a:rPr lang="tr-TR" b="1" dirty="0"/>
              <a:t> </a:t>
            </a:r>
            <a:r>
              <a:rPr lang="tr-TR" b="1" dirty="0" err="1"/>
              <a:t>Method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124200" y="1674674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class</a:t>
            </a:r>
            <a:r>
              <a:rPr lang="tr-TR" dirty="0">
                <a:solidFill>
                  <a:srgbClr val="00B05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#contructor (kurucu) </a:t>
            </a:r>
            <a:r>
              <a:rPr lang="tr-TR" dirty="0" err="1">
                <a:solidFill>
                  <a:srgbClr val="00B050"/>
                </a:solidFill>
              </a:rPr>
              <a:t>metod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70C0"/>
                </a:solidFill>
              </a:rPr>
              <a:t>    def __</a:t>
            </a:r>
            <a:r>
              <a:rPr lang="tr-TR" dirty="0" err="1">
                <a:solidFill>
                  <a:srgbClr val="0070C0"/>
                </a:solidFill>
              </a:rPr>
              <a:t>init</a:t>
            </a:r>
            <a:r>
              <a:rPr lang="tr-TR" dirty="0">
                <a:solidFill>
                  <a:srgbClr val="0070C0"/>
                </a:solidFill>
              </a:rPr>
              <a:t>__(</a:t>
            </a:r>
            <a:r>
              <a:rPr lang="tr-TR" dirty="0" err="1">
                <a:solidFill>
                  <a:srgbClr val="0070C0"/>
                </a:solidFill>
              </a:rPr>
              <a:t>self,a</a:t>
            </a:r>
            <a:r>
              <a:rPr lang="tr-TR" dirty="0">
                <a:solidFill>
                  <a:srgbClr val="0070C0"/>
                </a:solidFill>
              </a:rPr>
              <a:t>=0,b=0):</a:t>
            </a:r>
          </a:p>
          <a:p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self.x</a:t>
            </a:r>
            <a:r>
              <a:rPr lang="tr-TR" dirty="0">
                <a:solidFill>
                  <a:srgbClr val="0070C0"/>
                </a:solidFill>
              </a:rPr>
              <a:t>=a #attribute</a:t>
            </a:r>
          </a:p>
          <a:p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self.y</a:t>
            </a:r>
            <a:r>
              <a:rPr lang="tr-TR" dirty="0">
                <a:solidFill>
                  <a:srgbClr val="0070C0"/>
                </a:solidFill>
              </a:rPr>
              <a:t>=b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</a:p>
          <a:p>
            <a:r>
              <a:rPr lang="tr-TR" dirty="0">
                <a:solidFill>
                  <a:srgbClr val="00B050"/>
                </a:solidFill>
              </a:rPr>
              <a:t>    def </a:t>
            </a:r>
            <a:r>
              <a:rPr lang="tr-TR" dirty="0" err="1">
                <a:solidFill>
                  <a:srgbClr val="00B050"/>
                </a:solidFill>
              </a:rPr>
              <a:t>noktalari_yaz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self,objectname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objectname</a:t>
            </a:r>
            <a:r>
              <a:rPr lang="tr-TR" dirty="0">
                <a:solidFill>
                  <a:srgbClr val="00B050"/>
                </a:solidFill>
              </a:rPr>
              <a:t>,"(</a:t>
            </a:r>
            <a:r>
              <a:rPr lang="tr-TR" dirty="0" err="1">
                <a:solidFill>
                  <a:srgbClr val="00B050"/>
                </a:solidFill>
              </a:rPr>
              <a:t>x,y</a:t>
            </a:r>
            <a:r>
              <a:rPr lang="tr-TR" dirty="0">
                <a:solidFill>
                  <a:srgbClr val="00B050"/>
                </a:solidFill>
              </a:rPr>
              <a:t>)=(",self.x,",",</a:t>
            </a:r>
            <a:r>
              <a:rPr lang="tr-TR" dirty="0" err="1">
                <a:solidFill>
                  <a:srgbClr val="00B050"/>
                </a:solidFill>
              </a:rPr>
              <a:t>self.y</a:t>
            </a:r>
            <a:r>
              <a:rPr lang="tr-TR" dirty="0">
                <a:solidFill>
                  <a:srgbClr val="00B050"/>
                </a:solidFill>
              </a:rPr>
              <a:t>,")")</a:t>
            </a:r>
          </a:p>
          <a:p>
            <a:r>
              <a:rPr lang="tr-TR" dirty="0">
                <a:solidFill>
                  <a:srgbClr val="00B050"/>
                </a:solidFill>
              </a:rPr>
              <a:t>          </a:t>
            </a:r>
          </a:p>
          <a:p>
            <a:r>
              <a:rPr lang="tr-TR" dirty="0">
                <a:solidFill>
                  <a:srgbClr val="0070C0"/>
                </a:solidFill>
              </a:rPr>
              <a:t>p1=Nokta(3,5)</a:t>
            </a:r>
          </a:p>
          <a:p>
            <a:r>
              <a:rPr lang="tr-TR" dirty="0">
                <a:solidFill>
                  <a:srgbClr val="0070C0"/>
                </a:solidFill>
              </a:rPr>
              <a:t>p2=Nokta()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("p1(</a:t>
            </a:r>
            <a:r>
              <a:rPr lang="tr-TR" dirty="0" err="1">
                <a:solidFill>
                  <a:srgbClr val="00B050"/>
                </a:solidFill>
              </a:rPr>
              <a:t>x,y</a:t>
            </a:r>
            <a:r>
              <a:rPr lang="tr-TR" dirty="0">
                <a:solidFill>
                  <a:srgbClr val="00B050"/>
                </a:solidFill>
              </a:rPr>
              <a:t>)=(",p1.x,",",p1.y,")")</a:t>
            </a:r>
          </a:p>
          <a:p>
            <a:r>
              <a:rPr lang="tr-TR" dirty="0">
                <a:solidFill>
                  <a:srgbClr val="0070C0"/>
                </a:solidFill>
              </a:rPr>
              <a:t>p2.noktalari_yaz("p2")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CEE6DB0-9782-BA5C-708B-5A819E57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09" y="4791172"/>
            <a:ext cx="163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Sınıf:Encapsulation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4390539" y="946664"/>
            <a:ext cx="64420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#contructor (kurucu)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metod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=0,b=0):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=a #attribute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=b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self.__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=5 #encapsulation 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private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variable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noktalari_yaz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self,objectname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objectname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x,y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)=(",self.x,",",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,")")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gizli_attribute_yaz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(self):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("__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=",self.__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p1=Nokta(5,10)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p1.noktalari_yaz("p1")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p1.gizli_attribute_yaz()</a:t>
            </a:r>
          </a:p>
          <a:p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#bu satır hata verir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#AttributeError: 'Nokta'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object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has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attribute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'__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#print(p1.__hidden)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F03BEB-C5A5-7C77-2CDE-A74F2FC8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81" y="4534094"/>
            <a:ext cx="1762125" cy="5143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B3F6921-B7AE-6947-04CE-43C14BE22A4D}"/>
              </a:ext>
            </a:extLst>
          </p:cNvPr>
          <p:cNvSpPr txBox="1"/>
          <p:nvPr/>
        </p:nvSpPr>
        <p:spPr>
          <a:xfrm>
            <a:off x="246745" y="1159999"/>
            <a:ext cx="3728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degisken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(çift al çizgi)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private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degisken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(tek alt çizgi)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protected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Wingdings" panose="05000000000000000000" pitchFamily="2" charset="2"/>
            </a:endParaRPr>
          </a:p>
          <a:p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degisken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    	       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public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Sınıf:Encapsulation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A9AF5E-ECB1-BEC7-632C-67CB0CC3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50" y="1476375"/>
            <a:ext cx="8058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27513</TotalTime>
  <Words>995</Words>
  <Application>Microsoft Office PowerPoint</Application>
  <PresentationFormat>Geniş ekran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Ders-10</vt:lpstr>
      <vt:lpstr>Nesne yönelimli programlama</vt:lpstr>
      <vt:lpstr>Kullanıcı tanımlı bileşik tipler</vt:lpstr>
      <vt:lpstr>Sınıf: Nokta</vt:lpstr>
      <vt:lpstr>Sınıf:örnek</vt:lpstr>
      <vt:lpstr>Sınıf:örnek</vt:lpstr>
      <vt:lpstr>Sınıf:Attribute and Constructor Method</vt:lpstr>
      <vt:lpstr>Sınıf:Encapsulation</vt:lpstr>
      <vt:lpstr>Sınıf:Encapsulation</vt:lpstr>
      <vt:lpstr>Sınıf:Nesneyi Parametre Olarak Kullanmak</vt:lpstr>
      <vt:lpstr>Sınıf:Shallow X Deep Copy</vt:lpstr>
      <vt:lpstr>Sınıf:Shallow X Deep Copy</vt:lpstr>
      <vt:lpstr>Sınıf:Dikdörtgen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449</cp:revision>
  <dcterms:created xsi:type="dcterms:W3CDTF">2023-02-09T18:44:39Z</dcterms:created>
  <dcterms:modified xsi:type="dcterms:W3CDTF">2023-03-04T16:13:24Z</dcterms:modified>
</cp:coreProperties>
</file>