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289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34455EE-F51F-C2D1-8138-0CE4C7BF78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8BAB5CF2-DEDE-8E29-DA07-563DA8D26F6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F957D33-41BD-B972-5E2D-1F108FB74B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1974722C-F160-0A23-D5C6-D5E0646BB2AD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26.03.2023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ocs.python.org/3/library/string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imeseanadolulisesi.meb.k12.tr/meb_iys_dosyalar/59/10/764933/dosyalar/2022_09/28102826_Python-Ders-Notlari-1.pdf?CHK=a9c6c5d20eb94118f4fb579be8c9232b" TargetMode="External"/><Relationship Id="rId2" Type="http://schemas.openxmlformats.org/officeDocument/2006/relationships/hyperlink" Target="https://github.com/19ceng/ceng104pr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Ders-4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 err="1"/>
              <a:t>String</a:t>
            </a:r>
            <a:r>
              <a:rPr lang="tr-TR" sz="2800" dirty="0"/>
              <a:t> (Bileşik veri tipi) Üzerinde İşlemler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18193" y="1344489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Tüm sesli harfleri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uzaklaștırmak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637280" y="2015334"/>
            <a:ext cx="50901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"""\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Tum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sesli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harfleri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dizgiden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cikarir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str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’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mrhb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dny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!’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vowels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aeioöuüAEIOÖUÜ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letter in 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letter not in vowels: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letter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s_without_vowels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remove_vowels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Dünya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6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302169" y="100938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harfin dizgi içerisindeki konumunu bulma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422675" y="1470282"/>
            <a:ext cx="50901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find(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index = 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=[] 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#list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while index &lt;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strng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[index] ==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finded_index.append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(index)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index += 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if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)&gt;0):return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finded_index</a:t>
            </a:r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else: return -1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print(find("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",'a'))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print(find("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",'k'))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67FE4F-FD8E-BDFE-26E3-6BEC12EE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755" y="5404114"/>
            <a:ext cx="7810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7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18193" y="1344489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harfin dizgi içerisinde kaç kez geçtiğini bulma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637280" y="1910038"/>
            <a:ext cx="50901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strcnt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(str,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count = 0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x in str: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x == </a:t>
            </a: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 += 1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count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strcnt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 "a"))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07D8AD5-20EC-038F-6D04-BE2F16D41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912" y="3505770"/>
            <a:ext cx="1095375" cy="7715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B094399-817F-A823-1E9A-5409572BE418}"/>
              </a:ext>
            </a:extLst>
          </p:cNvPr>
          <p:cNvSpPr txBox="1"/>
          <p:nvPr/>
        </p:nvSpPr>
        <p:spPr>
          <a:xfrm>
            <a:off x="1426510" y="4730729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Ödev: Alfabedeki tüm karakterlerin </a:t>
            </a:r>
            <a:r>
              <a:rPr lang="tr-TR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içinde kaç defa geçtiğini bulan uygulamayı yazın.</a:t>
            </a:r>
          </a:p>
        </p:txBody>
      </p:sp>
    </p:spTree>
    <p:extLst>
      <p:ext uri="{BB962C8B-B14F-4D97-AF65-F5344CB8AC3E}">
        <p14:creationId xmlns:p14="http://schemas.microsoft.com/office/powerpoint/2010/main" val="3161135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87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>
                <a:solidFill>
                  <a:schemeClr val="accent1"/>
                </a:solidFill>
              </a:rPr>
              <a:t>string</a:t>
            </a:r>
            <a:r>
              <a:rPr lang="tr-TR" b="1" dirty="0">
                <a:solidFill>
                  <a:schemeClr val="accent1"/>
                </a:solidFill>
              </a:rPr>
              <a:t> modülü</a:t>
            </a:r>
            <a:r>
              <a:rPr lang="tr-TR" dirty="0"/>
              <a:t>: Bu modül vasıtasıyla büyük, küçük harf, rakamlar ve noktalama işaretleri gibi hazır listelere ulaşabilirsiniz. Aşağıdaki örnek bunu göstermektedir.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069737" y="1987081"/>
            <a:ext cx="5090160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string.ascii_lowercase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string.ascii_uppercase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string.ascii_letters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string.digits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string.punctuation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C08F8D7-3B8F-6577-57DE-C945EDE5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39" y="2583924"/>
            <a:ext cx="47720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3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464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accent1"/>
                </a:solidFill>
              </a:rPr>
              <a:t>Karakterin küçük harf olup olmadığını bulan uygulama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400313" y="1595341"/>
            <a:ext cx="509016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string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lowercase=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string.ascii_lowercase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#string type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return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 lowercase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#True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('ç'))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is_lower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('c'))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1073584-D7C3-1DEE-4BEB-5FD323541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793" y="3893140"/>
            <a:ext cx="609600" cy="428625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C584376-4321-F3AE-412C-1D3B77DBEB63}"/>
              </a:ext>
            </a:extLst>
          </p:cNvPr>
          <p:cNvSpPr txBox="1"/>
          <p:nvPr/>
        </p:nvSpPr>
        <p:spPr>
          <a:xfrm>
            <a:off x="345234" y="4615077"/>
            <a:ext cx="10851502" cy="1295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Ödev: Yukarıdaki uygulama Türkçe karakterler için doğru sonuç üretmemektedir. Fonksiyonu Türkçe karakterler için de çalışacak şekilde yeniden düzenleyin. </a:t>
            </a:r>
            <a:r>
              <a:rPr lang="tr-TR" b="1" dirty="0" err="1"/>
              <a:t>lowercase</a:t>
            </a:r>
            <a:r>
              <a:rPr lang="tr-TR" b="1" dirty="0"/>
              <a:t> değişkeninin </a:t>
            </a:r>
            <a:r>
              <a:rPr lang="tr-TR" b="1" dirty="0" err="1"/>
              <a:t>string</a:t>
            </a:r>
            <a:r>
              <a:rPr lang="tr-TR" b="1" dirty="0"/>
              <a:t> tipte bir değişken olduğunu göz önünde bulundurun. 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059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 Biçimlendirme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Karakter dizisi biçimlendirme işleminin sözdizimi şu şekildedir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solidFill>
                  <a:schemeClr val="accent1"/>
                </a:solidFill>
              </a:rPr>
              <a:t>“&lt;BICIM&gt;” % (&lt;DEGERLER&gt;)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Ekrana çıktı verirken kullanmıştık.  Daha fazla bilgi için (</a:t>
            </a:r>
            <a:r>
              <a:rPr lang="tr-TR" b="1" dirty="0">
                <a:hlinkClick r:id="rId2"/>
              </a:rPr>
              <a:t>https://docs.python.org/3/library/string.html</a:t>
            </a:r>
            <a:r>
              <a:rPr lang="tr-TR" b="1" dirty="0"/>
              <a:t>)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643467" y="2481672"/>
            <a:ext cx="5986283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print("Her name is %s and surname is %s" %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Umay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","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Karacı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"))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name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Umay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age = 10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print("I am %s and I am %d years old." % (name, age))</a:t>
            </a:r>
          </a:p>
          <a:p>
            <a:endParaRPr lang="en-US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n1, n2 = 4, 5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n3=3.1456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print("2**10 = %d and %d * %d = %.2f" % (2**10, n1, n2, n1 * n3))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5028F5B-0D98-B29C-9B04-EAFD7402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39" y="2620148"/>
            <a:ext cx="3381375" cy="2762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B1A7F43D-8D91-9128-D7AC-7E0094F49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6091" y="4138210"/>
            <a:ext cx="2809875" cy="29527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51D411A-3623-8EBE-BF5E-F59E07027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4395" y="5674719"/>
            <a:ext cx="27146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3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 Biçimlendirme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46184" y="1068981"/>
            <a:ext cx="11398419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/>
              <a:t>Örnek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-: sola yaslama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13d: en az 13 karakterlik yer ayır. d:decimal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951377" y="2640292"/>
            <a:ext cx="598628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 = 1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 i &lt;= 10: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("%-4d %-5d %-6d %-8d %-13d %-15d" % 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(i, i**2, i**3, i**5, i**10, i**20))</a:t>
            </a:r>
          </a:p>
          <a:p>
            <a:pPr>
              <a:lnSpc>
                <a:spcPct val="150000"/>
              </a:lnSpc>
            </a:pP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i += 1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0F38580-0711-1E56-ABD0-0A7A81841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341" y="2782750"/>
            <a:ext cx="546735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6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PIL: Python </a:t>
            </a:r>
            <a:r>
              <a:rPr lang="tr-TR" b="1" dirty="0" err="1"/>
              <a:t>Imaging</a:t>
            </a:r>
            <a:r>
              <a:rPr lang="tr-TR" b="1" dirty="0"/>
              <a:t> Library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5855371" y="689223"/>
            <a:ext cx="4363138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/>
              <a:t>Resim işleme için kullanabilirsiniz.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792756" y="802157"/>
            <a:ext cx="373259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from PIL import Image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 = Image.open("GvR.jpg")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W, H = im.size # genislik, yukseklik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r, g, b = im.split() # RGB split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 point eri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ş</a:t>
            </a: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imi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pr, pg, pb = r.load(), g.load(), b.load()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İş</a:t>
            </a:r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leme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x in range(W):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for y in range(H):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if pr[x, y] &lt; 128: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pr[x, y] = 0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else: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pr[x, y] = 255</a:t>
            </a:r>
          </a:p>
          <a:p>
            <a:endParaRPr lang="nn-NO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pg[x, y] = 255 - pg[x, y]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pb[x, y] = pb[x, y] *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im2 = Image.merge("RGB", (r, g, b))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im2.rotate(45).show()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im.show()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851F789-205F-227C-26DB-0555B9DE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636" y="1329612"/>
            <a:ext cx="6588275" cy="2700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E340034-7008-1E79-1B8C-0E776DF53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077" y="4380647"/>
            <a:ext cx="6647061" cy="2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8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643467" y="1307374"/>
            <a:ext cx="252894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reverse(s):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reverse('happy')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'yppah'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reverse('Python')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'nohtyP'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reverse("")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reverse("P")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'P’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"""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BCE345F-9953-7258-9192-45A9EEB328CA}"/>
              </a:ext>
            </a:extLst>
          </p:cNvPr>
          <p:cNvSpPr txBox="1"/>
          <p:nvPr/>
        </p:nvSpPr>
        <p:spPr>
          <a:xfrm>
            <a:off x="3274700" y="1307374"/>
            <a:ext cx="29488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mirror(s):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mirror("good")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'gooddoog'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mirror("yes")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'yessey'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mirror('Python')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'PythonnohtyP'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mirror("a")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'aa'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6CE9B0-38C3-84CB-50C2-39A4A626572D}"/>
              </a:ext>
            </a:extLst>
          </p:cNvPr>
          <p:cNvSpPr txBox="1"/>
          <p:nvPr/>
        </p:nvSpPr>
        <p:spPr>
          <a:xfrm>
            <a:off x="6223517" y="1307373"/>
            <a:ext cx="38535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remove_letter(letter, strng):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remove_letter('a', 'apple')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'pple'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remove_letter('a',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'bnn'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remove_letter('z',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'banana'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remove_letter('i',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'Msssspp'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32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345233" y="1307374"/>
            <a:ext cx="35363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is_palindrome(s):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is_palindrome('abba')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is_palindrome('abab')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False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is_palindrome('tenet')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False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is_palindrome('straw warts')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True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BCE345F-9953-7258-9192-45A9EEB328CA}"/>
              </a:ext>
            </a:extLst>
          </p:cNvPr>
          <p:cNvSpPr txBox="1"/>
          <p:nvPr/>
        </p:nvSpPr>
        <p:spPr>
          <a:xfrm>
            <a:off x="3812940" y="1307374"/>
            <a:ext cx="309171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count(sub,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count('is',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count('ana',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2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count('nana',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1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count('nanan',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0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86CE9B0-38C3-84CB-50C2-39A4A626572D}"/>
              </a:ext>
            </a:extLst>
          </p:cNvPr>
          <p:cNvSpPr txBox="1"/>
          <p:nvPr/>
        </p:nvSpPr>
        <p:spPr>
          <a:xfrm>
            <a:off x="6904652" y="1307374"/>
            <a:ext cx="41274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remove(sub,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remove('an', 'banana')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</a:t>
            </a:r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'bana'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remove('cyc',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remove('iss',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'Missippi'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remove('egg',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'bicycle'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087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Tipi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25982-0D4A-D86A-0B38-1865EA824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705" y="1014581"/>
            <a:ext cx="10905066" cy="513183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diğer veri tiplerinden farklı alt parçalardan(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char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olușur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Daha küçük yapılardan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olușan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tiplere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bileșik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veri türleri denir.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Bütün olarak veya parçalarıyla çalışabiliriz.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Köșeli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parantez ([]) dizgideki karakterlere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eriștirir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dirty="0"/>
              <a:t>İ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ndisler, sıfırdan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3271636" y="4023951"/>
            <a:ext cx="21483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"banana"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</a:t>
            </a:r>
          </a:p>
          <a:p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letter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BB1F654-CE84-20C7-0525-1552EC48A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628" y="4118904"/>
            <a:ext cx="93345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0477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ÖDEVLER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306286" y="1344696"/>
            <a:ext cx="35363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def remove_all(sub, s):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</a:t>
            </a:r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remove_all('an', 'banana')</a:t>
            </a:r>
          </a:p>
          <a:p>
            <a:r>
              <a:rPr lang="nn-NO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'ba'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remove_all('cyc',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remove_all('iss', 'Mississippi')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'Mippi'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&gt;&gt;&gt; remove_all('eggs', 'bicycle')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'bicycle'</a:t>
            </a:r>
          </a:p>
          <a:p>
            <a:r>
              <a:rPr lang="nn-NO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"""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D2D94C0-A300-16CE-A7A5-E7903853FBC3}"/>
              </a:ext>
            </a:extLst>
          </p:cNvPr>
          <p:cNvSpPr txBox="1"/>
          <p:nvPr/>
        </p:nvSpPr>
        <p:spPr>
          <a:xfrm>
            <a:off x="1159933" y="793911"/>
            <a:ext cx="9872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tr-TR"/>
            </a:defPPr>
            <a:lvl1pPr>
              <a:defRPr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stringtools.py isimli bir Python dosyası içine aşağıda açıklamaları verilen fonksiyonları yazın ve çağırın?</a:t>
            </a:r>
          </a:p>
        </p:txBody>
      </p:sp>
    </p:spTree>
    <p:extLst>
      <p:ext uri="{BB962C8B-B14F-4D97-AF65-F5344CB8AC3E}">
        <p14:creationId xmlns:p14="http://schemas.microsoft.com/office/powerpoint/2010/main" val="901745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https://github.com/19ceng/ceng104pro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https://velimeseanadolulisesi.meb.k12.tr/meb_iys_dosyalar/59/10/764933/dosyalar/2022_09/28102826_Python-Ders-Notlari-1.pdf?CHK=a9c6c5d20eb94118f4fb579be8c9232b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String</a:t>
            </a:r>
            <a:r>
              <a:rPr lang="tr-TR" b="1" dirty="0"/>
              <a:t> Veri Tipi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2220509" y="2942106"/>
            <a:ext cx="6494106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 = "banana"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(fruit))</a:t>
            </a:r>
          </a:p>
          <a:p>
            <a:pPr>
              <a:lnSpc>
                <a:spcPct val="150000"/>
              </a:lnSpc>
            </a:pP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(fruit[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 - 1])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[-1])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5749AEB5-DF2B-5932-4B9F-A8EF7D3DD2B8}"/>
              </a:ext>
            </a:extLst>
          </p:cNvPr>
          <p:cNvSpPr txBox="1"/>
          <p:nvPr/>
        </p:nvSpPr>
        <p:spPr>
          <a:xfrm>
            <a:off x="1548882" y="1274355"/>
            <a:ext cx="897687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indisler sıfırdan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bașlıyordu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negatif indisler dizginin sonundan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bașlandığını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gösterir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dizginin son elemanı, dizgi[len-1]== dizgi[-1]</a:t>
            </a:r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33600C28-F742-0990-B315-06835EF5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46" y="3429000"/>
            <a:ext cx="8667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String</a:t>
            </a:r>
            <a:r>
              <a:rPr lang="tr-TR" b="1" dirty="0"/>
              <a:t> Veri Tipi (Örnek)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409788" y="1453017"/>
            <a:ext cx="31272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fruit = "banana"</a:t>
            </a: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</a:t>
            </a: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while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&lt;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len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(fruit):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fruit[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ch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ind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+= 1</a:t>
            </a:r>
          </a:p>
          <a:p>
            <a:endParaRPr lang="fr-F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("-"*10)</a:t>
            </a:r>
          </a:p>
          <a:p>
            <a:endParaRPr lang="fr-F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k in fruit:</a:t>
            </a:r>
          </a:p>
          <a:p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</a:t>
            </a:r>
            <a:r>
              <a:rPr lang="fr-F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fr-F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(k)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14214C2-F159-D19B-47F3-51B7882B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285" y="1670215"/>
            <a:ext cx="1057275" cy="255270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6234289" y="1561570"/>
            <a:ext cx="31272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prefixes = "JKLMNOPQ"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suffix = "ack"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for letter in prefixes:</a:t>
            </a:r>
          </a:p>
          <a:p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(letter + suffix)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A2AFCA9-47F0-8138-BD62-94AAB8919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736" y="1561570"/>
            <a:ext cx="62865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9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dilim=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n:m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], n. karakterle m. karakter arasındaki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altdizgi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=dilim n içerilir, m içerilmez.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eğer başlangıcı verilmezse 0, bitişi verilmezse dizgi uzunluğu alınır.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528596" y="2732887"/>
            <a:ext cx="3567404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 = "SAMU,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Yazılım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Mühendisliği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(str[0:4])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(str[6:13])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(str[15:27])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CB0641A-92C7-8F1A-EE8A-867A3878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850" y="3717147"/>
            <a:ext cx="12001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28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Karşılaştırma işleci kullanılabilir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2968722" y="2732887"/>
            <a:ext cx="359463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input("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Parolayi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... 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parola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== "abc123":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Basarili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yaptiniz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B2C6E7D-81A0-AC08-F6CC-3E98D50A4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176587"/>
            <a:ext cx="24384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0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Sıralama yapılarında kullanabilirsiniz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1595120" y="2109467"/>
            <a:ext cx="5039360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word=input("Bir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girin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if word &lt;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+ word + ",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once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gelir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elif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word &gt;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":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Kelimeniz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," + word + ",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muzdan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sonra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gelir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.")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else: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print ("Evet, hic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muzumuz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yok!")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BAC2881-6A99-1AC6-6708-E2BCE45CF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5788999"/>
            <a:ext cx="32194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77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String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değișmez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immutable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nesnelerdir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934720" y="2139947"/>
            <a:ext cx="413512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greeting[0] = 'N'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7C508A8-1906-CDE6-937D-C78F1792F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" y="3702685"/>
            <a:ext cx="6543675" cy="895350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1BB2851-9400-8B57-EE58-CDA76220DCB9}"/>
              </a:ext>
            </a:extLst>
          </p:cNvPr>
          <p:cNvSpPr txBox="1"/>
          <p:nvPr/>
        </p:nvSpPr>
        <p:spPr>
          <a:xfrm>
            <a:off x="7213600" y="2139946"/>
            <a:ext cx="41351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greeting = "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Merhaba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dunya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!"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newGreeting</a:t>
            </a: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'N' + greeting[1:]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 (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newGreeting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21608C1A-E422-5799-DD46-9DAC7392F704}"/>
              </a:ext>
            </a:extLst>
          </p:cNvPr>
          <p:cNvSpPr txBox="1"/>
          <p:nvPr/>
        </p:nvSpPr>
        <p:spPr>
          <a:xfrm>
            <a:off x="7833359" y="1500092"/>
            <a:ext cx="2172185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ÇÖZÜM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F42813F6-28A5-95F4-E1BB-5C98EF8AE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620" y="3702685"/>
            <a:ext cx="16002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1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Karakter dizisi(</a:t>
            </a:r>
            <a:r>
              <a:rPr lang="tr-TR" b="1" dirty="0" err="1"/>
              <a:t>String</a:t>
            </a:r>
            <a:r>
              <a:rPr lang="tr-TR" b="1" dirty="0"/>
              <a:t>) dilimleri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655A35-FDC5-94BB-6376-486FC8F8F183}"/>
              </a:ext>
            </a:extLst>
          </p:cNvPr>
          <p:cNvSpPr txBox="1"/>
          <p:nvPr/>
        </p:nvSpPr>
        <p:spPr>
          <a:xfrm>
            <a:off x="1014060" y="1503817"/>
            <a:ext cx="933898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in: 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altdizginin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dizgi içerisinde var olup olmadığını sınamada kullanılır.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77B3284-5114-ABE3-9F59-9EDF8D65D3CD}"/>
              </a:ext>
            </a:extLst>
          </p:cNvPr>
          <p:cNvSpPr txBox="1"/>
          <p:nvPr/>
        </p:nvSpPr>
        <p:spPr>
          <a:xfrm>
            <a:off x="4592320" y="2129787"/>
            <a:ext cx="5161280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Out[257]: False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'p'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Out[258]: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'ap'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Out[259]: True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'pa' in 'apple'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Out[260]: False</a:t>
            </a:r>
            <a:endParaRPr lang="tr-TR" dirty="0">
              <a:solidFill>
                <a:schemeClr val="accen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93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16688</TotalTime>
  <Words>1750</Words>
  <Application>Microsoft Office PowerPoint</Application>
  <PresentationFormat>Geniş ekran</PresentationFormat>
  <Paragraphs>270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Ders-4</vt:lpstr>
      <vt:lpstr>String Veri Tipi</vt:lpstr>
      <vt:lpstr>String Veri Tipi</vt:lpstr>
      <vt:lpstr>String Veri Tipi (Örnek)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dizisi(String) dilimleri</vt:lpstr>
      <vt:lpstr>Karakter Dizisi Biçimlendirme</vt:lpstr>
      <vt:lpstr>Karakter Dizisi Biçimlendirme</vt:lpstr>
      <vt:lpstr>PIL: Python Imaging Library</vt:lpstr>
      <vt:lpstr>ÖDEVLER</vt:lpstr>
      <vt:lpstr>ÖDEVLER</vt:lpstr>
      <vt:lpstr>ÖDEVLER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236</cp:revision>
  <dcterms:created xsi:type="dcterms:W3CDTF">2023-02-09T18:44:39Z</dcterms:created>
  <dcterms:modified xsi:type="dcterms:W3CDTF">2023-03-26T13:40:00Z</dcterms:modified>
</cp:coreProperties>
</file>