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8" r:id="rId21"/>
    <p:sldId id="307" r:id="rId22"/>
    <p:sldId id="289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34455EE-F51F-C2D1-8138-0CE4C7BF7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8BAB5CF2-DEDE-8E29-DA07-563DA8D26F6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F957D33-41BD-B972-5E2D-1F108FB74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974722C-F160-0A23-D5C6-D5E0646BB2AD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python.org/3/library/str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Ders-4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 fontScale="85000" lnSpcReduction="10000"/>
          </a:bodyPr>
          <a:lstStyle/>
          <a:p>
            <a:r>
              <a:rPr lang="tr-TR" sz="2800" dirty="0" err="1"/>
              <a:t>String</a:t>
            </a:r>
            <a:r>
              <a:rPr lang="tr-TR" sz="2800" dirty="0"/>
              <a:t> (Bileşik veri tipi) Üzerinde İşlemler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36855" y="100938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Tüm sesli harfleri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uzaklaștırmak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2491273" y="1494319"/>
            <a:ext cx="71845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remove_vowels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(s):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"""\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Tum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sesli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harfleri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dizgiden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cikarir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str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’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mrhb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dny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!’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vowels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aeioöuüAEIOÖUÜ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s_without_vowels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letter in s: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letter not in vowels: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s_without_vowels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letter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s_without_vowels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remove_vowels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Dünya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"))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6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302169" y="100938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harfin dizgi içerisindeki konumunu bulma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1931437" y="1470282"/>
            <a:ext cx="7949681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find(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index = 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=[] 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#list type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while index &lt;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strng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[index] ==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finded_index.append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(index)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index +=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)&gt;0):return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else: return -1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print(find("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",'a'))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print(find("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",'k'))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67FE4F-FD8E-BDFE-26E3-6BEC12EE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55" y="5404114"/>
            <a:ext cx="781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55516" y="1167223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harfin dizgi içerisinde kaç kez geçtiğini bulma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3470989" y="1910038"/>
            <a:ext cx="6363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strcnt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(str,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count = 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x in str: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if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 ==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 += 1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count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strcnt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"a"))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07D8AD5-20EC-038F-6D04-BE2F16D4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63" y="3446837"/>
            <a:ext cx="1095375" cy="7715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B094399-817F-A823-1E9A-5409572BE418}"/>
              </a:ext>
            </a:extLst>
          </p:cNvPr>
          <p:cNvSpPr txBox="1"/>
          <p:nvPr/>
        </p:nvSpPr>
        <p:spPr>
          <a:xfrm>
            <a:off x="65314" y="4730729"/>
            <a:ext cx="11644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Ödev: Alfabedeki tüm karakterlerin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içinde kaç defa geçtiğini bulan uygulamayı yazın.</a:t>
            </a:r>
          </a:p>
        </p:txBody>
      </p:sp>
    </p:spTree>
    <p:extLst>
      <p:ext uri="{BB962C8B-B14F-4D97-AF65-F5344CB8AC3E}">
        <p14:creationId xmlns:p14="http://schemas.microsoft.com/office/powerpoint/2010/main" val="316113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87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accent1"/>
                </a:solidFill>
              </a:rPr>
              <a:t>string</a:t>
            </a:r>
            <a:r>
              <a:rPr lang="tr-TR" b="1" dirty="0">
                <a:solidFill>
                  <a:schemeClr val="accent1"/>
                </a:solidFill>
              </a:rPr>
              <a:t> modülü</a:t>
            </a:r>
            <a:r>
              <a:rPr lang="tr-TR" dirty="0"/>
              <a:t>: Bu modül vasıtasıyla büyük, küçük harf, rakamlar ve noktalama işaretleri gibi hazır listelere ulaşabilirsiniz. Aşağıdaki örnek bunu göstermektedir.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1604865" y="1987081"/>
            <a:ext cx="55550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string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string.ascii_lowercase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string.ascii_uppercase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string.ascii_letters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string.digits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string.punctuation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C08F8D7-3B8F-6577-57DE-C945EDE5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227" y="2481287"/>
            <a:ext cx="4772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3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accent1"/>
                </a:solidFill>
              </a:rPr>
              <a:t>Karakterin küçük harf olup olmadığını bulan uygulama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2202024" y="1593563"/>
            <a:ext cx="779106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string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is_lower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lowercase=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string.ascii_lowercase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#string type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lowercase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#True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is_lower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('ç'))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is_lower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1073584-D7C3-1DEE-4BEB-5FD32354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93" y="3893140"/>
            <a:ext cx="609600" cy="4286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C584376-4321-F3AE-412C-1D3B77DBEB63}"/>
              </a:ext>
            </a:extLst>
          </p:cNvPr>
          <p:cNvSpPr txBox="1"/>
          <p:nvPr/>
        </p:nvSpPr>
        <p:spPr>
          <a:xfrm>
            <a:off x="326573" y="4867003"/>
            <a:ext cx="10851502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Ödev: Yukarıdaki uygulama Türkçe karakterler için doğru sonuç üretmemektedir. Fonksiyonu Türkçe karakterler için de çalışacak şekilde yeniden düzenleyin. </a:t>
            </a:r>
            <a:r>
              <a:rPr lang="tr-TR" b="1" dirty="0" err="1"/>
              <a:t>lowercase</a:t>
            </a:r>
            <a:r>
              <a:rPr lang="tr-TR" b="1" dirty="0"/>
              <a:t> değişkeninin </a:t>
            </a:r>
            <a:r>
              <a:rPr lang="tr-TR" b="1" dirty="0" err="1"/>
              <a:t>string</a:t>
            </a:r>
            <a:r>
              <a:rPr lang="tr-TR" b="1" dirty="0"/>
              <a:t> tipte bir değişken olduğunu göz önünde bulundurun. 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5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 Biçimlendirme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Karakter dizisi biçimlendirme işleminin sözdizimi şu şekildedir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accent1"/>
                </a:solidFill>
              </a:rPr>
              <a:t>“&lt;BICIM&gt;” % (&lt;DEGERLER&gt;)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Ekrana çıktı verirken kullanmıştık.  Daha fazla bilgi için (</a:t>
            </a:r>
            <a:r>
              <a:rPr lang="tr-TR" b="1" dirty="0">
                <a:hlinkClick r:id="rId2"/>
              </a:rPr>
              <a:t>https://docs.python.org/3/library/string.html</a:t>
            </a:r>
            <a:r>
              <a:rPr lang="tr-TR" b="1" dirty="0"/>
              <a:t>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643467" y="2481672"/>
            <a:ext cx="936828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print("Her name is %s and surname is %s" %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Umay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Karacı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"))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name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Umay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age = 10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print("I am %s and I am %d years old." % (name, age))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n1, n2 = 4, 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n3=3.1456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print("2**10 = %d and %d * %d = %.2f" % (2**10, n1, n2, n1 * n3))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5028F5B-0D98-B29C-9B04-EAFD7402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372" y="3007332"/>
            <a:ext cx="3381375" cy="2762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1A7F43D-8D91-9128-D7AC-7E0094F49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82" y="4111443"/>
            <a:ext cx="2809875" cy="29527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51D411A-3623-8EBE-BF5E-F59E07027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59" y="6031198"/>
            <a:ext cx="27146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3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 Biçimlendirme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/>
              <a:t>Örnek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-: sola yaslama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13d: en az 13 karakterlik yer ayır. d:decimal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877078" y="2491002"/>
            <a:ext cx="760444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 = 1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i &lt;= 10: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("%-4d %-5d %-6d %-8d %-13d %-15d" % 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(i, i**2, i**3, i**5, i**10, i**20))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 += 1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0F38580-0711-1E56-ABD0-0A7A8184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010" y="4499583"/>
            <a:ext cx="5467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PIL: Python </a:t>
            </a:r>
            <a:r>
              <a:rPr lang="tr-TR" b="1" dirty="0" err="1"/>
              <a:t>Imaging</a:t>
            </a:r>
            <a:r>
              <a:rPr lang="tr-TR" b="1" dirty="0"/>
              <a:t> Library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5855371" y="689223"/>
            <a:ext cx="436313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Resim işleme için kullanabilirsiniz.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270241" y="820819"/>
            <a:ext cx="762345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from PIL import Image</a:t>
            </a:r>
          </a:p>
          <a:p>
            <a:endParaRPr lang="nn-NO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 = Image.open("GvR.jpg")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W, H = im.size # genislik, yukseklik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r, g, b = im.split() # RGB split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 point eri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ş</a:t>
            </a: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imi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pr, pg, pb = r.load(), g.load(), b.load()</a:t>
            </a:r>
          </a:p>
          <a:p>
            <a:endParaRPr lang="nn-NO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</a:t>
            </a: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leme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x in range(W):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y in range(H):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if pr[x, y] &lt; 128: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pr[x, y] = 0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else: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pr[x, y] = 255</a:t>
            </a:r>
          </a:p>
          <a:p>
            <a:endParaRPr lang="nn-NO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pg[x, y] = 255 - pg[x, y]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pb[x, y] = pb[x, y] * 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im2 = Image.merge("RGB", (r, g, b))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im2.rotate(45).show()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im.show()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51F789-205F-227C-26DB-0555B9DE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71" y="1449801"/>
            <a:ext cx="4681455" cy="191854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E340034-7008-1E79-1B8C-0E776DF5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107" y="4361986"/>
            <a:ext cx="5082074" cy="15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ÖDEVLER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354391" y="1749361"/>
            <a:ext cx="29206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def reverse(s):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reverse('happy')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'yppah'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reverse('Python')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'nohtyP'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reverse("")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reverse("P")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'P’</a:t>
            </a:r>
            <a:endParaRPr lang="tr-TR" dirty="0">
              <a:solidFill>
                <a:srgbClr val="00B050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"""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D2D94C0-A300-16CE-A7A5-E7903853FBC3}"/>
              </a:ext>
            </a:extLst>
          </p:cNvPr>
          <p:cNvSpPr txBox="1"/>
          <p:nvPr/>
        </p:nvSpPr>
        <p:spPr>
          <a:xfrm>
            <a:off x="1159933" y="793911"/>
            <a:ext cx="98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stringtools.py isimli bir Python dosyası içine aşağıda açıklamaları verilen fonksiyonları yazın ve çağırın?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BCE345F-9953-7258-9192-45A9EEB328CA}"/>
              </a:ext>
            </a:extLst>
          </p:cNvPr>
          <p:cNvSpPr txBox="1"/>
          <p:nvPr/>
        </p:nvSpPr>
        <p:spPr>
          <a:xfrm>
            <a:off x="3520577" y="1737469"/>
            <a:ext cx="4777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def mirror(s):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mirror("good")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'gooddoog'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mirror("yes")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'yessey'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mirror('Python')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'PythonnohtyP'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mirror("")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mirror("a")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'aa'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86CE9B0-38C3-84CB-50C2-39A4A626572D}"/>
              </a:ext>
            </a:extLst>
          </p:cNvPr>
          <p:cNvSpPr txBox="1"/>
          <p:nvPr/>
        </p:nvSpPr>
        <p:spPr>
          <a:xfrm>
            <a:off x="7060507" y="1896676"/>
            <a:ext cx="44880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def remove_letter(letter, strng):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remove_letter('a', 'apple')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'pple'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remove_letter('a', 'banana')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'bnn'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remove_letter('z', 'banana')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'banana'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remove_letter('i', 'Mississippi')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  'Msssspp'</a:t>
            </a:r>
          </a:p>
          <a:p>
            <a:r>
              <a:rPr lang="nn-NO" dirty="0">
                <a:solidFill>
                  <a:srgbClr val="00B050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3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ÖDEVLER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214603" y="1605883"/>
            <a:ext cx="56730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is_palindrome(s):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is_palindrome('abba')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is_palindrome('abab')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False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is_palindrome('tenet')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True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False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is_palindrome('straw warts')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True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D2D94C0-A300-16CE-A7A5-E7903853FBC3}"/>
              </a:ext>
            </a:extLst>
          </p:cNvPr>
          <p:cNvSpPr txBox="1"/>
          <p:nvPr/>
        </p:nvSpPr>
        <p:spPr>
          <a:xfrm>
            <a:off x="1159933" y="793911"/>
            <a:ext cx="98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stringtools.py isimli bir Python dosyası içine aşağıda açıklamaları verilen fonksiyonları yazın ve çağırın?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BCE345F-9953-7258-9192-45A9EEB328CA}"/>
              </a:ext>
            </a:extLst>
          </p:cNvPr>
          <p:cNvSpPr txBox="1"/>
          <p:nvPr/>
        </p:nvSpPr>
        <p:spPr>
          <a:xfrm>
            <a:off x="5533055" y="1465924"/>
            <a:ext cx="5766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count(sub, 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count('is', 'Mississippi')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count('an',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count('ana',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count('nana',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1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count('nanan',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0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8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1014581"/>
            <a:ext cx="11071918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diğer veri tiplerinden farklı alt parçalardan(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char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olușur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Daha küçük yapılardan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olușan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tiplere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bileșik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türleri denir.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Bütün olarak veya parçalarıyla çalışabiliriz.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Köșeli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parantez ([]) dizgideki karakterlere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eriștirir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İ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ndisler, sıfırdan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bașlar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659224" y="4023951"/>
            <a:ext cx="27607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"banana"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[1]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BB1F654-CE84-20C7-0525-1552EC48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4118903"/>
            <a:ext cx="9334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ÖDEVLER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D2D94C0-A300-16CE-A7A5-E7903853FBC3}"/>
              </a:ext>
            </a:extLst>
          </p:cNvPr>
          <p:cNvSpPr txBox="1"/>
          <p:nvPr/>
        </p:nvSpPr>
        <p:spPr>
          <a:xfrm>
            <a:off x="1159933" y="793911"/>
            <a:ext cx="98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stringtools.py isimli bir Python dosyası içine aşağıda açıklamaları verilen fonksiyonları yazın ve çağırın?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86CE9B0-38C3-84CB-50C2-39A4A626572D}"/>
              </a:ext>
            </a:extLst>
          </p:cNvPr>
          <p:cNvSpPr txBox="1"/>
          <p:nvPr/>
        </p:nvSpPr>
        <p:spPr>
          <a:xfrm>
            <a:off x="1707501" y="1896677"/>
            <a:ext cx="74178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remove(sub, 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remove('an',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'bana'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remove('cyc',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remove('iss', 'Mississippi')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'Missippi'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remove('egg',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'bicycle'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6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ÖDEVLER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1287624" y="2044492"/>
            <a:ext cx="92652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remove_all(sub, 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remove_all('an', 'banana')</a:t>
            </a:r>
          </a:p>
          <a:p>
            <a:r>
              <a:rPr lang="nn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'ba'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remove_all('cyc',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remove_all('iss', 'Mississippi')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'Mippi'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remove_all('eggs',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'bicycle'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D2D94C0-A300-16CE-A7A5-E7903853FBC3}"/>
              </a:ext>
            </a:extLst>
          </p:cNvPr>
          <p:cNvSpPr txBox="1"/>
          <p:nvPr/>
        </p:nvSpPr>
        <p:spPr>
          <a:xfrm>
            <a:off x="1159933" y="793911"/>
            <a:ext cx="98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stringtools.py isimli bir Python dosyası içine aşağıda açıklamaları verilen fonksiyonları yazın ve çağırın?</a:t>
            </a:r>
          </a:p>
        </p:txBody>
      </p:sp>
    </p:spTree>
    <p:extLst>
      <p:ext uri="{BB962C8B-B14F-4D97-AF65-F5344CB8AC3E}">
        <p14:creationId xmlns:p14="http://schemas.microsoft.com/office/powerpoint/2010/main" val="90174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String</a:t>
            </a:r>
            <a:r>
              <a:rPr lang="tr-TR" b="1" dirty="0"/>
              <a:t> Veri Tipi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166327" y="2942106"/>
            <a:ext cx="75482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 = "banana"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(fruit))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(fruit[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(fruit) - 1])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[-1])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749AEB5-DF2B-5932-4B9F-A8EF7D3DD2B8}"/>
              </a:ext>
            </a:extLst>
          </p:cNvPr>
          <p:cNvSpPr txBox="1"/>
          <p:nvPr/>
        </p:nvSpPr>
        <p:spPr>
          <a:xfrm>
            <a:off x="643467" y="1274355"/>
            <a:ext cx="988229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indisler sıfırdan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bașlıyordu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negatif indisler dizginin sonundan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bașlandığını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gösterir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dizginin son elemanı, dizgi[len-1]== dizgi[-1]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3600C28-F742-0990-B315-06835EF5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87" y="3429000"/>
            <a:ext cx="866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String</a:t>
            </a:r>
            <a:r>
              <a:rPr lang="tr-TR" b="1" dirty="0"/>
              <a:t> Veri Tipi (Örnek)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51928" y="1453017"/>
            <a:ext cx="39655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 = "banana"</a:t>
            </a:r>
          </a:p>
          <a:p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</a:t>
            </a:r>
          </a:p>
          <a:p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&lt;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(fruit):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fruit[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1</a:t>
            </a:r>
          </a:p>
          <a:p>
            <a:endParaRPr lang="fr-F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("-"*10)</a:t>
            </a:r>
          </a:p>
          <a:p>
            <a:endParaRPr lang="fr-F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k in fruit: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(k)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4214C2-F159-D19B-47F3-51B7882B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800" y="1679545"/>
            <a:ext cx="1057275" cy="25527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6040933" y="1598892"/>
            <a:ext cx="4229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prefixes = "JKLMNOPQ"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suffix = "ack"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letter in prefixes: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(letter + suffix)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A2AFCA9-47F0-8138-BD62-94AAB891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612" y="1518332"/>
            <a:ext cx="628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382556" y="1109197"/>
            <a:ext cx="1147665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dilim=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n:m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], n. karakterle m. karakter arasındaki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altdizgi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=dilim n içerilir, m içerilmez.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eğer başlangıcı verilmezse 0, bitişi verilmezse dizgi uzunluğu alınır.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811763" y="2732887"/>
            <a:ext cx="52842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 = "SAMU,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Yazılım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Mühendisliği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(str[0:4])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(str[6:13])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(str[15:27])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CB0641A-92C7-8F1A-EE8A-867A3878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3610050"/>
            <a:ext cx="1200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014060" y="150381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Karşılaştırma işleci kullanılabilir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1014060" y="2480474"/>
            <a:ext cx="55493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parola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input("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Parolayi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 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parola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== "abc123":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Basarili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yaptiniz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B2C6E7D-81A0-AC08-F6CC-3E98D50A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0" y="2897475"/>
            <a:ext cx="2438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0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014060" y="150381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Sıralama yapılarında kullanabilirsiniz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811763" y="2109467"/>
            <a:ext cx="967584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word=input("Bir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word &lt;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 + word + ",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once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gelir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elif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word &gt;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 + word + ",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sonra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gelir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("Evet, hic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muzumuz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yok!")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BAC2881-6A99-1AC6-6708-E2BCE45C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64" y="5741795"/>
            <a:ext cx="3219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643467" y="1503817"/>
            <a:ext cx="970957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değișmez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immutable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nesnelerdir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934720" y="2139947"/>
            <a:ext cx="4243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greeting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greeting[0] = 'N'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C508A8-1906-CDE6-937D-C78F1792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" y="3702685"/>
            <a:ext cx="6543675" cy="8953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1BB2851-9400-8B57-EE58-CDA76220DCB9}"/>
              </a:ext>
            </a:extLst>
          </p:cNvPr>
          <p:cNvSpPr txBox="1"/>
          <p:nvPr/>
        </p:nvSpPr>
        <p:spPr>
          <a:xfrm>
            <a:off x="7028338" y="2139947"/>
            <a:ext cx="465296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greeting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newGreeting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'N' + greeting[1:]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newGreeting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1608C1A-E422-5799-DD46-9DAC7392F704}"/>
              </a:ext>
            </a:extLst>
          </p:cNvPr>
          <p:cNvSpPr txBox="1"/>
          <p:nvPr/>
        </p:nvSpPr>
        <p:spPr>
          <a:xfrm>
            <a:off x="7833359" y="1500092"/>
            <a:ext cx="2172185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ÇÖZÜM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42813F6-28A5-95F4-E1BB-5C98EF8A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20" y="3961244"/>
            <a:ext cx="1600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317241" y="1503817"/>
            <a:ext cx="1123129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in: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altdizginin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dizgi içerisinde var olup olmadığını sınamada kullanılır.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4077478" y="2139117"/>
            <a:ext cx="55454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Out[257]: False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'p'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Out[258]: True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'ap'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Out[259]: True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'pa'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Out[260]: False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3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16696</TotalTime>
  <Words>1467</Words>
  <Application>Microsoft Office PowerPoint</Application>
  <PresentationFormat>Geniş ekran</PresentationFormat>
  <Paragraphs>272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Ders-4</vt:lpstr>
      <vt:lpstr>String Veri Tipi</vt:lpstr>
      <vt:lpstr>String Veri Tipi</vt:lpstr>
      <vt:lpstr>String Veri Tipi (Örnek)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 Biçimlendirme</vt:lpstr>
      <vt:lpstr>Karakter Dizisi Biçimlendirme</vt:lpstr>
      <vt:lpstr>PIL: Python Imaging Library</vt:lpstr>
      <vt:lpstr>ÖDEVLER</vt:lpstr>
      <vt:lpstr>ÖDEVLER</vt:lpstr>
      <vt:lpstr>ÖDEVLER</vt:lpstr>
      <vt:lpstr>ÖDEVLER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241</cp:revision>
  <dcterms:created xsi:type="dcterms:W3CDTF">2023-02-09T18:44:39Z</dcterms:created>
  <dcterms:modified xsi:type="dcterms:W3CDTF">2024-02-20T07:49:36Z</dcterms:modified>
</cp:coreProperties>
</file>