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7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2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F6BE62-E74A-45CA-BB74-594E95F8B289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256D2A-DF5A-4E25-B5FD-0F6D9264EA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6393-DB99-4295-8E82-C0F689197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DeepSea</a:t>
            </a:r>
            <a:r>
              <a:rPr lang="en-US" dirty="0"/>
              <a:t>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C41F1-0C5A-4DE8-8AB0-60BB94DF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 - serving</a:t>
            </a:r>
          </a:p>
        </p:txBody>
      </p:sp>
    </p:spTree>
    <p:extLst>
      <p:ext uri="{BB962C8B-B14F-4D97-AF65-F5344CB8AC3E}">
        <p14:creationId xmlns:p14="http://schemas.microsoft.com/office/powerpoint/2010/main" val="362736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28AD-C645-49C7-A52E-DE0F13C1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6" y="1025196"/>
            <a:ext cx="4608786" cy="6359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Task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3ABD-AB53-4412-9BFC-42DACB46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275" y="193866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Century Gothic" panose="020B0502020202020204" pitchFamily="34" charset="0"/>
              </a:rPr>
              <a:t> Replacement of models’ load and interference 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Century Gothic" panose="020B0502020202020204" pitchFamily="34" charset="0"/>
              </a:rPr>
              <a:t> Use of </a:t>
            </a:r>
            <a:r>
              <a:rPr lang="en-US" sz="1600" dirty="0" err="1">
                <a:latin typeface="Century Gothic" panose="020B0502020202020204" pitchFamily="34" charset="0"/>
              </a:rPr>
              <a:t>tf</a:t>
            </a:r>
            <a:r>
              <a:rPr lang="en-US" sz="1600" dirty="0">
                <a:latin typeface="Century Gothic" panose="020B0502020202020204" pitchFamily="34" charset="0"/>
              </a:rPr>
              <a:t>-serving.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Century Gothic" panose="020B0502020202020204" pitchFamily="34" charset="0"/>
              </a:rPr>
              <a:t> Model load from s3 bucket.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Century Gothic" panose="020B0502020202020204" pitchFamily="34" charset="0"/>
              </a:rPr>
              <a:t> Reference python app for </a:t>
            </a:r>
            <a:r>
              <a:rPr lang="en-US" sz="1600" dirty="0" err="1">
                <a:latin typeface="Century Gothic" panose="020B0502020202020204" pitchFamily="34" charset="0"/>
              </a:rPr>
              <a:t>tf</a:t>
            </a:r>
            <a:r>
              <a:rPr lang="en-US" sz="1600" dirty="0">
                <a:latin typeface="Century Gothic" panose="020B0502020202020204" pitchFamily="34" charset="0"/>
              </a:rPr>
              <a:t>-serving call.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Century Gothic" panose="020B0502020202020204" pitchFamily="34" charset="0"/>
              </a:rPr>
              <a:t> Fully </a:t>
            </a:r>
            <a:r>
              <a:rPr lang="en-US" sz="1600" dirty="0" err="1">
                <a:latin typeface="Century Gothic" panose="020B0502020202020204" pitchFamily="34" charset="0"/>
              </a:rPr>
              <a:t>dockerized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60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63806-9D41-4C0D-A04F-3D0EAFA87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6" y="2962954"/>
            <a:ext cx="2301885" cy="2265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833C0-0974-4532-9BB0-A9E88EA2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52" y="2489425"/>
            <a:ext cx="1843088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A8C6E-AABA-4131-BF42-7F9C73438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92" y="2215956"/>
            <a:ext cx="1126004" cy="80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1474C-6BB9-4199-AD62-E095A1ACD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50" y="3818902"/>
            <a:ext cx="1961494" cy="980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93231-0BF1-43E0-89E9-E1281578B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92" y="3826389"/>
            <a:ext cx="1141396" cy="818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D3AB6-695C-47CE-889D-0A5DF8703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92" y="5231402"/>
            <a:ext cx="1120748" cy="803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137B9-1877-4110-B9D0-B38AE4EC8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70" y="5264706"/>
            <a:ext cx="737120" cy="737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7571F5-3EA1-4EA5-A796-028B47B3F49C}"/>
              </a:ext>
            </a:extLst>
          </p:cNvPr>
          <p:cNvSpPr txBox="1"/>
          <p:nvPr/>
        </p:nvSpPr>
        <p:spPr>
          <a:xfrm>
            <a:off x="1047852" y="954471"/>
            <a:ext cx="853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Compose 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FA5BE-FFB5-4F62-82DA-CED87D2A410F}"/>
              </a:ext>
            </a:extLst>
          </p:cNvPr>
          <p:cNvSpPr txBox="1"/>
          <p:nvPr/>
        </p:nvSpPr>
        <p:spPr>
          <a:xfrm>
            <a:off x="1068622" y="2526390"/>
            <a:ext cx="256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docker-</a:t>
            </a:r>
            <a:r>
              <a:rPr lang="en-US" dirty="0" err="1">
                <a:latin typeface="Century Gothic" panose="020B0502020202020204" pitchFamily="34" charset="0"/>
              </a:rPr>
              <a:t>compose.yml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BDFA9-7498-4569-AAB9-6061EE482E8A}"/>
              </a:ext>
            </a:extLst>
          </p:cNvPr>
          <p:cNvSpPr txBox="1"/>
          <p:nvPr/>
        </p:nvSpPr>
        <p:spPr>
          <a:xfrm>
            <a:off x="4592004" y="1831732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minio_storage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75501-7CD1-4500-AFE1-D75AE2AFDE98}"/>
              </a:ext>
            </a:extLst>
          </p:cNvPr>
          <p:cNvSpPr txBox="1"/>
          <p:nvPr/>
        </p:nvSpPr>
        <p:spPr>
          <a:xfrm>
            <a:off x="4592004" y="3354186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tf</a:t>
            </a:r>
            <a:r>
              <a:rPr lang="en-US" dirty="0">
                <a:latin typeface="Century Gothic" panose="020B0502020202020204" pitchFamily="34" charset="0"/>
              </a:rPr>
              <a:t>-serving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1E4B6-2A7C-4166-83CC-F71C983674BD}"/>
              </a:ext>
            </a:extLst>
          </p:cNvPr>
          <p:cNvSpPr txBox="1"/>
          <p:nvPr/>
        </p:nvSpPr>
        <p:spPr>
          <a:xfrm>
            <a:off x="4619549" y="4859335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tf</a:t>
            </a:r>
            <a:r>
              <a:rPr lang="en-US" dirty="0">
                <a:latin typeface="Century Gothic" panose="020B0502020202020204" pitchFamily="34" charset="0"/>
              </a:rPr>
              <a:t>-client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A76A62-6BA0-4246-BD8D-FD44ADAFCACB}"/>
              </a:ext>
            </a:extLst>
          </p:cNvPr>
          <p:cNvSpPr txBox="1"/>
          <p:nvPr/>
        </p:nvSpPr>
        <p:spPr>
          <a:xfrm>
            <a:off x="7950826" y="2074689"/>
            <a:ext cx="229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Minio</a:t>
            </a:r>
            <a:r>
              <a:rPr lang="en-US" dirty="0">
                <a:latin typeface="Century Gothic" panose="020B0502020202020204" pitchFamily="34" charset="0"/>
              </a:rPr>
              <a:t> as s3 bucket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4759F-EFCB-493A-9693-D8538471E4AF}"/>
              </a:ext>
            </a:extLst>
          </p:cNvPr>
          <p:cNvSpPr txBox="1"/>
          <p:nvPr/>
        </p:nvSpPr>
        <p:spPr>
          <a:xfrm>
            <a:off x="7978160" y="3308369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tf</a:t>
            </a:r>
            <a:r>
              <a:rPr lang="en-US" dirty="0">
                <a:latin typeface="Century Gothic" panose="020B0502020202020204" pitchFamily="34" charset="0"/>
              </a:rPr>
              <a:t>-serving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FE75C-7FBD-409E-8B07-C8AC9B39609D}"/>
              </a:ext>
            </a:extLst>
          </p:cNvPr>
          <p:cNvSpPr txBox="1"/>
          <p:nvPr/>
        </p:nvSpPr>
        <p:spPr>
          <a:xfrm>
            <a:off x="7950826" y="4869165"/>
            <a:ext cx="22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Python application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CE18AB7-DBD2-47B5-8CFF-CBA69F23374F}"/>
              </a:ext>
            </a:extLst>
          </p:cNvPr>
          <p:cNvSpPr/>
          <p:nvPr/>
        </p:nvSpPr>
        <p:spPr>
          <a:xfrm rot="14319339">
            <a:off x="3771861" y="2793575"/>
            <a:ext cx="262582" cy="112122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65CEE43-0F21-46B9-BC41-A2F3805C9C81}"/>
              </a:ext>
            </a:extLst>
          </p:cNvPr>
          <p:cNvSpPr/>
          <p:nvPr/>
        </p:nvSpPr>
        <p:spPr>
          <a:xfrm rot="16200000">
            <a:off x="3804611" y="3710094"/>
            <a:ext cx="238678" cy="109417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5B48836-152C-446B-A21F-49C6E1CEA13F}"/>
              </a:ext>
            </a:extLst>
          </p:cNvPr>
          <p:cNvSpPr/>
          <p:nvPr/>
        </p:nvSpPr>
        <p:spPr>
          <a:xfrm rot="17635840">
            <a:off x="3774071" y="4493219"/>
            <a:ext cx="262582" cy="112122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4CD384A-878F-4444-8B6B-BC0F36061187}"/>
              </a:ext>
            </a:extLst>
          </p:cNvPr>
          <p:cNvSpPr/>
          <p:nvPr/>
        </p:nvSpPr>
        <p:spPr>
          <a:xfrm rot="16200000">
            <a:off x="7268859" y="2229295"/>
            <a:ext cx="238678" cy="109417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6C849BD-9D28-4175-BEAD-8FA1354AB02E}"/>
              </a:ext>
            </a:extLst>
          </p:cNvPr>
          <p:cNvSpPr/>
          <p:nvPr/>
        </p:nvSpPr>
        <p:spPr>
          <a:xfrm rot="16200000">
            <a:off x="7320606" y="3710094"/>
            <a:ext cx="238678" cy="109417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EC88348-2557-4A27-A8D0-0B92EDF68B33}"/>
              </a:ext>
            </a:extLst>
          </p:cNvPr>
          <p:cNvSpPr/>
          <p:nvPr/>
        </p:nvSpPr>
        <p:spPr>
          <a:xfrm rot="16200000">
            <a:off x="7268859" y="5086179"/>
            <a:ext cx="238678" cy="109417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1122-9D13-41A7-9293-FFC718A1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24759"/>
            <a:ext cx="2095237" cy="6495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15A2-B255-4BFD-A680-587AEB65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1391"/>
            <a:ext cx="10758389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3 docker containers created by Docker Compose (</a:t>
            </a:r>
            <a:r>
              <a:rPr lang="en-US" sz="1600" i="1" dirty="0" err="1">
                <a:latin typeface="Century Gothic" panose="020B0502020202020204" pitchFamily="34" charset="0"/>
              </a:rPr>
              <a:t>minio_storage</a:t>
            </a:r>
            <a:r>
              <a:rPr lang="en-US" sz="1600" i="1" dirty="0">
                <a:latin typeface="Century Gothic" panose="020B0502020202020204" pitchFamily="34" charset="0"/>
              </a:rPr>
              <a:t>, </a:t>
            </a:r>
            <a:r>
              <a:rPr lang="en-US" sz="1600" i="1" dirty="0" err="1">
                <a:latin typeface="Century Gothic" panose="020B0502020202020204" pitchFamily="34" charset="0"/>
              </a:rPr>
              <a:t>tf</a:t>
            </a:r>
            <a:r>
              <a:rPr lang="en-US" sz="1600" i="1" dirty="0">
                <a:latin typeface="Century Gothic" panose="020B0502020202020204" pitchFamily="34" charset="0"/>
              </a:rPr>
              <a:t>-serving, </a:t>
            </a:r>
            <a:r>
              <a:rPr lang="en-US" sz="1600" i="1" dirty="0" err="1">
                <a:latin typeface="Century Gothic" panose="020B0502020202020204" pitchFamily="34" charset="0"/>
              </a:rPr>
              <a:t>tf</a:t>
            </a:r>
            <a:r>
              <a:rPr lang="en-US" sz="1600" i="1" dirty="0">
                <a:latin typeface="Century Gothic" panose="020B0502020202020204" pitchFamily="34" charset="0"/>
              </a:rPr>
              <a:t>-client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One additional container has been used (</a:t>
            </a:r>
            <a:r>
              <a:rPr lang="en-US" sz="1600" i="1" dirty="0" err="1">
                <a:latin typeface="Century Gothic" panose="020B0502020202020204" pitchFamily="34" charset="0"/>
              </a:rPr>
              <a:t>createbuckets</a:t>
            </a:r>
            <a:r>
              <a:rPr lang="en-US" sz="1600" dirty="0">
                <a:latin typeface="Century Gothic" panose="020B0502020202020204" pitchFamily="34" charset="0"/>
              </a:rPr>
              <a:t>) for initial </a:t>
            </a:r>
            <a:r>
              <a:rPr lang="en-US" sz="1600" dirty="0" err="1">
                <a:latin typeface="Century Gothic" panose="020B0502020202020204" pitchFamily="34" charset="0"/>
              </a:rPr>
              <a:t>minio</a:t>
            </a:r>
            <a:r>
              <a:rPr lang="en-US" sz="1600" dirty="0">
                <a:latin typeface="Century Gothic" panose="020B0502020202020204" pitchFamily="34" charset="0"/>
              </a:rPr>
              <a:t> configuration (bucket creation).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Model used -&gt; Half Plus Two toy model by TensorFlow Serving repo.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Model downloaded and copied in the </a:t>
            </a:r>
            <a:r>
              <a:rPr lang="en-US" sz="1600" i="1" dirty="0" err="1">
                <a:latin typeface="Century Gothic" panose="020B0502020202020204" pitchFamily="34" charset="0"/>
              </a:rPr>
              <a:t>minio_storage</a:t>
            </a:r>
            <a:r>
              <a:rPr lang="en-US" sz="1600" i="1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container.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Python script (</a:t>
            </a:r>
            <a:r>
              <a:rPr lang="en-US" sz="1600" i="1" dirty="0">
                <a:latin typeface="Century Gothic" panose="020B0502020202020204" pitchFamily="34" charset="0"/>
              </a:rPr>
              <a:t>request_prediction.py</a:t>
            </a:r>
            <a:r>
              <a:rPr lang="en-US" sz="1600" dirty="0">
                <a:latin typeface="Century Gothic" panose="020B0502020202020204" pitchFamily="34" charset="0"/>
              </a:rPr>
              <a:t>) is copied in the </a:t>
            </a:r>
            <a:r>
              <a:rPr lang="en-US" sz="1600" i="1" dirty="0" err="1">
                <a:latin typeface="Century Gothic" panose="020B0502020202020204" pitchFamily="34" charset="0"/>
              </a:rPr>
              <a:t>tf</a:t>
            </a:r>
            <a:r>
              <a:rPr lang="en-US" sz="1600" i="1" dirty="0">
                <a:latin typeface="Century Gothic" panose="020B0502020202020204" pitchFamily="34" charset="0"/>
              </a:rPr>
              <a:t>-client</a:t>
            </a:r>
            <a:r>
              <a:rPr lang="en-US" sz="1600" dirty="0">
                <a:latin typeface="Century Gothic" panose="020B0502020202020204" pitchFamily="34" charset="0"/>
              </a:rPr>
              <a:t> container.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 Python application runs in </a:t>
            </a:r>
            <a:r>
              <a:rPr lang="en-US" sz="1600" i="1" dirty="0" err="1">
                <a:latin typeface="Century Gothic" panose="020B0502020202020204" pitchFamily="34" charset="0"/>
              </a:rPr>
              <a:t>tf</a:t>
            </a:r>
            <a:r>
              <a:rPr lang="en-US" sz="1600" i="1" dirty="0">
                <a:latin typeface="Century Gothic" panose="020B0502020202020204" pitchFamily="34" charset="0"/>
              </a:rPr>
              <a:t>-client</a:t>
            </a:r>
            <a:r>
              <a:rPr lang="en-US" sz="1600" dirty="0">
                <a:latin typeface="Century Gothic" panose="020B0502020202020204" pitchFamily="34" charset="0"/>
              </a:rPr>
              <a:t> container: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Executed by using the command:</a:t>
            </a:r>
          </a:p>
          <a:p>
            <a:pPr marL="822960" lvl="3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      docker exec –it &lt;</a:t>
            </a:r>
            <a:r>
              <a:rPr lang="en-US" sz="1600" dirty="0" err="1">
                <a:latin typeface="Century Gothic" panose="020B0502020202020204" pitchFamily="34" charset="0"/>
              </a:rPr>
              <a:t>container_id</a:t>
            </a:r>
            <a:r>
              <a:rPr lang="en-US" sz="1600" dirty="0">
                <a:latin typeface="Century Gothic" panose="020B0502020202020204" pitchFamily="34" charset="0"/>
              </a:rPr>
              <a:t>&gt; python /scripts/request_prediction.py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Keyboard input asked by user (comma separated floats or integers).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Century Gothic" panose="020B0502020202020204" pitchFamily="34" charset="0"/>
              </a:rPr>
              <a:t>requests</a:t>
            </a:r>
            <a:r>
              <a:rPr lang="en-US" sz="1600" dirty="0">
                <a:latin typeface="Century Gothic" panose="020B0502020202020204" pitchFamily="34" charset="0"/>
              </a:rPr>
              <a:t> python library is used.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Prediction is returned in json format.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Response handling by the script.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Century Gothic" panose="020B0502020202020204" pitchFamily="34" charset="0"/>
              </a:rPr>
              <a:t>exit</a:t>
            </a:r>
            <a:r>
              <a:rPr lang="en-US" sz="1600" dirty="0">
                <a:latin typeface="Century Gothic" panose="020B0502020202020204" pitchFamily="34" charset="0"/>
              </a:rPr>
              <a:t> stops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4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207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Century Gothic</vt:lpstr>
      <vt:lpstr>Courier New</vt:lpstr>
      <vt:lpstr>Wingdings</vt:lpstr>
      <vt:lpstr>Retrospect</vt:lpstr>
      <vt:lpstr>DeepSea Exercise</vt:lpstr>
      <vt:lpstr>Task Goal</vt:lpstr>
      <vt:lpstr>PowerPoint Presentation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DeepSea Exercise</dc:title>
  <dc:creator>velopc</dc:creator>
  <cp:lastModifiedBy>velopc</cp:lastModifiedBy>
  <cp:revision>3</cp:revision>
  <dcterms:created xsi:type="dcterms:W3CDTF">2021-09-20T15:56:40Z</dcterms:created>
  <dcterms:modified xsi:type="dcterms:W3CDTF">2021-09-20T19:52:59Z</dcterms:modified>
</cp:coreProperties>
</file>