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1" r:id="rId13"/>
    <p:sldId id="272" r:id="rId14"/>
    <p:sldId id="273" r:id="rId15"/>
    <p:sldId id="274"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ja, Alice" userId="f2d0da85-873c-4cb0-b852-d9dd9df4368e" providerId="ADAL" clId="{9EABF2E8-BCC7-45CF-9076-8C2D1EB0528F}"/>
    <pc:docChg chg="undo custSel addSld delSld modSld">
      <pc:chgData name="Karanja, Alice" userId="f2d0da85-873c-4cb0-b852-d9dd9df4368e" providerId="ADAL" clId="{9EABF2E8-BCC7-45CF-9076-8C2D1EB0528F}" dt="2018-12-09T08:08:35.709" v="4824" actId="20577"/>
      <pc:docMkLst>
        <pc:docMk/>
      </pc:docMkLst>
      <pc:sldChg chg="addSp delSp modSp modTransition modAnim">
        <pc:chgData name="Karanja, Alice" userId="f2d0da85-873c-4cb0-b852-d9dd9df4368e" providerId="ADAL" clId="{9EABF2E8-BCC7-45CF-9076-8C2D1EB0528F}" dt="2018-12-09T08:07:46.902" v="4803" actId="27636"/>
        <pc:sldMkLst>
          <pc:docMk/>
          <pc:sldMk cId="3622235717" sldId="256"/>
        </pc:sldMkLst>
        <pc:spChg chg="mod">
          <ac:chgData name="Karanja, Alice" userId="f2d0da85-873c-4cb0-b852-d9dd9df4368e" providerId="ADAL" clId="{9EABF2E8-BCC7-45CF-9076-8C2D1EB0528F}" dt="2018-12-08T05:30:56.250" v="2305" actId="20577"/>
          <ac:spMkLst>
            <pc:docMk/>
            <pc:sldMk cId="3622235717" sldId="256"/>
            <ac:spMk id="2" creationId="{643BC93B-437E-4308-973A-327DB4B0B377}"/>
          </ac:spMkLst>
        </pc:spChg>
        <pc:spChg chg="mod">
          <ac:chgData name="Karanja, Alice" userId="f2d0da85-873c-4cb0-b852-d9dd9df4368e" providerId="ADAL" clId="{9EABF2E8-BCC7-45CF-9076-8C2D1EB0528F}" dt="2018-12-09T08:07:46.902" v="4803" actId="27636"/>
          <ac:spMkLst>
            <pc:docMk/>
            <pc:sldMk cId="3622235717" sldId="256"/>
            <ac:spMk id="3" creationId="{21AB113F-BBD8-4198-873C-0A2CE00BE5BD}"/>
          </ac:spMkLst>
        </pc:spChg>
        <pc:picChg chg="add del mod">
          <ac:chgData name="Karanja, Alice" userId="f2d0da85-873c-4cb0-b852-d9dd9df4368e" providerId="ADAL" clId="{9EABF2E8-BCC7-45CF-9076-8C2D1EB0528F}" dt="2018-12-09T07:49:38.155" v="4465"/>
          <ac:picMkLst>
            <pc:docMk/>
            <pc:sldMk cId="3622235717" sldId="256"/>
            <ac:picMk id="4" creationId="{2F2EEB36-E8C0-4057-B5D1-F8187BA6DFF7}"/>
          </ac:picMkLst>
        </pc:picChg>
      </pc:sldChg>
      <pc:sldChg chg="addSp delSp modSp modTransition modAnim">
        <pc:chgData name="Karanja, Alice" userId="f2d0da85-873c-4cb0-b852-d9dd9df4368e" providerId="ADAL" clId="{9EABF2E8-BCC7-45CF-9076-8C2D1EB0528F}" dt="2018-12-09T07:49:38.155" v="4465"/>
        <pc:sldMkLst>
          <pc:docMk/>
          <pc:sldMk cId="3433283063" sldId="257"/>
        </pc:sldMkLst>
        <pc:spChg chg="mod">
          <ac:chgData name="Karanja, Alice" userId="f2d0da85-873c-4cb0-b852-d9dd9df4368e" providerId="ADAL" clId="{9EABF2E8-BCC7-45CF-9076-8C2D1EB0528F}" dt="2018-12-09T07:29:46.202" v="4457" actId="20577"/>
          <ac:spMkLst>
            <pc:docMk/>
            <pc:sldMk cId="3433283063" sldId="257"/>
            <ac:spMk id="3" creationId="{1CD51E64-10FD-4152-A1A0-B6CD98F9993F}"/>
          </ac:spMkLst>
        </pc:spChg>
        <pc:picChg chg="add del mod">
          <ac:chgData name="Karanja, Alice" userId="f2d0da85-873c-4cb0-b852-d9dd9df4368e" providerId="ADAL" clId="{9EABF2E8-BCC7-45CF-9076-8C2D1EB0528F}" dt="2018-12-09T07:49:38.155" v="4465"/>
          <ac:picMkLst>
            <pc:docMk/>
            <pc:sldMk cId="3433283063" sldId="257"/>
            <ac:picMk id="4" creationId="{97C67679-6F71-423A-AD91-5E46A6518287}"/>
          </ac:picMkLst>
        </pc:picChg>
      </pc:sldChg>
      <pc:sldChg chg="addSp delSp modSp add modTransition modAnim">
        <pc:chgData name="Karanja, Alice" userId="f2d0da85-873c-4cb0-b852-d9dd9df4368e" providerId="ADAL" clId="{9EABF2E8-BCC7-45CF-9076-8C2D1EB0528F}" dt="2018-12-09T07:49:38.155" v="4465"/>
        <pc:sldMkLst>
          <pc:docMk/>
          <pc:sldMk cId="1048469745" sldId="258"/>
        </pc:sldMkLst>
        <pc:spChg chg="mod">
          <ac:chgData name="Karanja, Alice" userId="f2d0da85-873c-4cb0-b852-d9dd9df4368e" providerId="ADAL" clId="{9EABF2E8-BCC7-45CF-9076-8C2D1EB0528F}" dt="2018-12-08T01:34:20.775" v="90" actId="5793"/>
          <ac:spMkLst>
            <pc:docMk/>
            <pc:sldMk cId="1048469745" sldId="258"/>
            <ac:spMk id="2" creationId="{7FB9F98D-C866-4F6B-A69B-DFCB3F7F4805}"/>
          </ac:spMkLst>
        </pc:spChg>
        <pc:spChg chg="mod">
          <ac:chgData name="Karanja, Alice" userId="f2d0da85-873c-4cb0-b852-d9dd9df4368e" providerId="ADAL" clId="{9EABF2E8-BCC7-45CF-9076-8C2D1EB0528F}" dt="2018-12-08T01:45:10.877" v="658" actId="20577"/>
          <ac:spMkLst>
            <pc:docMk/>
            <pc:sldMk cId="1048469745" sldId="258"/>
            <ac:spMk id="3" creationId="{9C1B813E-ECF5-4481-A853-A8ECAC99C870}"/>
          </ac:spMkLst>
        </pc:spChg>
        <pc:picChg chg="add del mod">
          <ac:chgData name="Karanja, Alice" userId="f2d0da85-873c-4cb0-b852-d9dd9df4368e" providerId="ADAL" clId="{9EABF2E8-BCC7-45CF-9076-8C2D1EB0528F}" dt="2018-12-09T07:49:38.155" v="4465"/>
          <ac:picMkLst>
            <pc:docMk/>
            <pc:sldMk cId="1048469745" sldId="258"/>
            <ac:picMk id="4" creationId="{9209DFA5-9EFC-4E36-983C-A8CC2A5B3F2D}"/>
          </ac:picMkLst>
        </pc:picChg>
      </pc:sldChg>
      <pc:sldChg chg="addSp delSp modSp add modTransition modAnim">
        <pc:chgData name="Karanja, Alice" userId="f2d0da85-873c-4cb0-b852-d9dd9df4368e" providerId="ADAL" clId="{9EABF2E8-BCC7-45CF-9076-8C2D1EB0528F}" dt="2018-12-09T08:08:14.421" v="4804"/>
        <pc:sldMkLst>
          <pc:docMk/>
          <pc:sldMk cId="2593711438" sldId="259"/>
        </pc:sldMkLst>
        <pc:spChg chg="mod">
          <ac:chgData name="Karanja, Alice" userId="f2d0da85-873c-4cb0-b852-d9dd9df4368e" providerId="ADAL" clId="{9EABF2E8-BCC7-45CF-9076-8C2D1EB0528F}" dt="2018-12-09T08:08:14.421" v="4804"/>
          <ac:spMkLst>
            <pc:docMk/>
            <pc:sldMk cId="2593711438" sldId="259"/>
            <ac:spMk id="2" creationId="{E366C312-26B6-4800-BA8B-EB06245F164D}"/>
          </ac:spMkLst>
        </pc:spChg>
        <pc:spChg chg="mod">
          <ac:chgData name="Karanja, Alice" userId="f2d0da85-873c-4cb0-b852-d9dd9df4368e" providerId="ADAL" clId="{9EABF2E8-BCC7-45CF-9076-8C2D1EB0528F}" dt="2018-12-08T01:47:45.738" v="716" actId="27636"/>
          <ac:spMkLst>
            <pc:docMk/>
            <pc:sldMk cId="2593711438" sldId="259"/>
            <ac:spMk id="3" creationId="{8AD7B50B-0634-47F8-82DA-A001FE322578}"/>
          </ac:spMkLst>
        </pc:spChg>
        <pc:picChg chg="add del mod">
          <ac:chgData name="Karanja, Alice" userId="f2d0da85-873c-4cb0-b852-d9dd9df4368e" providerId="ADAL" clId="{9EABF2E8-BCC7-45CF-9076-8C2D1EB0528F}" dt="2018-12-09T07:49:38.155" v="4465"/>
          <ac:picMkLst>
            <pc:docMk/>
            <pc:sldMk cId="2593711438" sldId="259"/>
            <ac:picMk id="4" creationId="{E11D55B8-7724-427B-96BC-85A725E6371E}"/>
          </ac:picMkLst>
        </pc:picChg>
      </pc:sldChg>
      <pc:sldChg chg="addSp delSp modSp add modTransition modAnim">
        <pc:chgData name="Karanja, Alice" userId="f2d0da85-873c-4cb0-b852-d9dd9df4368e" providerId="ADAL" clId="{9EABF2E8-BCC7-45CF-9076-8C2D1EB0528F}" dt="2018-12-09T08:08:19.364" v="4805"/>
        <pc:sldMkLst>
          <pc:docMk/>
          <pc:sldMk cId="3314246650" sldId="260"/>
        </pc:sldMkLst>
        <pc:spChg chg="mod">
          <ac:chgData name="Karanja, Alice" userId="f2d0da85-873c-4cb0-b852-d9dd9df4368e" providerId="ADAL" clId="{9EABF2E8-BCC7-45CF-9076-8C2D1EB0528F}" dt="2018-12-09T08:08:19.364" v="4805"/>
          <ac:spMkLst>
            <pc:docMk/>
            <pc:sldMk cId="3314246650" sldId="260"/>
            <ac:spMk id="2" creationId="{27537060-C758-449C-9A1D-CEC7608241D8}"/>
          </ac:spMkLst>
        </pc:spChg>
        <pc:spChg chg="mod">
          <ac:chgData name="Karanja, Alice" userId="f2d0da85-873c-4cb0-b852-d9dd9df4368e" providerId="ADAL" clId="{9EABF2E8-BCC7-45CF-9076-8C2D1EB0528F}" dt="2018-12-08T01:47:50.737" v="718" actId="20577"/>
          <ac:spMkLst>
            <pc:docMk/>
            <pc:sldMk cId="3314246650" sldId="260"/>
            <ac:spMk id="3" creationId="{5DCD415A-E8B1-4A68-AF79-D3231716CF9F}"/>
          </ac:spMkLst>
        </pc:spChg>
        <pc:picChg chg="add del mod">
          <ac:chgData name="Karanja, Alice" userId="f2d0da85-873c-4cb0-b852-d9dd9df4368e" providerId="ADAL" clId="{9EABF2E8-BCC7-45CF-9076-8C2D1EB0528F}" dt="2018-12-09T07:49:38.155" v="4465"/>
          <ac:picMkLst>
            <pc:docMk/>
            <pc:sldMk cId="3314246650" sldId="260"/>
            <ac:picMk id="4" creationId="{0219AAE5-42B3-4646-AF48-0317376B81B4}"/>
          </ac:picMkLst>
        </pc:picChg>
      </pc:sldChg>
      <pc:sldChg chg="addSp delSp modSp add modTransition modAnim">
        <pc:chgData name="Karanja, Alice" userId="f2d0da85-873c-4cb0-b852-d9dd9df4368e" providerId="ADAL" clId="{9EABF2E8-BCC7-45CF-9076-8C2D1EB0528F}" dt="2018-12-09T07:49:38.155" v="4465"/>
        <pc:sldMkLst>
          <pc:docMk/>
          <pc:sldMk cId="3094020233" sldId="261"/>
        </pc:sldMkLst>
        <pc:spChg chg="mod">
          <ac:chgData name="Karanja, Alice" userId="f2d0da85-873c-4cb0-b852-d9dd9df4368e" providerId="ADAL" clId="{9EABF2E8-BCC7-45CF-9076-8C2D1EB0528F}" dt="2018-12-08T01:48:23.063" v="731" actId="20577"/>
          <ac:spMkLst>
            <pc:docMk/>
            <pc:sldMk cId="3094020233" sldId="261"/>
            <ac:spMk id="2" creationId="{198E54D9-7C28-44E1-B047-3F5DC1DA2477}"/>
          </ac:spMkLst>
        </pc:spChg>
        <pc:spChg chg="mod">
          <ac:chgData name="Karanja, Alice" userId="f2d0da85-873c-4cb0-b852-d9dd9df4368e" providerId="ADAL" clId="{9EABF2E8-BCC7-45CF-9076-8C2D1EB0528F}" dt="2018-12-08T02:11:11.680" v="1120" actId="20577"/>
          <ac:spMkLst>
            <pc:docMk/>
            <pc:sldMk cId="3094020233" sldId="261"/>
            <ac:spMk id="3" creationId="{2608E50E-BC49-4C98-BC37-FA0CFD4C8C4D}"/>
          </ac:spMkLst>
        </pc:spChg>
        <pc:spChg chg="add del">
          <ac:chgData name="Karanja, Alice" userId="f2d0da85-873c-4cb0-b852-d9dd9df4368e" providerId="ADAL" clId="{9EABF2E8-BCC7-45CF-9076-8C2D1EB0528F}" dt="2018-12-08T01:59:04.603" v="833" actId="20577"/>
          <ac:spMkLst>
            <pc:docMk/>
            <pc:sldMk cId="3094020233" sldId="261"/>
            <ac:spMk id="4" creationId="{0A183742-FBC9-4C9C-9D5F-5F0D28792D4A}"/>
          </ac:spMkLst>
        </pc:spChg>
        <pc:spChg chg="add del mod">
          <ac:chgData name="Karanja, Alice" userId="f2d0da85-873c-4cb0-b852-d9dd9df4368e" providerId="ADAL" clId="{9EABF2E8-BCC7-45CF-9076-8C2D1EB0528F}" dt="2018-12-08T02:00:58.997" v="868" actId="478"/>
          <ac:spMkLst>
            <pc:docMk/>
            <pc:sldMk cId="3094020233" sldId="261"/>
            <ac:spMk id="5" creationId="{1A691A92-9826-488B-8311-AC5A8A5C9606}"/>
          </ac:spMkLst>
        </pc:spChg>
        <pc:picChg chg="add del mod">
          <ac:chgData name="Karanja, Alice" userId="f2d0da85-873c-4cb0-b852-d9dd9df4368e" providerId="ADAL" clId="{9EABF2E8-BCC7-45CF-9076-8C2D1EB0528F}" dt="2018-12-09T07:49:38.155" v="4465"/>
          <ac:picMkLst>
            <pc:docMk/>
            <pc:sldMk cId="3094020233" sldId="261"/>
            <ac:picMk id="4" creationId="{0B345DAC-CD7B-4DCB-8AEF-43507A6290EC}"/>
          </ac:picMkLst>
        </pc:picChg>
      </pc:sldChg>
      <pc:sldChg chg="addSp delSp modSp add del">
        <pc:chgData name="Karanja, Alice" userId="f2d0da85-873c-4cb0-b852-d9dd9df4368e" providerId="ADAL" clId="{9EABF2E8-BCC7-45CF-9076-8C2D1EB0528F}" dt="2018-12-08T02:14:53.721" v="1188" actId="2696"/>
        <pc:sldMkLst>
          <pc:docMk/>
          <pc:sldMk cId="3987230668" sldId="262"/>
        </pc:sldMkLst>
        <pc:spChg chg="del mod">
          <ac:chgData name="Karanja, Alice" userId="f2d0da85-873c-4cb0-b852-d9dd9df4368e" providerId="ADAL" clId="{9EABF2E8-BCC7-45CF-9076-8C2D1EB0528F}" dt="2018-12-08T02:14:38.912" v="1187" actId="2696"/>
          <ac:spMkLst>
            <pc:docMk/>
            <pc:sldMk cId="3987230668" sldId="262"/>
            <ac:spMk id="2" creationId="{8224D471-4C6F-496B-A26B-E99E76E38A1B}"/>
          </ac:spMkLst>
        </pc:spChg>
        <pc:spChg chg="mod">
          <ac:chgData name="Karanja, Alice" userId="f2d0da85-873c-4cb0-b852-d9dd9df4368e" providerId="ADAL" clId="{9EABF2E8-BCC7-45CF-9076-8C2D1EB0528F}" dt="2018-12-08T02:14:28.946" v="1186" actId="1076"/>
          <ac:spMkLst>
            <pc:docMk/>
            <pc:sldMk cId="3987230668" sldId="262"/>
            <ac:spMk id="3" creationId="{5FFE7C49-BBDD-44BF-9525-2A2D388DA152}"/>
          </ac:spMkLst>
        </pc:spChg>
        <pc:spChg chg="add mod">
          <ac:chgData name="Karanja, Alice" userId="f2d0da85-873c-4cb0-b852-d9dd9df4368e" providerId="ADAL" clId="{9EABF2E8-BCC7-45CF-9076-8C2D1EB0528F}" dt="2018-12-08T02:14:38.912" v="1187" actId="2696"/>
          <ac:spMkLst>
            <pc:docMk/>
            <pc:sldMk cId="3987230668" sldId="262"/>
            <ac:spMk id="4" creationId="{81598705-4438-4B58-8E92-9B18F150F23A}"/>
          </ac:spMkLst>
        </pc:spChg>
      </pc:sldChg>
      <pc:sldChg chg="addSp delSp modSp add del mod setBg setClrOvrMap">
        <pc:chgData name="Karanja, Alice" userId="f2d0da85-873c-4cb0-b852-d9dd9df4368e" providerId="ADAL" clId="{9EABF2E8-BCC7-45CF-9076-8C2D1EB0528F}" dt="2018-12-08T02:21:25.304" v="1306" actId="2696"/>
        <pc:sldMkLst>
          <pc:docMk/>
          <pc:sldMk cId="2604294973" sldId="263"/>
        </pc:sldMkLst>
        <pc:spChg chg="mod">
          <ac:chgData name="Karanja, Alice" userId="f2d0da85-873c-4cb0-b852-d9dd9df4368e" providerId="ADAL" clId="{9EABF2E8-BCC7-45CF-9076-8C2D1EB0528F}" dt="2018-12-08T02:15:10.592" v="1213" actId="20577"/>
          <ac:spMkLst>
            <pc:docMk/>
            <pc:sldMk cId="2604294973" sldId="263"/>
            <ac:spMk id="2" creationId="{B926F47B-F451-4FFB-9AFD-05430849F591}"/>
          </ac:spMkLst>
        </pc:spChg>
        <pc:spChg chg="del">
          <ac:chgData name="Karanja, Alice" userId="f2d0da85-873c-4cb0-b852-d9dd9df4368e" providerId="ADAL" clId="{9EABF2E8-BCC7-45CF-9076-8C2D1EB0528F}" dt="2018-12-08T02:13:37.067" v="1173" actId="2696"/>
          <ac:spMkLst>
            <pc:docMk/>
            <pc:sldMk cId="2604294973" sldId="263"/>
            <ac:spMk id="3" creationId="{E86E2216-9063-47A8-9F1A-899517301BB9}"/>
          </ac:spMkLst>
        </pc:spChg>
        <pc:spChg chg="mod">
          <ac:chgData name="Karanja, Alice" userId="f2d0da85-873c-4cb0-b852-d9dd9df4368e" providerId="ADAL" clId="{9EABF2E8-BCC7-45CF-9076-8C2D1EB0528F}" dt="2018-12-08T02:16:09.837" v="1265" actId="255"/>
          <ac:spMkLst>
            <pc:docMk/>
            <pc:sldMk cId="2604294973" sldId="263"/>
            <ac:spMk id="4" creationId="{E6B16B20-3845-4BFE-B323-8982A3617033}"/>
          </ac:spMkLst>
        </pc:spChg>
        <pc:spChg chg="add del">
          <ac:chgData name="Karanja, Alice" userId="f2d0da85-873c-4cb0-b852-d9dd9df4368e" providerId="ADAL" clId="{9EABF2E8-BCC7-45CF-9076-8C2D1EB0528F}" dt="2018-12-08T02:14:17.151" v="1184" actId="26606"/>
          <ac:spMkLst>
            <pc:docMk/>
            <pc:sldMk cId="2604294973" sldId="263"/>
            <ac:spMk id="14" creationId="{B8144315-1C5A-4185-A952-25D98D303D46}"/>
          </ac:spMkLst>
        </pc:spChg>
        <pc:spChg chg="add del">
          <ac:chgData name="Karanja, Alice" userId="f2d0da85-873c-4cb0-b852-d9dd9df4368e" providerId="ADAL" clId="{9EABF2E8-BCC7-45CF-9076-8C2D1EB0528F}" dt="2018-12-08T02:14:17.151" v="1184" actId="26606"/>
          <ac:spMkLst>
            <pc:docMk/>
            <pc:sldMk cId="2604294973" sldId="263"/>
            <ac:spMk id="16" creationId="{11CAC6F2-0806-417B-BF5D-5AEF6195FA49}"/>
          </ac:spMkLst>
        </pc:spChg>
        <pc:spChg chg="add del">
          <ac:chgData name="Karanja, Alice" userId="f2d0da85-873c-4cb0-b852-d9dd9df4368e" providerId="ADAL" clId="{9EABF2E8-BCC7-45CF-9076-8C2D1EB0528F}" dt="2018-12-08T02:14:17.151" v="1184" actId="26606"/>
          <ac:spMkLst>
            <pc:docMk/>
            <pc:sldMk cId="2604294973" sldId="263"/>
            <ac:spMk id="18" creationId="{D4723B02-0AAB-4F6E-BA41-8ED99D559D93}"/>
          </ac:spMkLst>
        </pc:spChg>
        <pc:spChg chg="add del">
          <ac:chgData name="Karanja, Alice" userId="f2d0da85-873c-4cb0-b852-d9dd9df4368e" providerId="ADAL" clId="{9EABF2E8-BCC7-45CF-9076-8C2D1EB0528F}" dt="2018-12-08T02:14:04.998" v="1176" actId="26606"/>
          <ac:spMkLst>
            <pc:docMk/>
            <pc:sldMk cId="2604294973" sldId="263"/>
            <ac:spMk id="21" creationId="{079CE317-680B-449C-A423-71C1FE069B4C}"/>
          </ac:spMkLst>
        </pc:spChg>
        <pc:spChg chg="add del">
          <ac:chgData name="Karanja, Alice" userId="f2d0da85-873c-4cb0-b852-d9dd9df4368e" providerId="ADAL" clId="{9EABF2E8-BCC7-45CF-9076-8C2D1EB0528F}" dt="2018-12-08T02:14:04.998" v="1176" actId="26606"/>
          <ac:spMkLst>
            <pc:docMk/>
            <pc:sldMk cId="2604294973" sldId="263"/>
            <ac:spMk id="32" creationId="{538A90C8-AE0E-4EBA-9AF8-EEDB206020E0}"/>
          </ac:spMkLst>
        </pc:spChg>
        <pc:spChg chg="add del">
          <ac:chgData name="Karanja, Alice" userId="f2d0da85-873c-4cb0-b852-d9dd9df4368e" providerId="ADAL" clId="{9EABF2E8-BCC7-45CF-9076-8C2D1EB0528F}" dt="2018-12-08T02:14:08.794" v="1178" actId="26606"/>
          <ac:spMkLst>
            <pc:docMk/>
            <pc:sldMk cId="2604294973" sldId="263"/>
            <ac:spMk id="35" creationId="{079CE317-680B-449C-A423-71C1FE069B4C}"/>
          </ac:spMkLst>
        </pc:spChg>
        <pc:spChg chg="add del">
          <ac:chgData name="Karanja, Alice" userId="f2d0da85-873c-4cb0-b852-d9dd9df4368e" providerId="ADAL" clId="{9EABF2E8-BCC7-45CF-9076-8C2D1EB0528F}" dt="2018-12-08T02:14:08.794" v="1178" actId="26606"/>
          <ac:spMkLst>
            <pc:docMk/>
            <pc:sldMk cId="2604294973" sldId="263"/>
            <ac:spMk id="37" creationId="{9F33B405-D785-4738-B1C0-6A0AA5E98286}"/>
          </ac:spMkLst>
        </pc:spChg>
        <pc:spChg chg="add del">
          <ac:chgData name="Karanja, Alice" userId="f2d0da85-873c-4cb0-b852-d9dd9df4368e" providerId="ADAL" clId="{9EABF2E8-BCC7-45CF-9076-8C2D1EB0528F}" dt="2018-12-08T02:14:11.700" v="1180" actId="26606"/>
          <ac:spMkLst>
            <pc:docMk/>
            <pc:sldMk cId="2604294973" sldId="263"/>
            <ac:spMk id="40" creationId="{59647F54-801D-44AB-8284-EDDFF7763139}"/>
          </ac:spMkLst>
        </pc:spChg>
        <pc:spChg chg="add del">
          <ac:chgData name="Karanja, Alice" userId="f2d0da85-873c-4cb0-b852-d9dd9df4368e" providerId="ADAL" clId="{9EABF2E8-BCC7-45CF-9076-8C2D1EB0528F}" dt="2018-12-08T02:14:11.700" v="1180" actId="26606"/>
          <ac:spMkLst>
            <pc:docMk/>
            <pc:sldMk cId="2604294973" sldId="263"/>
            <ac:spMk id="42" creationId="{6F9D1DE6-E368-4F07-85F9-D5B767477DDF}"/>
          </ac:spMkLst>
        </pc:spChg>
        <pc:spChg chg="add del">
          <ac:chgData name="Karanja, Alice" userId="f2d0da85-873c-4cb0-b852-d9dd9df4368e" providerId="ADAL" clId="{9EABF2E8-BCC7-45CF-9076-8C2D1EB0528F}" dt="2018-12-08T02:14:14.137" v="1182" actId="26606"/>
          <ac:spMkLst>
            <pc:docMk/>
            <pc:sldMk cId="2604294973" sldId="263"/>
            <ac:spMk id="45" creationId="{079CE317-680B-449C-A423-71C1FE069B4C}"/>
          </ac:spMkLst>
        </pc:spChg>
        <pc:spChg chg="add del">
          <ac:chgData name="Karanja, Alice" userId="f2d0da85-873c-4cb0-b852-d9dd9df4368e" providerId="ADAL" clId="{9EABF2E8-BCC7-45CF-9076-8C2D1EB0528F}" dt="2018-12-08T02:14:14.137" v="1182" actId="26606"/>
          <ac:spMkLst>
            <pc:docMk/>
            <pc:sldMk cId="2604294973" sldId="263"/>
            <ac:spMk id="47" creationId="{538A90C8-AE0E-4EBA-9AF8-EEDB206020E0}"/>
          </ac:spMkLst>
        </pc:spChg>
        <pc:spChg chg="add">
          <ac:chgData name="Karanja, Alice" userId="f2d0da85-873c-4cb0-b852-d9dd9df4368e" providerId="ADAL" clId="{9EABF2E8-BCC7-45CF-9076-8C2D1EB0528F}" dt="2018-12-08T02:14:17.245" v="1185" actId="26606"/>
          <ac:spMkLst>
            <pc:docMk/>
            <pc:sldMk cId="2604294973" sldId="263"/>
            <ac:spMk id="55" creationId="{079CE317-680B-449C-A423-71C1FE069B4C}"/>
          </ac:spMkLst>
        </pc:spChg>
        <pc:spChg chg="add">
          <ac:chgData name="Karanja, Alice" userId="f2d0da85-873c-4cb0-b852-d9dd9df4368e" providerId="ADAL" clId="{9EABF2E8-BCC7-45CF-9076-8C2D1EB0528F}" dt="2018-12-08T02:14:17.245" v="1185" actId="26606"/>
          <ac:spMkLst>
            <pc:docMk/>
            <pc:sldMk cId="2604294973" sldId="263"/>
            <ac:spMk id="57" creationId="{EADD3260-4BDA-459B-A162-5E1B897E38FC}"/>
          </ac:spMkLst>
        </pc:spChg>
        <pc:grpChg chg="add del">
          <ac:chgData name="Karanja, Alice" userId="f2d0da85-873c-4cb0-b852-d9dd9df4368e" providerId="ADAL" clId="{9EABF2E8-BCC7-45CF-9076-8C2D1EB0528F}" dt="2018-12-08T02:14:04.998" v="1176" actId="26606"/>
          <ac:grpSpMkLst>
            <pc:docMk/>
            <pc:sldMk cId="2604294973" sldId="263"/>
            <ac:grpSpMk id="10" creationId="{DDA34B8A-FA8D-4E16-AD72-7B60B1C2582A}"/>
          </ac:grpSpMkLst>
        </pc:grpChg>
        <pc:grpChg chg="add del">
          <ac:chgData name="Karanja, Alice" userId="f2d0da85-873c-4cb0-b852-d9dd9df4368e" providerId="ADAL" clId="{9EABF2E8-BCC7-45CF-9076-8C2D1EB0528F}" dt="2018-12-08T02:14:04.998" v="1176" actId="26606"/>
          <ac:grpSpMkLst>
            <pc:docMk/>
            <pc:sldMk cId="2604294973" sldId="263"/>
            <ac:grpSpMk id="23" creationId="{427E0A4F-FE1D-4A81-8D8F-986345F71CBE}"/>
          </ac:grpSpMkLst>
        </pc:grpChg>
        <pc:grpChg chg="add del">
          <ac:chgData name="Karanja, Alice" userId="f2d0da85-873c-4cb0-b852-d9dd9df4368e" providerId="ADAL" clId="{9EABF2E8-BCC7-45CF-9076-8C2D1EB0528F}" dt="2018-12-08T02:14:08.794" v="1178" actId="26606"/>
          <ac:grpSpMkLst>
            <pc:docMk/>
            <pc:sldMk cId="2604294973" sldId="263"/>
            <ac:grpSpMk id="34" creationId="{DDA34B8A-FA8D-4E16-AD72-7B60B1C2582A}"/>
          </ac:grpSpMkLst>
        </pc:grpChg>
        <pc:grpChg chg="add del">
          <ac:chgData name="Karanja, Alice" userId="f2d0da85-873c-4cb0-b852-d9dd9df4368e" providerId="ADAL" clId="{9EABF2E8-BCC7-45CF-9076-8C2D1EB0528F}" dt="2018-12-08T02:14:08.794" v="1178" actId="26606"/>
          <ac:grpSpMkLst>
            <pc:docMk/>
            <pc:sldMk cId="2604294973" sldId="263"/>
            <ac:grpSpMk id="36" creationId="{6061F655-345C-4AD8-85BC-913D875232C0}"/>
          </ac:grpSpMkLst>
        </pc:grpChg>
        <pc:grpChg chg="add del">
          <ac:chgData name="Karanja, Alice" userId="f2d0da85-873c-4cb0-b852-d9dd9df4368e" providerId="ADAL" clId="{9EABF2E8-BCC7-45CF-9076-8C2D1EB0528F}" dt="2018-12-08T02:14:11.700" v="1180" actId="26606"/>
          <ac:grpSpMkLst>
            <pc:docMk/>
            <pc:sldMk cId="2604294973" sldId="263"/>
            <ac:grpSpMk id="39" creationId="{FAEF28A3-012D-4640-B8B8-1EF6EAF7233B}"/>
          </ac:grpSpMkLst>
        </pc:grpChg>
        <pc:grpChg chg="add del">
          <ac:chgData name="Karanja, Alice" userId="f2d0da85-873c-4cb0-b852-d9dd9df4368e" providerId="ADAL" clId="{9EABF2E8-BCC7-45CF-9076-8C2D1EB0528F}" dt="2018-12-08T02:14:11.700" v="1180" actId="26606"/>
          <ac:grpSpMkLst>
            <pc:docMk/>
            <pc:sldMk cId="2604294973" sldId="263"/>
            <ac:grpSpMk id="41" creationId="{73C75B33-8B9C-4C30-B69D-6F21F9FFF708}"/>
          </ac:grpSpMkLst>
        </pc:grpChg>
        <pc:grpChg chg="add del">
          <ac:chgData name="Karanja, Alice" userId="f2d0da85-873c-4cb0-b852-d9dd9df4368e" providerId="ADAL" clId="{9EABF2E8-BCC7-45CF-9076-8C2D1EB0528F}" dt="2018-12-08T02:14:14.137" v="1182" actId="26606"/>
          <ac:grpSpMkLst>
            <pc:docMk/>
            <pc:sldMk cId="2604294973" sldId="263"/>
            <ac:grpSpMk id="44" creationId="{DDA34B8A-FA8D-4E16-AD72-7B60B1C2582A}"/>
          </ac:grpSpMkLst>
        </pc:grpChg>
        <pc:grpChg chg="add del">
          <ac:chgData name="Karanja, Alice" userId="f2d0da85-873c-4cb0-b852-d9dd9df4368e" providerId="ADAL" clId="{9EABF2E8-BCC7-45CF-9076-8C2D1EB0528F}" dt="2018-12-08T02:14:14.137" v="1182" actId="26606"/>
          <ac:grpSpMkLst>
            <pc:docMk/>
            <pc:sldMk cId="2604294973" sldId="263"/>
            <ac:grpSpMk id="46" creationId="{427E0A4F-FE1D-4A81-8D8F-986345F71CBE}"/>
          </ac:grpSpMkLst>
        </pc:grpChg>
        <pc:grpChg chg="add del">
          <ac:chgData name="Karanja, Alice" userId="f2d0da85-873c-4cb0-b852-d9dd9df4368e" providerId="ADAL" clId="{9EABF2E8-BCC7-45CF-9076-8C2D1EB0528F}" dt="2018-12-08T02:14:17.151" v="1184" actId="26606"/>
          <ac:grpSpMkLst>
            <pc:docMk/>
            <pc:sldMk cId="2604294973" sldId="263"/>
            <ac:grpSpMk id="49" creationId="{4091D54B-59AB-4A5E-8E9E-0421BD66D4FB}"/>
          </ac:grpSpMkLst>
        </pc:grpChg>
        <pc:grpChg chg="add">
          <ac:chgData name="Karanja, Alice" userId="f2d0da85-873c-4cb0-b852-d9dd9df4368e" providerId="ADAL" clId="{9EABF2E8-BCC7-45CF-9076-8C2D1EB0528F}" dt="2018-12-08T02:14:17.245" v="1185" actId="26606"/>
          <ac:grpSpMkLst>
            <pc:docMk/>
            <pc:sldMk cId="2604294973" sldId="263"/>
            <ac:grpSpMk id="51" creationId="{DDA34B8A-FA8D-4E16-AD72-7B60B1C2582A}"/>
          </ac:grpSpMkLst>
        </pc:grpChg>
        <pc:grpChg chg="add">
          <ac:chgData name="Karanja, Alice" userId="f2d0da85-873c-4cb0-b852-d9dd9df4368e" providerId="ADAL" clId="{9EABF2E8-BCC7-45CF-9076-8C2D1EB0528F}" dt="2018-12-08T02:14:17.245" v="1185" actId="26606"/>
          <ac:grpSpMkLst>
            <pc:docMk/>
            <pc:sldMk cId="2604294973" sldId="263"/>
            <ac:grpSpMk id="56" creationId="{DD72FDFC-F497-4AA6-85C3-DDF24394D40F}"/>
          </ac:grpSpMkLst>
        </pc:grpChg>
        <pc:picChg chg="add mod ord">
          <ac:chgData name="Karanja, Alice" userId="f2d0da85-873c-4cb0-b852-d9dd9df4368e" providerId="ADAL" clId="{9EABF2E8-BCC7-45CF-9076-8C2D1EB0528F}" dt="2018-12-08T02:14:17.245" v="1185" actId="26606"/>
          <ac:picMkLst>
            <pc:docMk/>
            <pc:sldMk cId="2604294973" sldId="263"/>
            <ac:picMk id="5" creationId="{865CBDC5-E898-45B0-80D0-990C11C9584D}"/>
          </ac:picMkLst>
        </pc:picChg>
      </pc:sldChg>
      <pc:sldChg chg="addSp modSp add del">
        <pc:chgData name="Karanja, Alice" userId="f2d0da85-873c-4cb0-b852-d9dd9df4368e" providerId="ADAL" clId="{9EABF2E8-BCC7-45CF-9076-8C2D1EB0528F}" dt="2018-12-08T02:21:20.509" v="1305" actId="2696"/>
        <pc:sldMkLst>
          <pc:docMk/>
          <pc:sldMk cId="3855522800" sldId="264"/>
        </pc:sldMkLst>
        <pc:picChg chg="add mod">
          <ac:chgData name="Karanja, Alice" userId="f2d0da85-873c-4cb0-b852-d9dd9df4368e" providerId="ADAL" clId="{9EABF2E8-BCC7-45CF-9076-8C2D1EB0528F}" dt="2018-12-08T02:18:48.029" v="1269" actId="14100"/>
          <ac:picMkLst>
            <pc:docMk/>
            <pc:sldMk cId="3855522800" sldId="264"/>
            <ac:picMk id="9" creationId="{902A500E-01AE-4F13-8A17-F3F4F3DBE9E1}"/>
          </ac:picMkLst>
        </pc:picChg>
      </pc:sldChg>
      <pc:sldChg chg="addSp delSp modSp add mod modTransition setBg modAnim">
        <pc:chgData name="Karanja, Alice" userId="f2d0da85-873c-4cb0-b852-d9dd9df4368e" providerId="ADAL" clId="{9EABF2E8-BCC7-45CF-9076-8C2D1EB0528F}" dt="2018-12-09T07:49:38.155" v="4465"/>
        <pc:sldMkLst>
          <pc:docMk/>
          <pc:sldMk cId="797019817" sldId="265"/>
        </pc:sldMkLst>
        <pc:spChg chg="mod">
          <ac:chgData name="Karanja, Alice" userId="f2d0da85-873c-4cb0-b852-d9dd9df4368e" providerId="ADAL" clId="{9EABF2E8-BCC7-45CF-9076-8C2D1EB0528F}" dt="2018-12-08T02:21:11.511" v="1304" actId="20577"/>
          <ac:spMkLst>
            <pc:docMk/>
            <pc:sldMk cId="797019817" sldId="265"/>
            <ac:spMk id="2" creationId="{4638BB34-F137-424E-959E-FE7F283381EA}"/>
          </ac:spMkLst>
        </pc:spChg>
        <pc:spChg chg="del">
          <ac:chgData name="Karanja, Alice" userId="f2d0da85-873c-4cb0-b852-d9dd9df4368e" providerId="ADAL" clId="{9EABF2E8-BCC7-45CF-9076-8C2D1EB0528F}" dt="2018-12-08T02:19:19.127" v="1271" actId="20577"/>
          <ac:spMkLst>
            <pc:docMk/>
            <pc:sldMk cId="797019817" sldId="265"/>
            <ac:spMk id="3" creationId="{6E3AFBCE-B6DE-4B38-9019-7702AB1F5A52}"/>
          </ac:spMkLst>
        </pc:spChg>
        <pc:spChg chg="del">
          <ac:chgData name="Karanja, Alice" userId="f2d0da85-873c-4cb0-b852-d9dd9df4368e" providerId="ADAL" clId="{9EABF2E8-BCC7-45CF-9076-8C2D1EB0528F}" dt="2018-12-08T02:19:38.385" v="1273" actId="20577"/>
          <ac:spMkLst>
            <pc:docMk/>
            <pc:sldMk cId="797019817" sldId="265"/>
            <ac:spMk id="4" creationId="{86CF526E-6EDC-491E-BA0F-B2B9F34BDEC1}"/>
          </ac:spMkLst>
        </pc:spChg>
        <pc:spChg chg="add del">
          <ac:chgData name="Karanja, Alice" userId="f2d0da85-873c-4cb0-b852-d9dd9df4368e" providerId="ADAL" clId="{9EABF2E8-BCC7-45CF-9076-8C2D1EB0528F}" dt="2018-12-08T02:20:04.066" v="1277" actId="26606"/>
          <ac:spMkLst>
            <pc:docMk/>
            <pc:sldMk cId="797019817" sldId="265"/>
            <ac:spMk id="11" creationId="{9574C05A-7DC9-49B2-9194-6397C4FCA60F}"/>
          </ac:spMkLst>
        </pc:spChg>
        <pc:spChg chg="add del">
          <ac:chgData name="Karanja, Alice" userId="f2d0da85-873c-4cb0-b852-d9dd9df4368e" providerId="ADAL" clId="{9EABF2E8-BCC7-45CF-9076-8C2D1EB0528F}" dt="2018-12-08T02:20:16.438" v="1279" actId="26606"/>
          <ac:spMkLst>
            <pc:docMk/>
            <pc:sldMk cId="797019817" sldId="265"/>
            <ac:spMk id="15" creationId="{97AF3B70-F5C7-45DD-96A4-CD680BCB3C74}"/>
          </ac:spMkLst>
        </pc:spChg>
        <pc:spChg chg="add">
          <ac:chgData name="Karanja, Alice" userId="f2d0da85-873c-4cb0-b852-d9dd9df4368e" providerId="ADAL" clId="{9EABF2E8-BCC7-45CF-9076-8C2D1EB0528F}" dt="2018-12-08T02:20:16.516" v="1280" actId="26606"/>
          <ac:spMkLst>
            <pc:docMk/>
            <pc:sldMk cId="797019817" sldId="265"/>
            <ac:spMk id="19" creationId="{88DA885B-40B1-4544-B264-5EF5F699B97B}"/>
          </ac:spMkLst>
        </pc:spChg>
        <pc:spChg chg="add del">
          <ac:chgData name="Karanja, Alice" userId="f2d0da85-873c-4cb0-b852-d9dd9df4368e" providerId="ADAL" clId="{9EABF2E8-BCC7-45CF-9076-8C2D1EB0528F}" dt="2018-12-08T02:20:16.438" v="1279" actId="26606"/>
          <ac:spMkLst>
            <pc:docMk/>
            <pc:sldMk cId="797019817" sldId="265"/>
            <ac:spMk id="21" creationId="{C1AB3E5B-B3BF-404B-8289-0949F7EE1D0A}"/>
          </ac:spMkLst>
        </pc:spChg>
        <pc:spChg chg="add del">
          <ac:chgData name="Karanja, Alice" userId="f2d0da85-873c-4cb0-b852-d9dd9df4368e" providerId="ADAL" clId="{9EABF2E8-BCC7-45CF-9076-8C2D1EB0528F}" dt="2018-12-08T02:20:04.066" v="1277" actId="26606"/>
          <ac:spMkLst>
            <pc:docMk/>
            <pc:sldMk cId="797019817" sldId="265"/>
            <ac:spMk id="25" creationId="{4EB623E5-BC7C-4763-B7CD-C7D5F91F1285}"/>
          </ac:spMkLst>
        </pc:spChg>
        <pc:spChg chg="add">
          <ac:chgData name="Karanja, Alice" userId="f2d0da85-873c-4cb0-b852-d9dd9df4368e" providerId="ADAL" clId="{9EABF2E8-BCC7-45CF-9076-8C2D1EB0528F}" dt="2018-12-08T02:20:16.516" v="1280" actId="26606"/>
          <ac:spMkLst>
            <pc:docMk/>
            <pc:sldMk cId="797019817" sldId="265"/>
            <ac:spMk id="29" creationId="{FB8DBC8E-FBA7-466C-8D97-75B15FBE9048}"/>
          </ac:spMkLst>
        </pc:spChg>
        <pc:spChg chg="add del">
          <ac:chgData name="Karanja, Alice" userId="f2d0da85-873c-4cb0-b852-d9dd9df4368e" providerId="ADAL" clId="{9EABF2E8-BCC7-45CF-9076-8C2D1EB0528F}" dt="2018-12-08T02:20:04.066" v="1277" actId="26606"/>
          <ac:spMkLst>
            <pc:docMk/>
            <pc:sldMk cId="797019817" sldId="265"/>
            <ac:spMk id="36" creationId="{ED6475A3-FF98-4FA0-B527-600EBA9BD68F}"/>
          </ac:spMkLst>
        </pc:spChg>
        <pc:spChg chg="add">
          <ac:chgData name="Karanja, Alice" userId="f2d0da85-873c-4cb0-b852-d9dd9df4368e" providerId="ADAL" clId="{9EABF2E8-BCC7-45CF-9076-8C2D1EB0528F}" dt="2018-12-08T02:20:16.516" v="1280" actId="26606"/>
          <ac:spMkLst>
            <pc:docMk/>
            <pc:sldMk cId="797019817" sldId="265"/>
            <ac:spMk id="41" creationId="{F7689D68-C339-4D5B-9DAA-E13F6BD4D575}"/>
          </ac:spMkLst>
        </pc:spChg>
        <pc:spChg chg="add">
          <ac:chgData name="Karanja, Alice" userId="f2d0da85-873c-4cb0-b852-d9dd9df4368e" providerId="ADAL" clId="{9EABF2E8-BCC7-45CF-9076-8C2D1EB0528F}" dt="2018-12-08T02:20:16.516" v="1280" actId="26606"/>
          <ac:spMkLst>
            <pc:docMk/>
            <pc:sldMk cId="797019817" sldId="265"/>
            <ac:spMk id="42" creationId="{3A953FBB-E574-4A30-B197-69DE4CE3595B}"/>
          </ac:spMkLst>
        </pc:spChg>
        <pc:spChg chg="add">
          <ac:chgData name="Karanja, Alice" userId="f2d0da85-873c-4cb0-b852-d9dd9df4368e" providerId="ADAL" clId="{9EABF2E8-BCC7-45CF-9076-8C2D1EB0528F}" dt="2018-12-08T02:20:16.516" v="1280" actId="26606"/>
          <ac:spMkLst>
            <pc:docMk/>
            <pc:sldMk cId="797019817" sldId="265"/>
            <ac:spMk id="43" creationId="{C675FBFA-8632-4492-AD35-EB6277D8D07B}"/>
          </ac:spMkLst>
        </pc:spChg>
        <pc:spChg chg="add">
          <ac:chgData name="Karanja, Alice" userId="f2d0da85-873c-4cb0-b852-d9dd9df4368e" providerId="ADAL" clId="{9EABF2E8-BCC7-45CF-9076-8C2D1EB0528F}" dt="2018-12-08T02:20:16.516" v="1280" actId="26606"/>
          <ac:spMkLst>
            <pc:docMk/>
            <pc:sldMk cId="797019817" sldId="265"/>
            <ac:spMk id="44" creationId="{9C80E52D-DE5C-4267-9C99-8741F2E42E36}"/>
          </ac:spMkLst>
        </pc:spChg>
        <pc:spChg chg="add">
          <ac:chgData name="Karanja, Alice" userId="f2d0da85-873c-4cb0-b852-d9dd9df4368e" providerId="ADAL" clId="{9EABF2E8-BCC7-45CF-9076-8C2D1EB0528F}" dt="2018-12-08T02:20:16.516" v="1280" actId="26606"/>
          <ac:spMkLst>
            <pc:docMk/>
            <pc:sldMk cId="797019817" sldId="265"/>
            <ac:spMk id="45" creationId="{D6E3364A-47F8-4BE6-A31D-78DAAE10357A}"/>
          </ac:spMkLst>
        </pc:spChg>
        <pc:spChg chg="add">
          <ac:chgData name="Karanja, Alice" userId="f2d0da85-873c-4cb0-b852-d9dd9df4368e" providerId="ADAL" clId="{9EABF2E8-BCC7-45CF-9076-8C2D1EB0528F}" dt="2018-12-08T02:20:16.516" v="1280" actId="26606"/>
          <ac:spMkLst>
            <pc:docMk/>
            <pc:sldMk cId="797019817" sldId="265"/>
            <ac:spMk id="46" creationId="{C09D5ACB-8617-4155-A2B1-414E9810B052}"/>
          </ac:spMkLst>
        </pc:spChg>
        <pc:grpChg chg="add del">
          <ac:chgData name="Karanja, Alice" userId="f2d0da85-873c-4cb0-b852-d9dd9df4368e" providerId="ADAL" clId="{9EABF2E8-BCC7-45CF-9076-8C2D1EB0528F}" dt="2018-12-08T02:20:04.066" v="1277" actId="26606"/>
          <ac:grpSpMkLst>
            <pc:docMk/>
            <pc:sldMk cId="797019817" sldId="265"/>
            <ac:grpSpMk id="14" creationId="{ADF228AF-822F-4819-9EB8-406258D6BB0E}"/>
          </ac:grpSpMkLst>
        </pc:grpChg>
        <pc:grpChg chg="add del">
          <ac:chgData name="Karanja, Alice" userId="f2d0da85-873c-4cb0-b852-d9dd9df4368e" providerId="ADAL" clId="{9EABF2E8-BCC7-45CF-9076-8C2D1EB0528F}" dt="2018-12-08T02:20:16.438" v="1279" actId="26606"/>
          <ac:grpSpMkLst>
            <pc:docMk/>
            <pc:sldMk cId="797019817" sldId="265"/>
            <ac:grpSpMk id="17" creationId="{ED3C1606-1BAC-4A69-9F43-F6E67CB6C215}"/>
          </ac:grpSpMkLst>
        </pc:grpChg>
        <pc:grpChg chg="add del">
          <ac:chgData name="Karanja, Alice" userId="f2d0da85-873c-4cb0-b852-d9dd9df4368e" providerId="ADAL" clId="{9EABF2E8-BCC7-45CF-9076-8C2D1EB0528F}" dt="2018-12-08T02:20:04.066" v="1277" actId="26606"/>
          <ac:grpSpMkLst>
            <pc:docMk/>
            <pc:sldMk cId="797019817" sldId="265"/>
            <ac:grpSpMk id="27" creationId="{3ECC4D1C-E1C7-4901-A10B-E7B4EB6F6643}"/>
          </ac:grpSpMkLst>
        </pc:grpChg>
        <pc:grpChg chg="add del">
          <ac:chgData name="Karanja, Alice" userId="f2d0da85-873c-4cb0-b852-d9dd9df4368e" providerId="ADAL" clId="{9EABF2E8-BCC7-45CF-9076-8C2D1EB0528F}" dt="2018-12-08T02:20:16.438" v="1279" actId="26606"/>
          <ac:grpSpMkLst>
            <pc:docMk/>
            <pc:sldMk cId="797019817" sldId="265"/>
            <ac:grpSpMk id="38" creationId="{AC255770-F9E8-41F6-95C2-3ED1F5D41353}"/>
          </ac:grpSpMkLst>
        </pc:grpChg>
        <pc:grpChg chg="add">
          <ac:chgData name="Karanja, Alice" userId="f2d0da85-873c-4cb0-b852-d9dd9df4368e" providerId="ADAL" clId="{9EABF2E8-BCC7-45CF-9076-8C2D1EB0528F}" dt="2018-12-08T02:20:16.516" v="1280" actId="26606"/>
          <ac:grpSpMkLst>
            <pc:docMk/>
            <pc:sldMk cId="797019817" sldId="265"/>
            <ac:grpSpMk id="40" creationId="{EED2E2BB-3846-41EB-9F1E-92C33C4A8F46}"/>
          </ac:grpSpMkLst>
        </pc:grpChg>
        <pc:picChg chg="add del mod">
          <ac:chgData name="Karanja, Alice" userId="f2d0da85-873c-4cb0-b852-d9dd9df4368e" providerId="ADAL" clId="{9EABF2E8-BCC7-45CF-9076-8C2D1EB0528F}" dt="2018-12-09T07:49:38.155" v="4465"/>
          <ac:picMkLst>
            <pc:docMk/>
            <pc:sldMk cId="797019817" sldId="265"/>
            <ac:picMk id="3" creationId="{486EB634-9BBE-4A50-8851-0E4ADFD662D4}"/>
          </ac:picMkLst>
        </pc:picChg>
        <pc:picChg chg="add del mod">
          <ac:chgData name="Karanja, Alice" userId="f2d0da85-873c-4cb0-b852-d9dd9df4368e" providerId="ADAL" clId="{9EABF2E8-BCC7-45CF-9076-8C2D1EB0528F}" dt="2018-12-08T02:20:52.914" v="1287" actId="14100"/>
          <ac:picMkLst>
            <pc:docMk/>
            <pc:sldMk cId="797019817" sldId="265"/>
            <ac:picMk id="5" creationId="{39D7A108-43C4-417A-9607-350E67655C8B}"/>
          </ac:picMkLst>
        </pc:picChg>
        <pc:picChg chg="add mod">
          <ac:chgData name="Karanja, Alice" userId="f2d0da85-873c-4cb0-b852-d9dd9df4368e" providerId="ADAL" clId="{9EABF2E8-BCC7-45CF-9076-8C2D1EB0528F}" dt="2018-12-08T02:20:39.777" v="1284" actId="1076"/>
          <ac:picMkLst>
            <pc:docMk/>
            <pc:sldMk cId="797019817" sldId="265"/>
            <ac:picMk id="6" creationId="{4A8800C6-3400-4DC4-ADFC-5EDCF5A98766}"/>
          </ac:picMkLst>
        </pc:picChg>
        <pc:picChg chg="add del">
          <ac:chgData name="Karanja, Alice" userId="f2d0da85-873c-4cb0-b852-d9dd9df4368e" providerId="ADAL" clId="{9EABF2E8-BCC7-45CF-9076-8C2D1EB0528F}" dt="2018-12-08T02:20:04.066" v="1277" actId="26606"/>
          <ac:picMkLst>
            <pc:docMk/>
            <pc:sldMk cId="797019817" sldId="265"/>
            <ac:picMk id="9" creationId="{39D7A108-43C4-417A-9607-350E67655C8B}"/>
          </ac:picMkLst>
        </pc:picChg>
        <pc:cxnChg chg="add del">
          <ac:chgData name="Karanja, Alice" userId="f2d0da85-873c-4cb0-b852-d9dd9df4368e" providerId="ADAL" clId="{9EABF2E8-BCC7-45CF-9076-8C2D1EB0528F}" dt="2018-12-08T02:20:16.438" v="1279" actId="26606"/>
          <ac:cxnSpMkLst>
            <pc:docMk/>
            <pc:sldMk cId="797019817" sldId="265"/>
            <ac:cxnSpMk id="23" creationId="{9E5B911B-0E12-4F97-9057-78D206FE440B}"/>
          </ac:cxnSpMkLst>
        </pc:cxnChg>
      </pc:sldChg>
      <pc:sldChg chg="add del">
        <pc:chgData name="Karanja, Alice" userId="f2d0da85-873c-4cb0-b852-d9dd9df4368e" providerId="ADAL" clId="{9EABF2E8-BCC7-45CF-9076-8C2D1EB0528F}" dt="2018-12-08T02:22:46.424" v="1308" actId="2696"/>
        <pc:sldMkLst>
          <pc:docMk/>
          <pc:sldMk cId="369618035" sldId="266"/>
        </pc:sldMkLst>
      </pc:sldChg>
      <pc:sldChg chg="addSp delSp modSp add mod modTransition setBg modAnim">
        <pc:chgData name="Karanja, Alice" userId="f2d0da85-873c-4cb0-b852-d9dd9df4368e" providerId="ADAL" clId="{9EABF2E8-BCC7-45CF-9076-8C2D1EB0528F}" dt="2018-12-09T08:08:35.709" v="4824" actId="20577"/>
        <pc:sldMkLst>
          <pc:docMk/>
          <pc:sldMk cId="3218856561" sldId="266"/>
        </pc:sldMkLst>
        <pc:spChg chg="mod">
          <ac:chgData name="Karanja, Alice" userId="f2d0da85-873c-4cb0-b852-d9dd9df4368e" providerId="ADAL" clId="{9EABF2E8-BCC7-45CF-9076-8C2D1EB0528F}" dt="2018-12-09T08:08:35.709" v="4824" actId="20577"/>
          <ac:spMkLst>
            <pc:docMk/>
            <pc:sldMk cId="3218856561" sldId="266"/>
            <ac:spMk id="2" creationId="{427F06D8-7D45-4F3C-ABFF-3CA4FF85E104}"/>
          </ac:spMkLst>
        </pc:spChg>
        <pc:spChg chg="del">
          <ac:chgData name="Karanja, Alice" userId="f2d0da85-873c-4cb0-b852-d9dd9df4368e" providerId="ADAL" clId="{9EABF2E8-BCC7-45CF-9076-8C2D1EB0528F}" dt="2018-12-08T02:23:05.372" v="1310" actId="14100"/>
          <ac:spMkLst>
            <pc:docMk/>
            <pc:sldMk cId="3218856561" sldId="266"/>
            <ac:spMk id="3" creationId="{1C6BCEC4-AF4F-4F7C-B94F-C7281A087FAD}"/>
          </ac:spMkLst>
        </pc:spChg>
        <pc:spChg chg="mod">
          <ac:chgData name="Karanja, Alice" userId="f2d0da85-873c-4cb0-b852-d9dd9df4368e" providerId="ADAL" clId="{9EABF2E8-BCC7-45CF-9076-8C2D1EB0528F}" dt="2018-12-08T02:26:47.827" v="1649" actId="313"/>
          <ac:spMkLst>
            <pc:docMk/>
            <pc:sldMk cId="3218856561" sldId="266"/>
            <ac:spMk id="4" creationId="{753D346F-ECC7-4325-B189-AF6CDF294ABC}"/>
          </ac:spMkLst>
        </pc:spChg>
        <pc:spChg chg="add del">
          <ac:chgData name="Karanja, Alice" userId="f2d0da85-873c-4cb0-b852-d9dd9df4368e" providerId="ADAL" clId="{9EABF2E8-BCC7-45CF-9076-8C2D1EB0528F}" dt="2018-12-08T02:24:07.608" v="1316" actId="26606"/>
          <ac:spMkLst>
            <pc:docMk/>
            <pc:sldMk cId="3218856561" sldId="266"/>
            <ac:spMk id="21" creationId="{59647F54-801D-44AB-8284-EDDFF7763139}"/>
          </ac:spMkLst>
        </pc:spChg>
        <pc:spChg chg="add del">
          <ac:chgData name="Karanja, Alice" userId="f2d0da85-873c-4cb0-b852-d9dd9df4368e" providerId="ADAL" clId="{9EABF2E8-BCC7-45CF-9076-8C2D1EB0528F}" dt="2018-12-08T02:24:07.608" v="1316" actId="26606"/>
          <ac:spMkLst>
            <pc:docMk/>
            <pc:sldMk cId="3218856561" sldId="266"/>
            <ac:spMk id="32" creationId="{6F9D1DE6-E368-4F07-85F9-D5B767477DDF}"/>
          </ac:spMkLst>
        </pc:spChg>
        <pc:spChg chg="add">
          <ac:chgData name="Karanja, Alice" userId="f2d0da85-873c-4cb0-b852-d9dd9df4368e" providerId="ADAL" clId="{9EABF2E8-BCC7-45CF-9076-8C2D1EB0528F}" dt="2018-12-08T02:24:07.608" v="1316" actId="26606"/>
          <ac:spMkLst>
            <pc:docMk/>
            <pc:sldMk cId="3218856561" sldId="266"/>
            <ac:spMk id="48" creationId="{079CE317-680B-449C-A423-71C1FE069B4C}"/>
          </ac:spMkLst>
        </pc:spChg>
        <pc:spChg chg="add">
          <ac:chgData name="Karanja, Alice" userId="f2d0da85-873c-4cb0-b852-d9dd9df4368e" providerId="ADAL" clId="{9EABF2E8-BCC7-45CF-9076-8C2D1EB0528F}" dt="2018-12-08T02:24:07.608" v="1316" actId="26606"/>
          <ac:spMkLst>
            <pc:docMk/>
            <pc:sldMk cId="3218856561" sldId="266"/>
            <ac:spMk id="59" creationId="{9F33B405-D785-4738-B1C0-6A0AA5E98286}"/>
          </ac:spMkLst>
        </pc:spChg>
        <pc:grpChg chg="add del">
          <ac:chgData name="Karanja, Alice" userId="f2d0da85-873c-4cb0-b852-d9dd9df4368e" providerId="ADAL" clId="{9EABF2E8-BCC7-45CF-9076-8C2D1EB0528F}" dt="2018-12-08T02:24:07.608" v="1316" actId="26606"/>
          <ac:grpSpMkLst>
            <pc:docMk/>
            <pc:sldMk cId="3218856561" sldId="266"/>
            <ac:grpSpMk id="10" creationId="{FAEF28A3-012D-4640-B8B8-1EF6EAF7233B}"/>
          </ac:grpSpMkLst>
        </pc:grpChg>
        <pc:grpChg chg="add del">
          <ac:chgData name="Karanja, Alice" userId="f2d0da85-873c-4cb0-b852-d9dd9df4368e" providerId="ADAL" clId="{9EABF2E8-BCC7-45CF-9076-8C2D1EB0528F}" dt="2018-12-08T02:24:07.608" v="1316" actId="26606"/>
          <ac:grpSpMkLst>
            <pc:docMk/>
            <pc:sldMk cId="3218856561" sldId="266"/>
            <ac:grpSpMk id="23" creationId="{73C75B33-8B9C-4C30-B69D-6F21F9FFF708}"/>
          </ac:grpSpMkLst>
        </pc:grpChg>
        <pc:grpChg chg="add">
          <ac:chgData name="Karanja, Alice" userId="f2d0da85-873c-4cb0-b852-d9dd9df4368e" providerId="ADAL" clId="{9EABF2E8-BCC7-45CF-9076-8C2D1EB0528F}" dt="2018-12-08T02:24:07.608" v="1316" actId="26606"/>
          <ac:grpSpMkLst>
            <pc:docMk/>
            <pc:sldMk cId="3218856561" sldId="266"/>
            <ac:grpSpMk id="37" creationId="{DDA34B8A-FA8D-4E16-AD72-7B60B1C2582A}"/>
          </ac:grpSpMkLst>
        </pc:grpChg>
        <pc:grpChg chg="add">
          <ac:chgData name="Karanja, Alice" userId="f2d0da85-873c-4cb0-b852-d9dd9df4368e" providerId="ADAL" clId="{9EABF2E8-BCC7-45CF-9076-8C2D1EB0528F}" dt="2018-12-08T02:24:07.608" v="1316" actId="26606"/>
          <ac:grpSpMkLst>
            <pc:docMk/>
            <pc:sldMk cId="3218856561" sldId="266"/>
            <ac:grpSpMk id="50" creationId="{6061F655-345C-4AD8-85BC-913D875232C0}"/>
          </ac:grpSpMkLst>
        </pc:grpChg>
        <pc:picChg chg="add del mod">
          <ac:chgData name="Karanja, Alice" userId="f2d0da85-873c-4cb0-b852-d9dd9df4368e" providerId="ADAL" clId="{9EABF2E8-BCC7-45CF-9076-8C2D1EB0528F}" dt="2018-12-09T07:49:38.155" v="4465"/>
          <ac:picMkLst>
            <pc:docMk/>
            <pc:sldMk cId="3218856561" sldId="266"/>
            <ac:picMk id="3" creationId="{4ADB1AFA-7521-40A3-9742-A58B59F171D3}"/>
          </ac:picMkLst>
        </pc:picChg>
        <pc:picChg chg="add mod ord">
          <ac:chgData name="Karanja, Alice" userId="f2d0da85-873c-4cb0-b852-d9dd9df4368e" providerId="ADAL" clId="{9EABF2E8-BCC7-45CF-9076-8C2D1EB0528F}" dt="2018-12-08T02:26:56.840" v="1651" actId="14100"/>
          <ac:picMkLst>
            <pc:docMk/>
            <pc:sldMk cId="3218856561" sldId="266"/>
            <ac:picMk id="5" creationId="{12DBEE8D-7679-4D46-9B89-EFB27E104A9E}"/>
          </ac:picMkLst>
        </pc:picChg>
      </pc:sldChg>
      <pc:sldChg chg="addSp delSp modSp add modTransition modAnim">
        <pc:chgData name="Karanja, Alice" userId="f2d0da85-873c-4cb0-b852-d9dd9df4368e" providerId="ADAL" clId="{9EABF2E8-BCC7-45CF-9076-8C2D1EB0528F}" dt="2018-12-09T07:49:38.155" v="4465"/>
        <pc:sldMkLst>
          <pc:docMk/>
          <pc:sldMk cId="4250594241" sldId="267"/>
        </pc:sldMkLst>
        <pc:spChg chg="mod">
          <ac:chgData name="Karanja, Alice" userId="f2d0da85-873c-4cb0-b852-d9dd9df4368e" providerId="ADAL" clId="{9EABF2E8-BCC7-45CF-9076-8C2D1EB0528F}" dt="2018-12-08T02:28:09.759" v="1674" actId="20577"/>
          <ac:spMkLst>
            <pc:docMk/>
            <pc:sldMk cId="4250594241" sldId="267"/>
            <ac:spMk id="2" creationId="{E02002AC-CEF7-4582-8E84-5A9F6FEFD68C}"/>
          </ac:spMkLst>
        </pc:spChg>
        <pc:spChg chg="mod">
          <ac:chgData name="Karanja, Alice" userId="f2d0da85-873c-4cb0-b852-d9dd9df4368e" providerId="ADAL" clId="{9EABF2E8-BCC7-45CF-9076-8C2D1EB0528F}" dt="2018-12-08T02:33:11.760" v="1806" actId="20577"/>
          <ac:spMkLst>
            <pc:docMk/>
            <pc:sldMk cId="4250594241" sldId="267"/>
            <ac:spMk id="3" creationId="{14DC5501-B9E7-46BE-8B2D-7383C80A29E7}"/>
          </ac:spMkLst>
        </pc:spChg>
        <pc:picChg chg="add del mod">
          <ac:chgData name="Karanja, Alice" userId="f2d0da85-873c-4cb0-b852-d9dd9df4368e" providerId="ADAL" clId="{9EABF2E8-BCC7-45CF-9076-8C2D1EB0528F}" dt="2018-12-09T07:49:38.155" v="4465"/>
          <ac:picMkLst>
            <pc:docMk/>
            <pc:sldMk cId="4250594241" sldId="267"/>
            <ac:picMk id="4" creationId="{54DE27E5-BB52-4BE8-8157-7E2E35F825A1}"/>
          </ac:picMkLst>
        </pc:picChg>
      </pc:sldChg>
      <pc:sldChg chg="addSp delSp modSp add mod modTransition setBg modAnim">
        <pc:chgData name="Karanja, Alice" userId="f2d0da85-873c-4cb0-b852-d9dd9df4368e" providerId="ADAL" clId="{9EABF2E8-BCC7-45CF-9076-8C2D1EB0528F}" dt="2018-12-09T07:49:38.155" v="4465"/>
        <pc:sldMkLst>
          <pc:docMk/>
          <pc:sldMk cId="781777194" sldId="268"/>
        </pc:sldMkLst>
        <pc:spChg chg="mod">
          <ac:chgData name="Karanja, Alice" userId="f2d0da85-873c-4cb0-b852-d9dd9df4368e" providerId="ADAL" clId="{9EABF2E8-BCC7-45CF-9076-8C2D1EB0528F}" dt="2018-12-09T03:38:17.528" v="3746" actId="20577"/>
          <ac:spMkLst>
            <pc:docMk/>
            <pc:sldMk cId="781777194" sldId="268"/>
            <ac:spMk id="2" creationId="{6F12E5B9-C9F8-411B-B84F-E7777AA9695D}"/>
          </ac:spMkLst>
        </pc:spChg>
        <pc:spChg chg="del">
          <ac:chgData name="Karanja, Alice" userId="f2d0da85-873c-4cb0-b852-d9dd9df4368e" providerId="ADAL" clId="{9EABF2E8-BCC7-45CF-9076-8C2D1EB0528F}" dt="2018-12-08T03:42:29.960" v="1808" actId="20577"/>
          <ac:spMkLst>
            <pc:docMk/>
            <pc:sldMk cId="781777194" sldId="268"/>
            <ac:spMk id="3" creationId="{D0C213FE-905C-41A2-9531-13031ECAEE1C}"/>
          </ac:spMkLst>
        </pc:spChg>
        <pc:spChg chg="mod">
          <ac:chgData name="Karanja, Alice" userId="f2d0da85-873c-4cb0-b852-d9dd9df4368e" providerId="ADAL" clId="{9EABF2E8-BCC7-45CF-9076-8C2D1EB0528F}" dt="2018-12-09T03:38:07.153" v="3725" actId="20577"/>
          <ac:spMkLst>
            <pc:docMk/>
            <pc:sldMk cId="781777194" sldId="268"/>
            <ac:spMk id="4" creationId="{95502515-085D-401E-A410-A50B18A39185}"/>
          </ac:spMkLst>
        </pc:spChg>
        <pc:spChg chg="add del mod">
          <ac:chgData name="Karanja, Alice" userId="f2d0da85-873c-4cb0-b852-d9dd9df4368e" providerId="ADAL" clId="{9EABF2E8-BCC7-45CF-9076-8C2D1EB0528F}" dt="2018-12-08T03:44:16.794" v="1818" actId="20577"/>
          <ac:spMkLst>
            <pc:docMk/>
            <pc:sldMk cId="781777194" sldId="268"/>
            <ac:spMk id="7" creationId="{5439FEF8-5BC8-4813-B2F6-86FB52308EA9}"/>
          </ac:spMkLst>
        </pc:spChg>
        <pc:spChg chg="add">
          <ac:chgData name="Karanja, Alice" userId="f2d0da85-873c-4cb0-b852-d9dd9df4368e" providerId="ADAL" clId="{9EABF2E8-BCC7-45CF-9076-8C2D1EB0528F}" dt="2018-12-08T03:42:47.692" v="1809" actId="26606"/>
          <ac:spMkLst>
            <pc:docMk/>
            <pc:sldMk cId="781777194" sldId="268"/>
            <ac:spMk id="21" creationId="{59647F54-801D-44AB-8284-EDDFF7763139}"/>
          </ac:spMkLst>
        </pc:spChg>
        <pc:spChg chg="add">
          <ac:chgData name="Karanja, Alice" userId="f2d0da85-873c-4cb0-b852-d9dd9df4368e" providerId="ADAL" clId="{9EABF2E8-BCC7-45CF-9076-8C2D1EB0528F}" dt="2018-12-08T03:42:47.692" v="1809" actId="26606"/>
          <ac:spMkLst>
            <pc:docMk/>
            <pc:sldMk cId="781777194" sldId="268"/>
            <ac:spMk id="32" creationId="{6F9D1DE6-E368-4F07-85F9-D5B767477DDF}"/>
          </ac:spMkLst>
        </pc:spChg>
        <pc:grpChg chg="add">
          <ac:chgData name="Karanja, Alice" userId="f2d0da85-873c-4cb0-b852-d9dd9df4368e" providerId="ADAL" clId="{9EABF2E8-BCC7-45CF-9076-8C2D1EB0528F}" dt="2018-12-08T03:42:47.692" v="1809" actId="26606"/>
          <ac:grpSpMkLst>
            <pc:docMk/>
            <pc:sldMk cId="781777194" sldId="268"/>
            <ac:grpSpMk id="10" creationId="{FAEF28A3-012D-4640-B8B8-1EF6EAF7233B}"/>
          </ac:grpSpMkLst>
        </pc:grpChg>
        <pc:grpChg chg="add">
          <ac:chgData name="Karanja, Alice" userId="f2d0da85-873c-4cb0-b852-d9dd9df4368e" providerId="ADAL" clId="{9EABF2E8-BCC7-45CF-9076-8C2D1EB0528F}" dt="2018-12-08T03:42:47.692" v="1809" actId="26606"/>
          <ac:grpSpMkLst>
            <pc:docMk/>
            <pc:sldMk cId="781777194" sldId="268"/>
            <ac:grpSpMk id="23" creationId="{73C75B33-8B9C-4C30-B69D-6F21F9FFF708}"/>
          </ac:grpSpMkLst>
        </pc:grpChg>
        <pc:picChg chg="add del mod">
          <ac:chgData name="Karanja, Alice" userId="f2d0da85-873c-4cb0-b852-d9dd9df4368e" providerId="ADAL" clId="{9EABF2E8-BCC7-45CF-9076-8C2D1EB0528F}" dt="2018-12-09T07:49:38.155" v="4465"/>
          <ac:picMkLst>
            <pc:docMk/>
            <pc:sldMk cId="781777194" sldId="268"/>
            <ac:picMk id="3" creationId="{89A16028-F738-4206-AB0F-EB61CEAF2A17}"/>
          </ac:picMkLst>
        </pc:picChg>
        <pc:picChg chg="add del mod ord">
          <ac:chgData name="Karanja, Alice" userId="f2d0da85-873c-4cb0-b852-d9dd9df4368e" providerId="ADAL" clId="{9EABF2E8-BCC7-45CF-9076-8C2D1EB0528F}" dt="2018-12-08T03:43:22.061" v="1813" actId="478"/>
          <ac:picMkLst>
            <pc:docMk/>
            <pc:sldMk cId="781777194" sldId="268"/>
            <ac:picMk id="5" creationId="{13ECAC01-4F18-43B6-923B-29502859B222}"/>
          </ac:picMkLst>
        </pc:picChg>
        <pc:picChg chg="add mod">
          <ac:chgData name="Karanja, Alice" userId="f2d0da85-873c-4cb0-b852-d9dd9df4368e" providerId="ADAL" clId="{9EABF2E8-BCC7-45CF-9076-8C2D1EB0528F}" dt="2018-12-08T03:44:47.709" v="1821" actId="14100"/>
          <ac:picMkLst>
            <pc:docMk/>
            <pc:sldMk cId="781777194" sldId="268"/>
            <ac:picMk id="8" creationId="{8D22B170-D28B-40EE-B67A-4D4203A56020}"/>
          </ac:picMkLst>
        </pc:picChg>
      </pc:sldChg>
      <pc:sldChg chg="addSp delSp modSp add modTransition modAnim">
        <pc:chgData name="Karanja, Alice" userId="f2d0da85-873c-4cb0-b852-d9dd9df4368e" providerId="ADAL" clId="{9EABF2E8-BCC7-45CF-9076-8C2D1EB0528F}" dt="2018-12-09T07:49:38.155" v="4465"/>
        <pc:sldMkLst>
          <pc:docMk/>
          <pc:sldMk cId="3380793868" sldId="269"/>
        </pc:sldMkLst>
        <pc:spChg chg="add del mod">
          <ac:chgData name="Karanja, Alice" userId="f2d0da85-873c-4cb0-b852-d9dd9df4368e" providerId="ADAL" clId="{9EABF2E8-BCC7-45CF-9076-8C2D1EB0528F}" dt="2018-12-09T03:33:48.081" v="3682" actId="11529"/>
          <ac:spMkLst>
            <pc:docMk/>
            <pc:sldMk cId="3380793868" sldId="269"/>
            <ac:spMk id="2" creationId="{3A3EAA3E-1989-43FF-BB76-F4DB213FFCFD}"/>
          </ac:spMkLst>
        </pc:spChg>
        <pc:graphicFrameChg chg="add del mod modGraphic">
          <ac:chgData name="Karanja, Alice" userId="f2d0da85-873c-4cb0-b852-d9dd9df4368e" providerId="ADAL" clId="{9EABF2E8-BCC7-45CF-9076-8C2D1EB0528F}" dt="2018-12-08T04:56:01.518" v="2074" actId="3680"/>
          <ac:graphicFrameMkLst>
            <pc:docMk/>
            <pc:sldMk cId="3380793868" sldId="269"/>
            <ac:graphicFrameMk id="2" creationId="{A0E98924-353C-4CE6-BF18-365BBA30FC0B}"/>
          </ac:graphicFrameMkLst>
        </pc:graphicFrameChg>
        <pc:graphicFrameChg chg="add mod modGraphic">
          <ac:chgData name="Karanja, Alice" userId="f2d0da85-873c-4cb0-b852-d9dd9df4368e" providerId="ADAL" clId="{9EABF2E8-BCC7-45CF-9076-8C2D1EB0528F}" dt="2018-12-09T03:32:39.710" v="3680" actId="20577"/>
          <ac:graphicFrameMkLst>
            <pc:docMk/>
            <pc:sldMk cId="3380793868" sldId="269"/>
            <ac:graphicFrameMk id="3" creationId="{E4AD34A8-5601-4EAE-8384-2C7618B07D52}"/>
          </ac:graphicFrameMkLst>
        </pc:graphicFrameChg>
        <pc:graphicFrameChg chg="add mod modGraphic">
          <ac:chgData name="Karanja, Alice" userId="f2d0da85-873c-4cb0-b852-d9dd9df4368e" providerId="ADAL" clId="{9EABF2E8-BCC7-45CF-9076-8C2D1EB0528F}" dt="2018-12-09T06:23:59.731" v="3765" actId="20577"/>
          <ac:graphicFrameMkLst>
            <pc:docMk/>
            <pc:sldMk cId="3380793868" sldId="269"/>
            <ac:graphicFrameMk id="4" creationId="{03FD10AD-E8D7-4570-B940-8C5066022603}"/>
          </ac:graphicFrameMkLst>
        </pc:graphicFrameChg>
        <pc:picChg chg="add del mod">
          <ac:chgData name="Karanja, Alice" userId="f2d0da85-873c-4cb0-b852-d9dd9df4368e" providerId="ADAL" clId="{9EABF2E8-BCC7-45CF-9076-8C2D1EB0528F}" dt="2018-12-09T07:49:38.155" v="4465"/>
          <ac:picMkLst>
            <pc:docMk/>
            <pc:sldMk cId="3380793868" sldId="269"/>
            <ac:picMk id="5" creationId="{451AD9BF-CBB2-419C-94DE-2D1E3B65C328}"/>
          </ac:picMkLst>
        </pc:picChg>
      </pc:sldChg>
      <pc:sldChg chg="addSp modSp add modTransition">
        <pc:chgData name="Karanja, Alice" userId="f2d0da85-873c-4cb0-b852-d9dd9df4368e" providerId="ADAL" clId="{9EABF2E8-BCC7-45CF-9076-8C2D1EB0528F}" dt="2018-12-09T08:06:56.392" v="4779" actId="1076"/>
        <pc:sldMkLst>
          <pc:docMk/>
          <pc:sldMk cId="2988864401" sldId="270"/>
        </pc:sldMkLst>
        <pc:graphicFrameChg chg="add mod modGraphic">
          <ac:chgData name="Karanja, Alice" userId="f2d0da85-873c-4cb0-b852-d9dd9df4368e" providerId="ADAL" clId="{9EABF2E8-BCC7-45CF-9076-8C2D1EB0528F}" dt="2018-12-09T08:05:08.511" v="4759" actId="14100"/>
          <ac:graphicFrameMkLst>
            <pc:docMk/>
            <pc:sldMk cId="2988864401" sldId="270"/>
            <ac:graphicFrameMk id="2" creationId="{1F850CA6-6A30-419C-8558-075D5A17DF52}"/>
          </ac:graphicFrameMkLst>
        </pc:graphicFrameChg>
        <pc:graphicFrameChg chg="add mod modGraphic">
          <ac:chgData name="Karanja, Alice" userId="f2d0da85-873c-4cb0-b852-d9dd9df4368e" providerId="ADAL" clId="{9EABF2E8-BCC7-45CF-9076-8C2D1EB0528F}" dt="2018-12-09T08:06:56.392" v="4779" actId="1076"/>
          <ac:graphicFrameMkLst>
            <pc:docMk/>
            <pc:sldMk cId="2988864401" sldId="270"/>
            <ac:graphicFrameMk id="3" creationId="{57BDD26A-32CC-49FA-BF47-93ADAB031237}"/>
          </ac:graphicFrameMkLst>
        </pc:graphicFrameChg>
      </pc:sldChg>
      <pc:sldChg chg="addSp delSp modSp add modTransition modAnim">
        <pc:chgData name="Karanja, Alice" userId="f2d0da85-873c-4cb0-b852-d9dd9df4368e" providerId="ADAL" clId="{9EABF2E8-BCC7-45CF-9076-8C2D1EB0528F}" dt="2018-12-09T07:54:15.590" v="4581" actId="6549"/>
        <pc:sldMkLst>
          <pc:docMk/>
          <pc:sldMk cId="4192772741" sldId="271"/>
        </pc:sldMkLst>
        <pc:spChg chg="mod">
          <ac:chgData name="Karanja, Alice" userId="f2d0da85-873c-4cb0-b852-d9dd9df4368e" providerId="ADAL" clId="{9EABF2E8-BCC7-45CF-9076-8C2D1EB0528F}" dt="2018-12-09T07:54:15.590" v="4581" actId="6549"/>
          <ac:spMkLst>
            <pc:docMk/>
            <pc:sldMk cId="4192772741" sldId="271"/>
            <ac:spMk id="2" creationId="{716575BB-869B-468E-A9A6-B0698E4E477E}"/>
          </ac:spMkLst>
        </pc:spChg>
        <pc:spChg chg="mod">
          <ac:chgData name="Karanja, Alice" userId="f2d0da85-873c-4cb0-b852-d9dd9df4368e" providerId="ADAL" clId="{9EABF2E8-BCC7-45CF-9076-8C2D1EB0528F}" dt="2018-12-09T06:31:43.966" v="4222" actId="313"/>
          <ac:spMkLst>
            <pc:docMk/>
            <pc:sldMk cId="4192772741" sldId="271"/>
            <ac:spMk id="3" creationId="{874C0057-26D9-4A9A-A87B-6455CC16C69F}"/>
          </ac:spMkLst>
        </pc:spChg>
        <pc:picChg chg="add del mod">
          <ac:chgData name="Karanja, Alice" userId="f2d0da85-873c-4cb0-b852-d9dd9df4368e" providerId="ADAL" clId="{9EABF2E8-BCC7-45CF-9076-8C2D1EB0528F}" dt="2018-12-09T07:49:38.155" v="4465"/>
          <ac:picMkLst>
            <pc:docMk/>
            <pc:sldMk cId="4192772741" sldId="271"/>
            <ac:picMk id="4" creationId="{3A64D447-F937-4828-A836-B0773D0EB1BC}"/>
          </ac:picMkLst>
        </pc:picChg>
      </pc:sldChg>
      <pc:sldChg chg="addSp delSp modSp add mod modTransition setBg modAnim setClrOvrMap">
        <pc:chgData name="Karanja, Alice" userId="f2d0da85-873c-4cb0-b852-d9dd9df4368e" providerId="ADAL" clId="{9EABF2E8-BCC7-45CF-9076-8C2D1EB0528F}" dt="2018-12-09T07:53:57.400" v="4560" actId="27309"/>
        <pc:sldMkLst>
          <pc:docMk/>
          <pc:sldMk cId="934549047" sldId="272"/>
        </pc:sldMkLst>
        <pc:spChg chg="mod">
          <ac:chgData name="Karanja, Alice" userId="f2d0da85-873c-4cb0-b852-d9dd9df4368e" providerId="ADAL" clId="{9EABF2E8-BCC7-45CF-9076-8C2D1EB0528F}" dt="2018-12-09T07:52:29.017" v="4557" actId="26606"/>
          <ac:spMkLst>
            <pc:docMk/>
            <pc:sldMk cId="934549047" sldId="272"/>
            <ac:spMk id="2" creationId="{71C9A4CE-B3AF-4A5C-97A2-AA35F2763783}"/>
          </ac:spMkLst>
        </pc:spChg>
        <pc:spChg chg="del mod">
          <ac:chgData name="Karanja, Alice" userId="f2d0da85-873c-4cb0-b852-d9dd9df4368e" providerId="ADAL" clId="{9EABF2E8-BCC7-45CF-9076-8C2D1EB0528F}" dt="2018-12-09T07:52:29.017" v="4557" actId="26606"/>
          <ac:spMkLst>
            <pc:docMk/>
            <pc:sldMk cId="934549047" sldId="272"/>
            <ac:spMk id="6" creationId="{535EF218-84C2-447B-B0A3-4903B2E3E1ED}"/>
          </ac:spMkLst>
        </pc:spChg>
        <pc:spChg chg="add">
          <ac:chgData name="Karanja, Alice" userId="f2d0da85-873c-4cb0-b852-d9dd9df4368e" providerId="ADAL" clId="{9EABF2E8-BCC7-45CF-9076-8C2D1EB0528F}" dt="2018-12-09T07:52:29.017" v="4557" actId="26606"/>
          <ac:spMkLst>
            <pc:docMk/>
            <pc:sldMk cId="934549047" sldId="272"/>
            <ac:spMk id="14" creationId="{F9ED434F-8767-46CC-B26B-5AF62FF01E66}"/>
          </ac:spMkLst>
        </pc:spChg>
        <pc:grpChg chg="add">
          <ac:chgData name="Karanja, Alice" userId="f2d0da85-873c-4cb0-b852-d9dd9df4368e" providerId="ADAL" clId="{9EABF2E8-BCC7-45CF-9076-8C2D1EB0528F}" dt="2018-12-09T07:52:29.017" v="4557" actId="26606"/>
          <ac:grpSpMkLst>
            <pc:docMk/>
            <pc:sldMk cId="934549047" sldId="272"/>
            <ac:grpSpMk id="10" creationId="{2F448CB3-7B4F-45D7-B7C0-DF553DF61453}"/>
          </ac:grpSpMkLst>
        </pc:grpChg>
        <pc:graphicFrameChg chg="add">
          <ac:chgData name="Karanja, Alice" userId="f2d0da85-873c-4cb0-b852-d9dd9df4368e" providerId="ADAL" clId="{9EABF2E8-BCC7-45CF-9076-8C2D1EB0528F}" dt="2018-12-09T07:52:29.017" v="4557" actId="26606"/>
          <ac:graphicFrameMkLst>
            <pc:docMk/>
            <pc:sldMk cId="934549047" sldId="272"/>
            <ac:graphicFrameMk id="5" creationId="{CDCB4EAF-B842-4280-B2A0-A703DB1ECDFE}"/>
          </ac:graphicFrameMkLst>
        </pc:graphicFrameChg>
        <pc:graphicFrameChg chg="add del modGraphic">
          <ac:chgData name="Karanja, Alice" userId="f2d0da85-873c-4cb0-b852-d9dd9df4368e" providerId="ADAL" clId="{9EABF2E8-BCC7-45CF-9076-8C2D1EB0528F}" dt="2018-12-09T07:53:57.400" v="4560" actId="27309"/>
          <ac:graphicFrameMkLst>
            <pc:docMk/>
            <pc:sldMk cId="934549047" sldId="272"/>
            <ac:graphicFrameMk id="7" creationId="{85ABBE6A-2820-4C56-918F-1449380B68AE}"/>
          </ac:graphicFrameMkLst>
        </pc:graphicFrameChg>
        <pc:picChg chg="add del mod">
          <ac:chgData name="Karanja, Alice" userId="f2d0da85-873c-4cb0-b852-d9dd9df4368e" providerId="ADAL" clId="{9EABF2E8-BCC7-45CF-9076-8C2D1EB0528F}" dt="2018-12-09T07:49:38.155" v="4465"/>
          <ac:picMkLst>
            <pc:docMk/>
            <pc:sldMk cId="934549047" sldId="272"/>
            <ac:picMk id="4" creationId="{58EE331F-848F-436F-B788-A48C900F8C4D}"/>
          </ac:picMkLst>
        </pc:picChg>
      </pc:sldChg>
      <pc:sldChg chg="addSp delSp modSp add mod modTransition setBg modAnim">
        <pc:chgData name="Karanja, Alice" userId="f2d0da85-873c-4cb0-b852-d9dd9df4368e" providerId="ADAL" clId="{9EABF2E8-BCC7-45CF-9076-8C2D1EB0528F}" dt="2018-12-09T08:01:23.230" v="4751" actId="20577"/>
        <pc:sldMkLst>
          <pc:docMk/>
          <pc:sldMk cId="3666854090" sldId="273"/>
        </pc:sldMkLst>
        <pc:spChg chg="mod">
          <ac:chgData name="Karanja, Alice" userId="f2d0da85-873c-4cb0-b852-d9dd9df4368e" providerId="ADAL" clId="{9EABF2E8-BCC7-45CF-9076-8C2D1EB0528F}" dt="2018-12-09T08:00:27.276" v="4743" actId="26606"/>
          <ac:spMkLst>
            <pc:docMk/>
            <pc:sldMk cId="3666854090" sldId="273"/>
            <ac:spMk id="2" creationId="{CC192CC9-385C-4879-AA5D-E9EA71A0129C}"/>
          </ac:spMkLst>
        </pc:spChg>
        <pc:spChg chg="mod">
          <ac:chgData name="Karanja, Alice" userId="f2d0da85-873c-4cb0-b852-d9dd9df4368e" providerId="ADAL" clId="{9EABF2E8-BCC7-45CF-9076-8C2D1EB0528F}" dt="2018-12-09T08:01:23.230" v="4751" actId="20577"/>
          <ac:spMkLst>
            <pc:docMk/>
            <pc:sldMk cId="3666854090" sldId="273"/>
            <ac:spMk id="3" creationId="{5643B627-8475-43B5-B9E2-1FD5897C0376}"/>
          </ac:spMkLst>
        </pc:spChg>
        <pc:spChg chg="add del">
          <ac:chgData name="Karanja, Alice" userId="f2d0da85-873c-4cb0-b852-d9dd9df4368e" providerId="ADAL" clId="{9EABF2E8-BCC7-45CF-9076-8C2D1EB0528F}" dt="2018-12-09T07:52:05.028" v="4554" actId="26606"/>
          <ac:spMkLst>
            <pc:docMk/>
            <pc:sldMk cId="3666854090" sldId="273"/>
            <ac:spMk id="18" creationId="{9F33B405-D785-4738-B1C0-6A0AA5E98286}"/>
          </ac:spMkLst>
        </pc:spChg>
        <pc:spChg chg="add del">
          <ac:chgData name="Karanja, Alice" userId="f2d0da85-873c-4cb0-b852-d9dd9df4368e" providerId="ADAL" clId="{9EABF2E8-BCC7-45CF-9076-8C2D1EB0528F}" dt="2018-12-09T07:51:54.775" v="4547" actId="26606"/>
          <ac:spMkLst>
            <pc:docMk/>
            <pc:sldMk cId="3666854090" sldId="273"/>
            <ac:spMk id="32" creationId="{ED6475A3-FF98-4FA0-B527-600EBA9BD68F}"/>
          </ac:spMkLst>
        </pc:spChg>
        <pc:spChg chg="add del">
          <ac:chgData name="Karanja, Alice" userId="f2d0da85-873c-4cb0-b852-d9dd9df4368e" providerId="ADAL" clId="{9EABF2E8-BCC7-45CF-9076-8C2D1EB0528F}" dt="2018-12-09T07:51:58.033" v="4549" actId="26606"/>
          <ac:spMkLst>
            <pc:docMk/>
            <pc:sldMk cId="3666854090" sldId="273"/>
            <ac:spMk id="35" creationId="{924C0032-B592-45AB-AD23-5A4BD369B60B}"/>
          </ac:spMkLst>
        </pc:spChg>
        <pc:spChg chg="add del">
          <ac:chgData name="Karanja, Alice" userId="f2d0da85-873c-4cb0-b852-d9dd9df4368e" providerId="ADAL" clId="{9EABF2E8-BCC7-45CF-9076-8C2D1EB0528F}" dt="2018-12-09T07:52:03.206" v="4551" actId="26606"/>
          <ac:spMkLst>
            <pc:docMk/>
            <pc:sldMk cId="3666854090" sldId="273"/>
            <ac:spMk id="38" creationId="{CBC3C8C6-98E2-45EF-AEFC-30C0DBA0E958}"/>
          </ac:spMkLst>
        </pc:spChg>
        <pc:spChg chg="add del">
          <ac:chgData name="Karanja, Alice" userId="f2d0da85-873c-4cb0-b852-d9dd9df4368e" providerId="ADAL" clId="{9EABF2E8-BCC7-45CF-9076-8C2D1EB0528F}" dt="2018-12-09T07:52:04.996" v="4553" actId="26606"/>
          <ac:spMkLst>
            <pc:docMk/>
            <pc:sldMk cId="3666854090" sldId="273"/>
            <ac:spMk id="41" creationId="{924C0032-B592-45AB-AD23-5A4BD369B60B}"/>
          </ac:spMkLst>
        </pc:spChg>
        <pc:spChg chg="add del">
          <ac:chgData name="Karanja, Alice" userId="f2d0da85-873c-4cb0-b852-d9dd9df4368e" providerId="ADAL" clId="{9EABF2E8-BCC7-45CF-9076-8C2D1EB0528F}" dt="2018-12-09T08:00:27.276" v="4743" actId="26606"/>
          <ac:spMkLst>
            <pc:docMk/>
            <pc:sldMk cId="3666854090" sldId="273"/>
            <ac:spMk id="44" creationId="{CBC3C8C6-98E2-45EF-AEFC-30C0DBA0E958}"/>
          </ac:spMkLst>
        </pc:spChg>
        <pc:spChg chg="add">
          <ac:chgData name="Karanja, Alice" userId="f2d0da85-873c-4cb0-b852-d9dd9df4368e" providerId="ADAL" clId="{9EABF2E8-BCC7-45CF-9076-8C2D1EB0528F}" dt="2018-12-09T08:00:27.276" v="4743" actId="26606"/>
          <ac:spMkLst>
            <pc:docMk/>
            <pc:sldMk cId="3666854090" sldId="273"/>
            <ac:spMk id="58" creationId="{ED6475A3-FF98-4FA0-B527-600EBA9BD68F}"/>
          </ac:spMkLst>
        </pc:spChg>
        <pc:grpChg chg="add del">
          <ac:chgData name="Karanja, Alice" userId="f2d0da85-873c-4cb0-b852-d9dd9df4368e" providerId="ADAL" clId="{9EABF2E8-BCC7-45CF-9076-8C2D1EB0528F}" dt="2018-12-09T07:52:05.028" v="4554" actId="26606"/>
          <ac:grpSpMkLst>
            <pc:docMk/>
            <pc:sldMk cId="3666854090" sldId="273"/>
            <ac:grpSpMk id="9" creationId="{6061F655-345C-4AD8-85BC-913D875232C0}"/>
          </ac:grpSpMkLst>
        </pc:grpChg>
        <pc:grpChg chg="add del">
          <ac:chgData name="Karanja, Alice" userId="f2d0da85-873c-4cb0-b852-d9dd9df4368e" providerId="ADAL" clId="{9EABF2E8-BCC7-45CF-9076-8C2D1EB0528F}" dt="2018-12-09T07:51:54.775" v="4547" actId="26606"/>
          <ac:grpSpMkLst>
            <pc:docMk/>
            <pc:sldMk cId="3666854090" sldId="273"/>
            <ac:grpSpMk id="23" creationId="{3ECC4D1C-E1C7-4901-A10B-E7B4EB6F6643}"/>
          </ac:grpSpMkLst>
        </pc:grpChg>
        <pc:grpChg chg="add del">
          <ac:chgData name="Karanja, Alice" userId="f2d0da85-873c-4cb0-b852-d9dd9df4368e" providerId="ADAL" clId="{9EABF2E8-BCC7-45CF-9076-8C2D1EB0528F}" dt="2018-12-09T07:51:58.033" v="4549" actId="26606"/>
          <ac:grpSpMkLst>
            <pc:docMk/>
            <pc:sldMk cId="3666854090" sldId="273"/>
            <ac:grpSpMk id="34" creationId="{DA50E586-4EA1-4347-A5A6-171FF3F742A9}"/>
          </ac:grpSpMkLst>
        </pc:grpChg>
        <pc:grpChg chg="add del">
          <ac:chgData name="Karanja, Alice" userId="f2d0da85-873c-4cb0-b852-d9dd9df4368e" providerId="ADAL" clId="{9EABF2E8-BCC7-45CF-9076-8C2D1EB0528F}" dt="2018-12-09T07:52:03.206" v="4551" actId="26606"/>
          <ac:grpSpMkLst>
            <pc:docMk/>
            <pc:sldMk cId="3666854090" sldId="273"/>
            <ac:grpSpMk id="37" creationId="{B4AAB4D5-8AD0-4193-95B8-AD95981A94F4}"/>
          </ac:grpSpMkLst>
        </pc:grpChg>
        <pc:grpChg chg="add del">
          <ac:chgData name="Karanja, Alice" userId="f2d0da85-873c-4cb0-b852-d9dd9df4368e" providerId="ADAL" clId="{9EABF2E8-BCC7-45CF-9076-8C2D1EB0528F}" dt="2018-12-09T07:52:04.996" v="4553" actId="26606"/>
          <ac:grpSpMkLst>
            <pc:docMk/>
            <pc:sldMk cId="3666854090" sldId="273"/>
            <ac:grpSpMk id="40" creationId="{DA50E586-4EA1-4347-A5A6-171FF3F742A9}"/>
          </ac:grpSpMkLst>
        </pc:grpChg>
        <pc:grpChg chg="add del">
          <ac:chgData name="Karanja, Alice" userId="f2d0da85-873c-4cb0-b852-d9dd9df4368e" providerId="ADAL" clId="{9EABF2E8-BCC7-45CF-9076-8C2D1EB0528F}" dt="2018-12-09T08:00:27.276" v="4743" actId="26606"/>
          <ac:grpSpMkLst>
            <pc:docMk/>
            <pc:sldMk cId="3666854090" sldId="273"/>
            <ac:grpSpMk id="43" creationId="{B4AAB4D5-8AD0-4193-95B8-AD95981A94F4}"/>
          </ac:grpSpMkLst>
        </pc:grpChg>
        <pc:grpChg chg="add">
          <ac:chgData name="Karanja, Alice" userId="f2d0da85-873c-4cb0-b852-d9dd9df4368e" providerId="ADAL" clId="{9EABF2E8-BCC7-45CF-9076-8C2D1EB0528F}" dt="2018-12-09T08:00:27.276" v="4743" actId="26606"/>
          <ac:grpSpMkLst>
            <pc:docMk/>
            <pc:sldMk cId="3666854090" sldId="273"/>
            <ac:grpSpMk id="49" creationId="{3ECC4D1C-E1C7-4901-A10B-E7B4EB6F6643}"/>
          </ac:grpSpMkLst>
        </pc:grpChg>
        <pc:picChg chg="add del mod">
          <ac:chgData name="Karanja, Alice" userId="f2d0da85-873c-4cb0-b852-d9dd9df4368e" providerId="ADAL" clId="{9EABF2E8-BCC7-45CF-9076-8C2D1EB0528F}" dt="2018-12-09T07:47:28.270" v="4460" actId="478"/>
          <ac:picMkLst>
            <pc:docMk/>
            <pc:sldMk cId="3666854090" sldId="273"/>
            <ac:picMk id="4" creationId="{49FA8767-E07D-4842-B13B-0135A130C61B}"/>
          </ac:picMkLst>
        </pc:picChg>
        <pc:picChg chg="add del mod">
          <ac:chgData name="Karanja, Alice" userId="f2d0da85-873c-4cb0-b852-d9dd9df4368e" providerId="ADAL" clId="{9EABF2E8-BCC7-45CF-9076-8C2D1EB0528F}" dt="2018-12-09T07:49:38.155" v="4465"/>
          <ac:picMkLst>
            <pc:docMk/>
            <pc:sldMk cId="3666854090" sldId="273"/>
            <ac:picMk id="5" creationId="{314A831F-8060-4AAD-8F9A-13A1BE5D1685}"/>
          </ac:picMkLst>
        </pc:picChg>
        <pc:picChg chg="add del mod">
          <ac:chgData name="Karanja, Alice" userId="f2d0da85-873c-4cb0-b852-d9dd9df4368e" providerId="ADAL" clId="{9EABF2E8-BCC7-45CF-9076-8C2D1EB0528F}" dt="2018-12-09T07:51:36.476" v="4543" actId="478"/>
          <ac:picMkLst>
            <pc:docMk/>
            <pc:sldMk cId="3666854090" sldId="273"/>
            <ac:picMk id="6" creationId="{C5F7CB8D-E96F-41CA-AD57-0694CF0CD3A3}"/>
          </ac:picMkLst>
        </pc:picChg>
        <pc:picChg chg="add mod ord">
          <ac:chgData name="Karanja, Alice" userId="f2d0da85-873c-4cb0-b852-d9dd9df4368e" providerId="ADAL" clId="{9EABF2E8-BCC7-45CF-9076-8C2D1EB0528F}" dt="2018-12-09T08:00:50.952" v="4749" actId="1076"/>
          <ac:picMkLst>
            <pc:docMk/>
            <pc:sldMk cId="3666854090" sldId="273"/>
            <ac:picMk id="7" creationId="{8D46DAB7-B6D0-45DA-BEB1-E7B6A6FDA030}"/>
          </ac:picMkLst>
        </pc:picChg>
        <pc:picChg chg="add mod ord">
          <ac:chgData name="Karanja, Alice" userId="f2d0da85-873c-4cb0-b852-d9dd9df4368e" providerId="ADAL" clId="{9EABF2E8-BCC7-45CF-9076-8C2D1EB0528F}" dt="2018-12-09T08:00:39.499" v="4746" actId="14100"/>
          <ac:picMkLst>
            <pc:docMk/>
            <pc:sldMk cId="3666854090" sldId="273"/>
            <ac:picMk id="8" creationId="{F95A3C54-5AC2-4460-BA14-E6466DC36090}"/>
          </ac:picMkLst>
        </pc:picChg>
      </pc:sldChg>
      <pc:sldChg chg="addSp delSp modSp add mod setBg">
        <pc:chgData name="Karanja, Alice" userId="f2d0da85-873c-4cb0-b852-d9dd9df4368e" providerId="ADAL" clId="{9EABF2E8-BCC7-45CF-9076-8C2D1EB0528F}" dt="2018-12-09T08:00:12.900" v="4742" actId="20577"/>
        <pc:sldMkLst>
          <pc:docMk/>
          <pc:sldMk cId="2272932369" sldId="274"/>
        </pc:sldMkLst>
        <pc:spChg chg="mod">
          <ac:chgData name="Karanja, Alice" userId="f2d0da85-873c-4cb0-b852-d9dd9df4368e" providerId="ADAL" clId="{9EABF2E8-BCC7-45CF-9076-8C2D1EB0528F}" dt="2018-12-09T07:58:08.703" v="4675" actId="26606"/>
          <ac:spMkLst>
            <pc:docMk/>
            <pc:sldMk cId="2272932369" sldId="274"/>
            <ac:spMk id="2" creationId="{F061A8E2-96DF-426F-8CF3-D0E205869720}"/>
          </ac:spMkLst>
        </pc:spChg>
        <pc:spChg chg="del">
          <ac:chgData name="Karanja, Alice" userId="f2d0da85-873c-4cb0-b852-d9dd9df4368e" providerId="ADAL" clId="{9EABF2E8-BCC7-45CF-9076-8C2D1EB0528F}" dt="2018-12-09T07:55:48.860" v="4583"/>
          <ac:spMkLst>
            <pc:docMk/>
            <pc:sldMk cId="2272932369" sldId="274"/>
            <ac:spMk id="3" creationId="{246CD7CD-ACCC-43CA-B003-937AA4A17EB2}"/>
          </ac:spMkLst>
        </pc:spChg>
        <pc:spChg chg="add mod">
          <ac:chgData name="Karanja, Alice" userId="f2d0da85-873c-4cb0-b852-d9dd9df4368e" providerId="ADAL" clId="{9EABF2E8-BCC7-45CF-9076-8C2D1EB0528F}" dt="2018-12-09T08:00:12.900" v="4742" actId="20577"/>
          <ac:spMkLst>
            <pc:docMk/>
            <pc:sldMk cId="2272932369" sldId="274"/>
            <ac:spMk id="10" creationId="{93563E94-F2F8-478D-BA45-FAEB6FB0BBD6}"/>
          </ac:spMkLst>
        </pc:spChg>
        <pc:spChg chg="add del">
          <ac:chgData name="Karanja, Alice" userId="f2d0da85-873c-4cb0-b852-d9dd9df4368e" providerId="ADAL" clId="{9EABF2E8-BCC7-45CF-9076-8C2D1EB0528F}" dt="2018-12-09T07:58:08.703" v="4675" actId="26606"/>
          <ac:spMkLst>
            <pc:docMk/>
            <pc:sldMk cId="2272932369" sldId="274"/>
            <ac:spMk id="22" creationId="{924C0032-B592-45AB-AD23-5A4BD369B60B}"/>
          </ac:spMkLst>
        </pc:spChg>
        <pc:spChg chg="add del">
          <ac:chgData name="Karanja, Alice" userId="f2d0da85-873c-4cb0-b852-d9dd9df4368e" providerId="ADAL" clId="{9EABF2E8-BCC7-45CF-9076-8C2D1EB0528F}" dt="2018-12-09T07:58:08.656" v="4674" actId="26606"/>
          <ac:spMkLst>
            <pc:docMk/>
            <pc:sldMk cId="2272932369" sldId="274"/>
            <ac:spMk id="36" creationId="{CBC3C8C6-98E2-45EF-AEFC-30C0DBA0E958}"/>
          </ac:spMkLst>
        </pc:spChg>
        <pc:spChg chg="add del">
          <ac:chgData name="Karanja, Alice" userId="f2d0da85-873c-4cb0-b852-d9dd9df4368e" providerId="ADAL" clId="{9EABF2E8-BCC7-45CF-9076-8C2D1EB0528F}" dt="2018-12-09T07:59:20.113" v="4729" actId="26606"/>
          <ac:spMkLst>
            <pc:docMk/>
            <pc:sldMk cId="2272932369" sldId="274"/>
            <ac:spMk id="39" creationId="{ED6475A3-FF98-4FA0-B527-600EBA9BD68F}"/>
          </ac:spMkLst>
        </pc:spChg>
        <pc:spChg chg="add">
          <ac:chgData name="Karanja, Alice" userId="f2d0da85-873c-4cb0-b852-d9dd9df4368e" providerId="ADAL" clId="{9EABF2E8-BCC7-45CF-9076-8C2D1EB0528F}" dt="2018-12-09T07:59:20.113" v="4729" actId="26606"/>
          <ac:spMkLst>
            <pc:docMk/>
            <pc:sldMk cId="2272932369" sldId="274"/>
            <ac:spMk id="53" creationId="{ED6475A3-FF98-4FA0-B527-600EBA9BD68F}"/>
          </ac:spMkLst>
        </pc:spChg>
        <pc:grpChg chg="add del">
          <ac:chgData name="Karanja, Alice" userId="f2d0da85-873c-4cb0-b852-d9dd9df4368e" providerId="ADAL" clId="{9EABF2E8-BCC7-45CF-9076-8C2D1EB0528F}" dt="2018-12-09T07:58:08.703" v="4675" actId="26606"/>
          <ac:grpSpMkLst>
            <pc:docMk/>
            <pc:sldMk cId="2272932369" sldId="274"/>
            <ac:grpSpMk id="13" creationId="{DA50E586-4EA1-4347-A5A6-171FF3F742A9}"/>
          </ac:grpSpMkLst>
        </pc:grpChg>
        <pc:grpChg chg="add del">
          <ac:chgData name="Karanja, Alice" userId="f2d0da85-873c-4cb0-b852-d9dd9df4368e" providerId="ADAL" clId="{9EABF2E8-BCC7-45CF-9076-8C2D1EB0528F}" dt="2018-12-09T07:58:08.656" v="4674" actId="26606"/>
          <ac:grpSpMkLst>
            <pc:docMk/>
            <pc:sldMk cId="2272932369" sldId="274"/>
            <ac:grpSpMk id="27" creationId="{B4AAB4D5-8AD0-4193-95B8-AD95981A94F4}"/>
          </ac:grpSpMkLst>
        </pc:grpChg>
        <pc:grpChg chg="add del">
          <ac:chgData name="Karanja, Alice" userId="f2d0da85-873c-4cb0-b852-d9dd9df4368e" providerId="ADAL" clId="{9EABF2E8-BCC7-45CF-9076-8C2D1EB0528F}" dt="2018-12-09T07:59:20.113" v="4729" actId="26606"/>
          <ac:grpSpMkLst>
            <pc:docMk/>
            <pc:sldMk cId="2272932369" sldId="274"/>
            <ac:grpSpMk id="38" creationId="{3ECC4D1C-E1C7-4901-A10B-E7B4EB6F6643}"/>
          </ac:grpSpMkLst>
        </pc:grpChg>
        <pc:grpChg chg="add">
          <ac:chgData name="Karanja, Alice" userId="f2d0da85-873c-4cb0-b852-d9dd9df4368e" providerId="ADAL" clId="{9EABF2E8-BCC7-45CF-9076-8C2D1EB0528F}" dt="2018-12-09T07:59:20.113" v="4729" actId="26606"/>
          <ac:grpSpMkLst>
            <pc:docMk/>
            <pc:sldMk cId="2272932369" sldId="274"/>
            <ac:grpSpMk id="44" creationId="{3ECC4D1C-E1C7-4901-A10B-E7B4EB6F6643}"/>
          </ac:grpSpMkLst>
        </pc:grpChg>
        <pc:picChg chg="add mod">
          <ac:chgData name="Karanja, Alice" userId="f2d0da85-873c-4cb0-b852-d9dd9df4368e" providerId="ADAL" clId="{9EABF2E8-BCC7-45CF-9076-8C2D1EB0528F}" dt="2018-12-09T07:59:34.695" v="4732" actId="14100"/>
          <ac:picMkLst>
            <pc:docMk/>
            <pc:sldMk cId="2272932369" sldId="274"/>
            <ac:picMk id="5" creationId="{4BCBB2BC-AC52-4BFA-9DE4-8F61311367D5}"/>
          </ac:picMkLst>
        </pc:picChg>
        <pc:picChg chg="add del mod">
          <ac:chgData name="Karanja, Alice" userId="f2d0da85-873c-4cb0-b852-d9dd9df4368e" providerId="ADAL" clId="{9EABF2E8-BCC7-45CF-9076-8C2D1EB0528F}" dt="2018-12-09T07:56:45.656" v="4589" actId="26606"/>
          <ac:picMkLst>
            <pc:docMk/>
            <pc:sldMk cId="2272932369" sldId="274"/>
            <ac:picMk id="7" creationId="{6C74FC09-6D47-4793-AC34-6ED859FEF69E}"/>
          </ac:picMkLst>
        </pc:picChg>
        <pc:picChg chg="add mod ord">
          <ac:chgData name="Karanja, Alice" userId="f2d0da85-873c-4cb0-b852-d9dd9df4368e" providerId="ADAL" clId="{9EABF2E8-BCC7-45CF-9076-8C2D1EB0528F}" dt="2018-12-09T07:59:51.663" v="4735" actId="14100"/>
          <ac:picMkLst>
            <pc:docMk/>
            <pc:sldMk cId="2272932369" sldId="274"/>
            <ac:picMk id="8" creationId="{6C74FC09-6D47-4793-AC34-6ED859FEF69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0C6F83-F4CE-4224-9BD6-430B86334C70}"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B1C4954E-FF98-4699-A908-CB362A862612}">
      <dgm:prSet/>
      <dgm:spPr/>
      <dgm:t>
        <a:bodyPr/>
        <a:lstStyle/>
        <a:p>
          <a:r>
            <a:rPr lang="en-US"/>
            <a:t>This data set was collected for purposes of city planning for housing needs in the community and to check for discrimination. Therefore the variables in the dataset are geared towards that. </a:t>
          </a:r>
        </a:p>
      </dgm:t>
    </dgm:pt>
    <dgm:pt modelId="{A744B31E-D32F-4879-AD6F-1B39AAACDD42}" type="parTrans" cxnId="{39462DAB-512D-4C2F-8985-ADCDF26BE745}">
      <dgm:prSet/>
      <dgm:spPr/>
      <dgm:t>
        <a:bodyPr/>
        <a:lstStyle/>
        <a:p>
          <a:endParaRPr lang="en-US"/>
        </a:p>
      </dgm:t>
    </dgm:pt>
    <dgm:pt modelId="{13B60F90-8009-495D-91FA-50B9B57CBABC}" type="sibTrans" cxnId="{39462DAB-512D-4C2F-8985-ADCDF26BE745}">
      <dgm:prSet phldrT="01" phldr="0"/>
      <dgm:spPr/>
      <dgm:t>
        <a:bodyPr/>
        <a:lstStyle/>
        <a:p>
          <a:r>
            <a:rPr lang="en-US" dirty="0"/>
            <a:t>01</a:t>
          </a:r>
        </a:p>
      </dgm:t>
    </dgm:pt>
    <dgm:pt modelId="{A218AFC9-F4B3-4DBF-BBA6-ACBCC76DE01B}">
      <dgm:prSet/>
      <dgm:spPr/>
      <dgm:t>
        <a:bodyPr/>
        <a:lstStyle/>
        <a:p>
          <a:r>
            <a:rPr lang="en-US"/>
            <a:t>However, I was using it to predict whose loan will be approved and which will not. Perhaps, there are more important variable that go into predicting loan approvals for the banks and other financial institutions.</a:t>
          </a:r>
        </a:p>
      </dgm:t>
    </dgm:pt>
    <dgm:pt modelId="{8894361A-82E7-430F-9EDA-F4E521713CE3}" type="parTrans" cxnId="{36CFD33C-2DE7-4CF0-82DA-69EE097A9187}">
      <dgm:prSet/>
      <dgm:spPr/>
      <dgm:t>
        <a:bodyPr/>
        <a:lstStyle/>
        <a:p>
          <a:endParaRPr lang="en-US"/>
        </a:p>
      </dgm:t>
    </dgm:pt>
    <dgm:pt modelId="{700DC501-5158-4F53-A5EE-7C75D67FCEB0}" type="sibTrans" cxnId="{36CFD33C-2DE7-4CF0-82DA-69EE097A9187}">
      <dgm:prSet phldrT="02" phldr="0"/>
      <dgm:spPr/>
      <dgm:t>
        <a:bodyPr/>
        <a:lstStyle/>
        <a:p>
          <a:r>
            <a:rPr lang="en-US"/>
            <a:t>02</a:t>
          </a:r>
        </a:p>
      </dgm:t>
    </dgm:pt>
    <dgm:pt modelId="{E8FC1519-0C5E-43EF-9CF8-18E9B74CDE12}">
      <dgm:prSet/>
      <dgm:spPr/>
      <dgm:t>
        <a:bodyPr/>
        <a:lstStyle/>
        <a:p>
          <a:r>
            <a:rPr lang="en-US"/>
            <a:t>Using the dataset for the wrong purpose- need credit history, other loans extended to applicant, education levels which could help approximate the income. </a:t>
          </a:r>
        </a:p>
      </dgm:t>
    </dgm:pt>
    <dgm:pt modelId="{38937072-A816-4946-8EEA-A0580AC2AA32}" type="parTrans" cxnId="{B4711D72-4C2A-4A8B-836F-D5788D1BD650}">
      <dgm:prSet/>
      <dgm:spPr/>
      <dgm:t>
        <a:bodyPr/>
        <a:lstStyle/>
        <a:p>
          <a:endParaRPr lang="en-US"/>
        </a:p>
      </dgm:t>
    </dgm:pt>
    <dgm:pt modelId="{BB68777E-8C89-48D8-A15E-DD957EE77517}" type="sibTrans" cxnId="{B4711D72-4C2A-4A8B-836F-D5788D1BD650}">
      <dgm:prSet phldrT="03" phldr="0"/>
      <dgm:spPr/>
      <dgm:t>
        <a:bodyPr/>
        <a:lstStyle/>
        <a:p>
          <a:r>
            <a:rPr lang="en-US"/>
            <a:t>03</a:t>
          </a:r>
        </a:p>
      </dgm:t>
    </dgm:pt>
    <dgm:pt modelId="{1C5565B2-9709-4401-915A-3D4D70A26E08}" type="pres">
      <dgm:prSet presAssocID="{3B0C6F83-F4CE-4224-9BD6-430B86334C70}" presName="Name0" presStyleCnt="0">
        <dgm:presLayoutVars>
          <dgm:animLvl val="lvl"/>
          <dgm:resizeHandles val="exact"/>
        </dgm:presLayoutVars>
      </dgm:prSet>
      <dgm:spPr/>
    </dgm:pt>
    <dgm:pt modelId="{35BEB0D1-4D82-46AE-89B5-38C424AC5F7F}" type="pres">
      <dgm:prSet presAssocID="{B1C4954E-FF98-4699-A908-CB362A862612}" presName="compositeNode" presStyleCnt="0">
        <dgm:presLayoutVars>
          <dgm:bulletEnabled val="1"/>
        </dgm:presLayoutVars>
      </dgm:prSet>
      <dgm:spPr/>
    </dgm:pt>
    <dgm:pt modelId="{FE021DB1-7EBA-4DD9-A7DD-219D07D472A5}" type="pres">
      <dgm:prSet presAssocID="{B1C4954E-FF98-4699-A908-CB362A862612}" presName="bgRect" presStyleLbl="alignNode1" presStyleIdx="0" presStyleCnt="3"/>
      <dgm:spPr/>
    </dgm:pt>
    <dgm:pt modelId="{A932AEFE-3ACE-4905-AB4C-F1EEEA41268E}" type="pres">
      <dgm:prSet presAssocID="{13B60F90-8009-495D-91FA-50B9B57CBABC}" presName="sibTransNodeRect" presStyleLbl="alignNode1" presStyleIdx="0" presStyleCnt="3">
        <dgm:presLayoutVars>
          <dgm:chMax val="0"/>
          <dgm:bulletEnabled val="1"/>
        </dgm:presLayoutVars>
      </dgm:prSet>
      <dgm:spPr/>
    </dgm:pt>
    <dgm:pt modelId="{66A84DEB-0FFB-4A82-B593-16A8F5DAC70E}" type="pres">
      <dgm:prSet presAssocID="{B1C4954E-FF98-4699-A908-CB362A862612}" presName="nodeRect" presStyleLbl="alignNode1" presStyleIdx="0" presStyleCnt="3">
        <dgm:presLayoutVars>
          <dgm:bulletEnabled val="1"/>
        </dgm:presLayoutVars>
      </dgm:prSet>
      <dgm:spPr/>
    </dgm:pt>
    <dgm:pt modelId="{C41D65E4-AC7A-4ACA-8963-E6F175BF0B1A}" type="pres">
      <dgm:prSet presAssocID="{13B60F90-8009-495D-91FA-50B9B57CBABC}" presName="sibTrans" presStyleCnt="0"/>
      <dgm:spPr/>
    </dgm:pt>
    <dgm:pt modelId="{23E173F4-445C-4DAB-BA1D-6EB3E6978CB7}" type="pres">
      <dgm:prSet presAssocID="{A218AFC9-F4B3-4DBF-BBA6-ACBCC76DE01B}" presName="compositeNode" presStyleCnt="0">
        <dgm:presLayoutVars>
          <dgm:bulletEnabled val="1"/>
        </dgm:presLayoutVars>
      </dgm:prSet>
      <dgm:spPr/>
    </dgm:pt>
    <dgm:pt modelId="{82BCE600-228C-4796-952D-1A70B958F8BB}" type="pres">
      <dgm:prSet presAssocID="{A218AFC9-F4B3-4DBF-BBA6-ACBCC76DE01B}" presName="bgRect" presStyleLbl="alignNode1" presStyleIdx="1" presStyleCnt="3"/>
      <dgm:spPr/>
    </dgm:pt>
    <dgm:pt modelId="{99A8C9EA-84F0-4E49-9D0E-D581C77ED4C4}" type="pres">
      <dgm:prSet presAssocID="{700DC501-5158-4F53-A5EE-7C75D67FCEB0}" presName="sibTransNodeRect" presStyleLbl="alignNode1" presStyleIdx="1" presStyleCnt="3">
        <dgm:presLayoutVars>
          <dgm:chMax val="0"/>
          <dgm:bulletEnabled val="1"/>
        </dgm:presLayoutVars>
      </dgm:prSet>
      <dgm:spPr/>
    </dgm:pt>
    <dgm:pt modelId="{A761C18B-553E-4658-8820-78D9C7826F95}" type="pres">
      <dgm:prSet presAssocID="{A218AFC9-F4B3-4DBF-BBA6-ACBCC76DE01B}" presName="nodeRect" presStyleLbl="alignNode1" presStyleIdx="1" presStyleCnt="3">
        <dgm:presLayoutVars>
          <dgm:bulletEnabled val="1"/>
        </dgm:presLayoutVars>
      </dgm:prSet>
      <dgm:spPr/>
    </dgm:pt>
    <dgm:pt modelId="{F35AF707-3535-4602-BF32-CDAF60FAACD3}" type="pres">
      <dgm:prSet presAssocID="{700DC501-5158-4F53-A5EE-7C75D67FCEB0}" presName="sibTrans" presStyleCnt="0"/>
      <dgm:spPr/>
    </dgm:pt>
    <dgm:pt modelId="{027CCCD7-6EC5-42B5-A4EE-680D72170A75}" type="pres">
      <dgm:prSet presAssocID="{E8FC1519-0C5E-43EF-9CF8-18E9B74CDE12}" presName="compositeNode" presStyleCnt="0">
        <dgm:presLayoutVars>
          <dgm:bulletEnabled val="1"/>
        </dgm:presLayoutVars>
      </dgm:prSet>
      <dgm:spPr/>
    </dgm:pt>
    <dgm:pt modelId="{C999BBAA-2ABD-4838-B2D1-8709BED1B26B}" type="pres">
      <dgm:prSet presAssocID="{E8FC1519-0C5E-43EF-9CF8-18E9B74CDE12}" presName="bgRect" presStyleLbl="alignNode1" presStyleIdx="2" presStyleCnt="3"/>
      <dgm:spPr/>
    </dgm:pt>
    <dgm:pt modelId="{8719E31E-5D54-48F1-94CA-2D5AE4D89872}" type="pres">
      <dgm:prSet presAssocID="{BB68777E-8C89-48D8-A15E-DD957EE77517}" presName="sibTransNodeRect" presStyleLbl="alignNode1" presStyleIdx="2" presStyleCnt="3">
        <dgm:presLayoutVars>
          <dgm:chMax val="0"/>
          <dgm:bulletEnabled val="1"/>
        </dgm:presLayoutVars>
      </dgm:prSet>
      <dgm:spPr/>
    </dgm:pt>
    <dgm:pt modelId="{A6668065-EF78-4EDE-A5B9-743DF640DAF9}" type="pres">
      <dgm:prSet presAssocID="{E8FC1519-0C5E-43EF-9CF8-18E9B74CDE12}" presName="nodeRect" presStyleLbl="alignNode1" presStyleIdx="2" presStyleCnt="3">
        <dgm:presLayoutVars>
          <dgm:bulletEnabled val="1"/>
        </dgm:presLayoutVars>
      </dgm:prSet>
      <dgm:spPr/>
    </dgm:pt>
  </dgm:ptLst>
  <dgm:cxnLst>
    <dgm:cxn modelId="{95ECFF0B-F770-484D-B709-6F9532AD41EF}" type="presOf" srcId="{B1C4954E-FF98-4699-A908-CB362A862612}" destId="{FE021DB1-7EBA-4DD9-A7DD-219D07D472A5}" srcOrd="0" destOrd="0" presId="urn:microsoft.com/office/officeart/2016/7/layout/LinearBlockProcessNumbered"/>
    <dgm:cxn modelId="{15EFE32D-3ACE-4F04-86B6-B3E80B7E9C64}" type="presOf" srcId="{E8FC1519-0C5E-43EF-9CF8-18E9B74CDE12}" destId="{A6668065-EF78-4EDE-A5B9-743DF640DAF9}" srcOrd="1" destOrd="0" presId="urn:microsoft.com/office/officeart/2016/7/layout/LinearBlockProcessNumbered"/>
    <dgm:cxn modelId="{36CFD33C-2DE7-4CF0-82DA-69EE097A9187}" srcId="{3B0C6F83-F4CE-4224-9BD6-430B86334C70}" destId="{A218AFC9-F4B3-4DBF-BBA6-ACBCC76DE01B}" srcOrd="1" destOrd="0" parTransId="{8894361A-82E7-430F-9EDA-F4E521713CE3}" sibTransId="{700DC501-5158-4F53-A5EE-7C75D67FCEB0}"/>
    <dgm:cxn modelId="{30C82663-D6FE-4803-8CC7-B9BED788F4C4}" type="presOf" srcId="{3B0C6F83-F4CE-4224-9BD6-430B86334C70}" destId="{1C5565B2-9709-4401-915A-3D4D70A26E08}" srcOrd="0" destOrd="0" presId="urn:microsoft.com/office/officeart/2016/7/layout/LinearBlockProcessNumbered"/>
    <dgm:cxn modelId="{1C005466-76C2-4480-A4C6-47C436CDCCC4}" type="presOf" srcId="{E8FC1519-0C5E-43EF-9CF8-18E9B74CDE12}" destId="{C999BBAA-2ABD-4838-B2D1-8709BED1B26B}" srcOrd="0" destOrd="0" presId="urn:microsoft.com/office/officeart/2016/7/layout/LinearBlockProcessNumbered"/>
    <dgm:cxn modelId="{38CB5A6A-14C1-494D-A1BA-A4011C14AA35}" type="presOf" srcId="{B1C4954E-FF98-4699-A908-CB362A862612}" destId="{66A84DEB-0FFB-4A82-B593-16A8F5DAC70E}" srcOrd="1" destOrd="0" presId="urn:microsoft.com/office/officeart/2016/7/layout/LinearBlockProcessNumbered"/>
    <dgm:cxn modelId="{B6113F4B-9408-443B-8D6A-B52FBBF97B2E}" type="presOf" srcId="{13B60F90-8009-495D-91FA-50B9B57CBABC}" destId="{A932AEFE-3ACE-4905-AB4C-F1EEEA41268E}" srcOrd="0" destOrd="0" presId="urn:microsoft.com/office/officeart/2016/7/layout/LinearBlockProcessNumbered"/>
    <dgm:cxn modelId="{B4711D72-4C2A-4A8B-836F-D5788D1BD650}" srcId="{3B0C6F83-F4CE-4224-9BD6-430B86334C70}" destId="{E8FC1519-0C5E-43EF-9CF8-18E9B74CDE12}" srcOrd="2" destOrd="0" parTransId="{38937072-A816-4946-8EEA-A0580AC2AA32}" sibTransId="{BB68777E-8C89-48D8-A15E-DD957EE77517}"/>
    <dgm:cxn modelId="{25E2BF72-35E9-4D3D-98C2-A984E0AAD206}" type="presOf" srcId="{A218AFC9-F4B3-4DBF-BBA6-ACBCC76DE01B}" destId="{82BCE600-228C-4796-952D-1A70B958F8BB}" srcOrd="0" destOrd="0" presId="urn:microsoft.com/office/officeart/2016/7/layout/LinearBlockProcessNumbered"/>
    <dgm:cxn modelId="{7432E87B-1CC1-46A1-8C6E-2397130C142D}" type="presOf" srcId="{700DC501-5158-4F53-A5EE-7C75D67FCEB0}" destId="{99A8C9EA-84F0-4E49-9D0E-D581C77ED4C4}" srcOrd="0" destOrd="0" presId="urn:microsoft.com/office/officeart/2016/7/layout/LinearBlockProcessNumbered"/>
    <dgm:cxn modelId="{9DF1987D-6E27-47CE-88AC-ED18DD0D8096}" type="presOf" srcId="{BB68777E-8C89-48D8-A15E-DD957EE77517}" destId="{8719E31E-5D54-48F1-94CA-2D5AE4D89872}" srcOrd="0" destOrd="0" presId="urn:microsoft.com/office/officeart/2016/7/layout/LinearBlockProcessNumbered"/>
    <dgm:cxn modelId="{39462DAB-512D-4C2F-8985-ADCDF26BE745}" srcId="{3B0C6F83-F4CE-4224-9BD6-430B86334C70}" destId="{B1C4954E-FF98-4699-A908-CB362A862612}" srcOrd="0" destOrd="0" parTransId="{A744B31E-D32F-4879-AD6F-1B39AAACDD42}" sibTransId="{13B60F90-8009-495D-91FA-50B9B57CBABC}"/>
    <dgm:cxn modelId="{9314DEE8-E913-4B54-BA09-AC6B37F6FC76}" type="presOf" srcId="{A218AFC9-F4B3-4DBF-BBA6-ACBCC76DE01B}" destId="{A761C18B-553E-4658-8820-78D9C7826F95}" srcOrd="1" destOrd="0" presId="urn:microsoft.com/office/officeart/2016/7/layout/LinearBlockProcessNumbered"/>
    <dgm:cxn modelId="{7ECA1DAB-0ADC-4EC1-B90C-91EE1C2DCF9F}" type="presParOf" srcId="{1C5565B2-9709-4401-915A-3D4D70A26E08}" destId="{35BEB0D1-4D82-46AE-89B5-38C424AC5F7F}" srcOrd="0" destOrd="0" presId="urn:microsoft.com/office/officeart/2016/7/layout/LinearBlockProcessNumbered"/>
    <dgm:cxn modelId="{0B85B815-CEE2-4D21-A702-9E62B4F3040C}" type="presParOf" srcId="{35BEB0D1-4D82-46AE-89B5-38C424AC5F7F}" destId="{FE021DB1-7EBA-4DD9-A7DD-219D07D472A5}" srcOrd="0" destOrd="0" presId="urn:microsoft.com/office/officeart/2016/7/layout/LinearBlockProcessNumbered"/>
    <dgm:cxn modelId="{4DEE4441-BE68-4FB4-8BC5-57A2237F80F8}" type="presParOf" srcId="{35BEB0D1-4D82-46AE-89B5-38C424AC5F7F}" destId="{A932AEFE-3ACE-4905-AB4C-F1EEEA41268E}" srcOrd="1" destOrd="0" presId="urn:microsoft.com/office/officeart/2016/7/layout/LinearBlockProcessNumbered"/>
    <dgm:cxn modelId="{029132E8-AD94-403C-93C7-0552B59B19AD}" type="presParOf" srcId="{35BEB0D1-4D82-46AE-89B5-38C424AC5F7F}" destId="{66A84DEB-0FFB-4A82-B593-16A8F5DAC70E}" srcOrd="2" destOrd="0" presId="urn:microsoft.com/office/officeart/2016/7/layout/LinearBlockProcessNumbered"/>
    <dgm:cxn modelId="{46CEA02C-155B-412D-8CE9-AFFC39F64E92}" type="presParOf" srcId="{1C5565B2-9709-4401-915A-3D4D70A26E08}" destId="{C41D65E4-AC7A-4ACA-8963-E6F175BF0B1A}" srcOrd="1" destOrd="0" presId="urn:microsoft.com/office/officeart/2016/7/layout/LinearBlockProcessNumbered"/>
    <dgm:cxn modelId="{5342F165-4203-4584-97BC-DF184F9D33A4}" type="presParOf" srcId="{1C5565B2-9709-4401-915A-3D4D70A26E08}" destId="{23E173F4-445C-4DAB-BA1D-6EB3E6978CB7}" srcOrd="2" destOrd="0" presId="urn:microsoft.com/office/officeart/2016/7/layout/LinearBlockProcessNumbered"/>
    <dgm:cxn modelId="{9D761813-4E99-4B8F-AA51-33A173113C85}" type="presParOf" srcId="{23E173F4-445C-4DAB-BA1D-6EB3E6978CB7}" destId="{82BCE600-228C-4796-952D-1A70B958F8BB}" srcOrd="0" destOrd="0" presId="urn:microsoft.com/office/officeart/2016/7/layout/LinearBlockProcessNumbered"/>
    <dgm:cxn modelId="{4E9341EE-A418-464F-82FC-45BAC51902F9}" type="presParOf" srcId="{23E173F4-445C-4DAB-BA1D-6EB3E6978CB7}" destId="{99A8C9EA-84F0-4E49-9D0E-D581C77ED4C4}" srcOrd="1" destOrd="0" presId="urn:microsoft.com/office/officeart/2016/7/layout/LinearBlockProcessNumbered"/>
    <dgm:cxn modelId="{1662216A-0DB4-4F83-A769-F7AAD7B4330C}" type="presParOf" srcId="{23E173F4-445C-4DAB-BA1D-6EB3E6978CB7}" destId="{A761C18B-553E-4658-8820-78D9C7826F95}" srcOrd="2" destOrd="0" presId="urn:microsoft.com/office/officeart/2016/7/layout/LinearBlockProcessNumbered"/>
    <dgm:cxn modelId="{D7E27876-78AB-4832-93E3-B9A09C726275}" type="presParOf" srcId="{1C5565B2-9709-4401-915A-3D4D70A26E08}" destId="{F35AF707-3535-4602-BF32-CDAF60FAACD3}" srcOrd="3" destOrd="0" presId="urn:microsoft.com/office/officeart/2016/7/layout/LinearBlockProcessNumbered"/>
    <dgm:cxn modelId="{2921A8AA-E993-44D4-BB14-C5B37E0B6F94}" type="presParOf" srcId="{1C5565B2-9709-4401-915A-3D4D70A26E08}" destId="{027CCCD7-6EC5-42B5-A4EE-680D72170A75}" srcOrd="4" destOrd="0" presId="urn:microsoft.com/office/officeart/2016/7/layout/LinearBlockProcessNumbered"/>
    <dgm:cxn modelId="{E11B3D25-D56A-4734-B7BC-B9D868C3FE1A}" type="presParOf" srcId="{027CCCD7-6EC5-42B5-A4EE-680D72170A75}" destId="{C999BBAA-2ABD-4838-B2D1-8709BED1B26B}" srcOrd="0" destOrd="0" presId="urn:microsoft.com/office/officeart/2016/7/layout/LinearBlockProcessNumbered"/>
    <dgm:cxn modelId="{FD339760-B38A-4AAE-B4D7-3E86C9F717CB}" type="presParOf" srcId="{027CCCD7-6EC5-42B5-A4EE-680D72170A75}" destId="{8719E31E-5D54-48F1-94CA-2D5AE4D89872}" srcOrd="1" destOrd="0" presId="urn:microsoft.com/office/officeart/2016/7/layout/LinearBlockProcessNumbered"/>
    <dgm:cxn modelId="{5536C898-DDBD-48FA-AB47-0BD186CB64FB}" type="presParOf" srcId="{027CCCD7-6EC5-42B5-A4EE-680D72170A75}" destId="{A6668065-EF78-4EDE-A5B9-743DF640DAF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21DB1-7EBA-4DD9-A7DD-219D07D472A5}">
      <dsp:nvSpPr>
        <dsp:cNvPr id="0" name=""/>
        <dsp:cNvSpPr/>
      </dsp:nvSpPr>
      <dsp:spPr>
        <a:xfrm>
          <a:off x="751" y="0"/>
          <a:ext cx="3045531" cy="3422683"/>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622300">
            <a:lnSpc>
              <a:spcPct val="90000"/>
            </a:lnSpc>
            <a:spcBef>
              <a:spcPct val="0"/>
            </a:spcBef>
            <a:spcAft>
              <a:spcPct val="35000"/>
            </a:spcAft>
            <a:buNone/>
          </a:pPr>
          <a:r>
            <a:rPr lang="en-US" sz="1400" kern="1200"/>
            <a:t>This data set was collected for purposes of city planning for housing needs in the community and to check for discrimination. Therefore the variables in the dataset are geared towards that. </a:t>
          </a:r>
        </a:p>
      </dsp:txBody>
      <dsp:txXfrm>
        <a:off x="751" y="1369073"/>
        <a:ext cx="3045531" cy="2053609"/>
      </dsp:txXfrm>
    </dsp:sp>
    <dsp:sp modelId="{A932AEFE-3ACE-4905-AB4C-F1EEEA41268E}">
      <dsp:nvSpPr>
        <dsp:cNvPr id="0" name=""/>
        <dsp:cNvSpPr/>
      </dsp:nvSpPr>
      <dsp:spPr>
        <a:xfrm>
          <a:off x="751" y="0"/>
          <a:ext cx="3045531" cy="136907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751" y="0"/>
        <a:ext cx="3045531" cy="1369073"/>
      </dsp:txXfrm>
    </dsp:sp>
    <dsp:sp modelId="{82BCE600-228C-4796-952D-1A70B958F8BB}">
      <dsp:nvSpPr>
        <dsp:cNvPr id="0" name=""/>
        <dsp:cNvSpPr/>
      </dsp:nvSpPr>
      <dsp:spPr>
        <a:xfrm>
          <a:off x="3289925" y="0"/>
          <a:ext cx="3045531" cy="3422683"/>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622300">
            <a:lnSpc>
              <a:spcPct val="90000"/>
            </a:lnSpc>
            <a:spcBef>
              <a:spcPct val="0"/>
            </a:spcBef>
            <a:spcAft>
              <a:spcPct val="35000"/>
            </a:spcAft>
            <a:buNone/>
          </a:pPr>
          <a:r>
            <a:rPr lang="en-US" sz="1400" kern="1200"/>
            <a:t>However, I was using it to predict whose loan will be approved and which will not. Perhaps, there are more important variable that go into predicting loan approvals for the banks and other financial institutions.</a:t>
          </a:r>
        </a:p>
      </dsp:txBody>
      <dsp:txXfrm>
        <a:off x="3289925" y="1369073"/>
        <a:ext cx="3045531" cy="2053609"/>
      </dsp:txXfrm>
    </dsp:sp>
    <dsp:sp modelId="{99A8C9EA-84F0-4E49-9D0E-D581C77ED4C4}">
      <dsp:nvSpPr>
        <dsp:cNvPr id="0" name=""/>
        <dsp:cNvSpPr/>
      </dsp:nvSpPr>
      <dsp:spPr>
        <a:xfrm>
          <a:off x="3289925" y="0"/>
          <a:ext cx="3045531" cy="136907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89925" y="0"/>
        <a:ext cx="3045531" cy="1369073"/>
      </dsp:txXfrm>
    </dsp:sp>
    <dsp:sp modelId="{C999BBAA-2ABD-4838-B2D1-8709BED1B26B}">
      <dsp:nvSpPr>
        <dsp:cNvPr id="0" name=""/>
        <dsp:cNvSpPr/>
      </dsp:nvSpPr>
      <dsp:spPr>
        <a:xfrm>
          <a:off x="6579099" y="0"/>
          <a:ext cx="3045531" cy="3422683"/>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622300">
            <a:lnSpc>
              <a:spcPct val="90000"/>
            </a:lnSpc>
            <a:spcBef>
              <a:spcPct val="0"/>
            </a:spcBef>
            <a:spcAft>
              <a:spcPct val="35000"/>
            </a:spcAft>
            <a:buNone/>
          </a:pPr>
          <a:r>
            <a:rPr lang="en-US" sz="1400" kern="1200"/>
            <a:t>Using the dataset for the wrong purpose- need credit history, other loans extended to applicant, education levels which could help approximate the income. </a:t>
          </a:r>
        </a:p>
      </dsp:txBody>
      <dsp:txXfrm>
        <a:off x="6579099" y="1369073"/>
        <a:ext cx="3045531" cy="2053609"/>
      </dsp:txXfrm>
    </dsp:sp>
    <dsp:sp modelId="{8719E31E-5D54-48F1-94CA-2D5AE4D89872}">
      <dsp:nvSpPr>
        <dsp:cNvPr id="0" name=""/>
        <dsp:cNvSpPr/>
      </dsp:nvSpPr>
      <dsp:spPr>
        <a:xfrm>
          <a:off x="6579099" y="0"/>
          <a:ext cx="3045531" cy="136907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579099" y="0"/>
        <a:ext cx="3045531" cy="136907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12/8/2018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12/8/2018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12/8/2018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12/8/2018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12/8/2018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hyperlink" Target="https://towardsdatascience.com/random-forest-in-python-24d0893d51c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cfpb.github.io/api/hmda/fields.html" TargetMode="External"/><Relationship Id="rId2" Type="http://schemas.openxmlformats.org/officeDocument/2006/relationships/hyperlink" Target="http://www.gpo.gov/fdsys/pkg/USCODE-2011-title12/pdf/USCODE-2011-title12-chap29.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nsumerfinance.gov/data-research/hmda/exp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C93B-437E-4308-973A-327DB4B0B377}"/>
              </a:ext>
            </a:extLst>
          </p:cNvPr>
          <p:cNvSpPr>
            <a:spLocks noGrp="1"/>
          </p:cNvSpPr>
          <p:nvPr>
            <p:ph type="ctrTitle"/>
          </p:nvPr>
        </p:nvSpPr>
        <p:spPr/>
        <p:txBody>
          <a:bodyPr/>
          <a:lstStyle/>
          <a:p>
            <a:r>
              <a:rPr lang="en-US" b="1" cap="all" dirty="0"/>
              <a:t>Texas HMDA LOAN </a:t>
            </a:r>
            <a:br>
              <a:rPr lang="en-US" b="1" cap="all" dirty="0"/>
            </a:br>
            <a:endParaRPr lang="en-US" dirty="0"/>
          </a:p>
        </p:txBody>
      </p:sp>
      <p:sp>
        <p:nvSpPr>
          <p:cNvPr id="3" name="Subtitle 2">
            <a:extLst>
              <a:ext uri="{FF2B5EF4-FFF2-40B4-BE49-F238E27FC236}">
                <a16:creationId xmlns:a16="http://schemas.microsoft.com/office/drawing/2014/main" id="{21AB113F-BBD8-4198-873C-0A2CE00BE5BD}"/>
              </a:ext>
            </a:extLst>
          </p:cNvPr>
          <p:cNvSpPr>
            <a:spLocks noGrp="1"/>
          </p:cNvSpPr>
          <p:nvPr>
            <p:ph type="subTitle" idx="1"/>
          </p:nvPr>
        </p:nvSpPr>
        <p:spPr/>
        <p:txBody>
          <a:bodyPr>
            <a:normAutofit fontScale="92500"/>
          </a:bodyPr>
          <a:lstStyle/>
          <a:p>
            <a:r>
              <a:rPr lang="en-US" dirty="0"/>
              <a:t>Loan Approval :</a:t>
            </a:r>
          </a:p>
          <a:p>
            <a:r>
              <a:rPr lang="en-US" dirty="0"/>
              <a:t>Random forest vs decision tree models vs Logistic Regression models</a:t>
            </a:r>
          </a:p>
        </p:txBody>
      </p:sp>
    </p:spTree>
    <p:extLst>
      <p:ext uri="{BB962C8B-B14F-4D97-AF65-F5344CB8AC3E}">
        <p14:creationId xmlns:p14="http://schemas.microsoft.com/office/powerpoint/2010/main" val="362223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73C75B33-8B9C-4C30-B69D-6F21F9FFF7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E7733D14-EF47-47BB-93CA-C498A30E0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7C8D7967-7E76-49C0-8910-644CD2B54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F12E5B9-C9F8-411B-B84F-E7777AA9695D}"/>
              </a:ext>
            </a:extLst>
          </p:cNvPr>
          <p:cNvSpPr>
            <a:spLocks noGrp="1"/>
          </p:cNvSpPr>
          <p:nvPr>
            <p:ph type="title"/>
          </p:nvPr>
        </p:nvSpPr>
        <p:spPr>
          <a:xfrm>
            <a:off x="1154955" y="973668"/>
            <a:ext cx="2942210" cy="1020232"/>
          </a:xfrm>
        </p:spPr>
        <p:txBody>
          <a:bodyPr vert="horz" lIns="91440" tIns="45720" rIns="91440" bIns="45720" rtlCol="0" anchor="ctr">
            <a:normAutofit fontScale="90000"/>
          </a:bodyPr>
          <a:lstStyle/>
          <a:p>
            <a:r>
              <a:rPr lang="en-US" dirty="0"/>
              <a:t>Variable importance</a:t>
            </a:r>
          </a:p>
        </p:txBody>
      </p:sp>
      <p:sp>
        <p:nvSpPr>
          <p:cNvPr id="4" name="Content Placeholder 3">
            <a:extLst>
              <a:ext uri="{FF2B5EF4-FFF2-40B4-BE49-F238E27FC236}">
                <a16:creationId xmlns:a16="http://schemas.microsoft.com/office/drawing/2014/main" id="{95502515-085D-401E-A410-A50B18A39185}"/>
              </a:ext>
            </a:extLst>
          </p:cNvPr>
          <p:cNvSpPr>
            <a:spLocks noGrp="1"/>
          </p:cNvSpPr>
          <p:nvPr>
            <p:ph sz="half" idx="2"/>
          </p:nvPr>
        </p:nvSpPr>
        <p:spPr>
          <a:xfrm>
            <a:off x="1154955" y="2120900"/>
            <a:ext cx="3133726" cy="3898900"/>
          </a:xfrm>
        </p:spPr>
        <p:txBody>
          <a:bodyPr vert="horz" lIns="91440" tIns="45720" rIns="91440" bIns="45720" rtlCol="0">
            <a:normAutofit/>
          </a:bodyPr>
          <a:lstStyle/>
          <a:p>
            <a:r>
              <a:rPr lang="en-US" dirty="0">
                <a:solidFill>
                  <a:schemeClr val="bg1"/>
                </a:solidFill>
              </a:rPr>
              <a:t>Loan amount and applicant income are the most important variables in our dataset.</a:t>
            </a:r>
          </a:p>
        </p:txBody>
      </p:sp>
      <p:sp>
        <p:nvSpPr>
          <p:cNvPr id="32" name="Rectangle 31">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8D22B170-D28B-40EE-B67A-4D4203A56020}"/>
              </a:ext>
            </a:extLst>
          </p:cNvPr>
          <p:cNvPicPr>
            <a:picLocks noGrp="1" noChangeAspect="1"/>
          </p:cNvPicPr>
          <p:nvPr>
            <p:ph sz="half" idx="1"/>
          </p:nvPr>
        </p:nvPicPr>
        <p:blipFill>
          <a:blip r:embed="rId3"/>
          <a:stretch>
            <a:fillRect/>
          </a:stretch>
        </p:blipFill>
        <p:spPr>
          <a:xfrm>
            <a:off x="5580893" y="479558"/>
            <a:ext cx="6055253" cy="5268780"/>
          </a:xfrm>
          <a:prstGeom prst="rect">
            <a:avLst/>
          </a:prstGeom>
        </p:spPr>
      </p:pic>
    </p:spTree>
    <p:extLst>
      <p:ext uri="{BB962C8B-B14F-4D97-AF65-F5344CB8AC3E}">
        <p14:creationId xmlns:p14="http://schemas.microsoft.com/office/powerpoint/2010/main" val="78177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4AD34A8-5601-4EAE-8384-2C7618B07D52}"/>
              </a:ext>
            </a:extLst>
          </p:cNvPr>
          <p:cNvGraphicFramePr>
            <a:graphicFrameLocks noGrp="1"/>
          </p:cNvGraphicFramePr>
          <p:nvPr>
            <p:extLst>
              <p:ext uri="{D42A27DB-BD31-4B8C-83A1-F6EECF244321}">
                <p14:modId xmlns:p14="http://schemas.microsoft.com/office/powerpoint/2010/main" val="2139413493"/>
              </p:ext>
            </p:extLst>
          </p:nvPr>
        </p:nvGraphicFramePr>
        <p:xfrm>
          <a:off x="2032000" y="609600"/>
          <a:ext cx="8198678" cy="4518992"/>
        </p:xfrm>
        <a:graphic>
          <a:graphicData uri="http://schemas.openxmlformats.org/drawingml/2006/table">
            <a:tbl>
              <a:tblPr firstRow="1" bandRow="1">
                <a:tableStyleId>{5C22544A-7EE6-4342-B048-85BDC9FD1C3A}</a:tableStyleId>
              </a:tblPr>
              <a:tblGrid>
                <a:gridCol w="5428974">
                  <a:extLst>
                    <a:ext uri="{9D8B030D-6E8A-4147-A177-3AD203B41FA5}">
                      <a16:colId xmlns:a16="http://schemas.microsoft.com/office/drawing/2014/main" val="3373872144"/>
                    </a:ext>
                  </a:extLst>
                </a:gridCol>
                <a:gridCol w="2769704">
                  <a:extLst>
                    <a:ext uri="{9D8B030D-6E8A-4147-A177-3AD203B41FA5}">
                      <a16:colId xmlns:a16="http://schemas.microsoft.com/office/drawing/2014/main" val="2392390780"/>
                    </a:ext>
                  </a:extLst>
                </a:gridCol>
              </a:tblGrid>
              <a:tr h="1105718">
                <a:tc>
                  <a:txBody>
                    <a:bodyPr/>
                    <a:lstStyle/>
                    <a:p>
                      <a:r>
                        <a:rPr lang="en-US" dirty="0"/>
                        <a:t>Model / algorithm</a:t>
                      </a:r>
                    </a:p>
                  </a:txBody>
                  <a:tcPr/>
                </a:tc>
                <a:tc>
                  <a:txBody>
                    <a:bodyPr/>
                    <a:lstStyle/>
                    <a:p>
                      <a:r>
                        <a:rPr lang="en-US" dirty="0"/>
                        <a:t> accuracy score</a:t>
                      </a:r>
                    </a:p>
                  </a:txBody>
                  <a:tcPr/>
                </a:tc>
                <a:extLst>
                  <a:ext uri="{0D108BD9-81ED-4DB2-BD59-A6C34878D82A}">
                    <a16:rowId xmlns:a16="http://schemas.microsoft.com/office/drawing/2014/main" val="3930083660"/>
                  </a:ext>
                </a:extLst>
              </a:tr>
              <a:tr h="568879">
                <a:tc>
                  <a:txBody>
                    <a:bodyPr/>
                    <a:lstStyle/>
                    <a:p>
                      <a:r>
                        <a:rPr lang="en-US" dirty="0"/>
                        <a:t>Random Forest  </a:t>
                      </a:r>
                    </a:p>
                  </a:txBody>
                  <a:tcPr/>
                </a:tc>
                <a:tc>
                  <a:txBody>
                    <a:bodyPr/>
                    <a:lstStyle/>
                    <a:p>
                      <a:r>
                        <a:rPr lang="en-US" dirty="0"/>
                        <a:t>0.5942115783691406</a:t>
                      </a:r>
                    </a:p>
                  </a:txBody>
                  <a:tcPr/>
                </a:tc>
                <a:extLst>
                  <a:ext uri="{0D108BD9-81ED-4DB2-BD59-A6C34878D82A}">
                    <a16:rowId xmlns:a16="http://schemas.microsoft.com/office/drawing/2014/main" val="13717829"/>
                  </a:ext>
                </a:extLst>
              </a:tr>
              <a:tr h="568879">
                <a:tc>
                  <a:txBody>
                    <a:bodyPr/>
                    <a:lstStyle/>
                    <a:p>
                      <a:r>
                        <a:rPr lang="en-US" dirty="0"/>
                        <a:t>Random Forest 5-fold cross validation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0.6673579801589049</a:t>
                      </a:r>
                    </a:p>
                  </a:txBody>
                  <a:tcPr/>
                </a:tc>
                <a:extLst>
                  <a:ext uri="{0D108BD9-81ED-4DB2-BD59-A6C34878D82A}">
                    <a16:rowId xmlns:a16="http://schemas.microsoft.com/office/drawing/2014/main" val="4173284769"/>
                  </a:ext>
                </a:extLst>
              </a:tr>
              <a:tr h="568879">
                <a:tc>
                  <a:txBody>
                    <a:bodyPr/>
                    <a:lstStyle/>
                    <a:p>
                      <a:r>
                        <a:rPr lang="en-US" dirty="0"/>
                        <a:t>Random forest 10-fold cross validation n =40</a:t>
                      </a:r>
                    </a:p>
                  </a:txBody>
                  <a:tcPr/>
                </a:tc>
                <a:tc>
                  <a:txBody>
                    <a:bodyPr/>
                    <a:lstStyle/>
                    <a:p>
                      <a:r>
                        <a:rPr lang="en-US" dirty="0"/>
                        <a:t>0.6676033970673318</a:t>
                      </a:r>
                    </a:p>
                  </a:txBody>
                  <a:tcPr/>
                </a:tc>
                <a:extLst>
                  <a:ext uri="{0D108BD9-81ED-4DB2-BD59-A6C34878D82A}">
                    <a16:rowId xmlns:a16="http://schemas.microsoft.com/office/drawing/2014/main" val="4237221433"/>
                  </a:ext>
                </a:extLst>
              </a:tr>
              <a:tr h="5688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Random forest 10-fold cross validation n =100</a:t>
                      </a:r>
                    </a:p>
                  </a:txBody>
                  <a:tcPr/>
                </a:tc>
                <a:tc>
                  <a:txBody>
                    <a:bodyPr/>
                    <a:lstStyle/>
                    <a:p>
                      <a:r>
                        <a:rPr lang="en-US" dirty="0"/>
                        <a:t>0.6678640676267712</a:t>
                      </a:r>
                    </a:p>
                  </a:txBody>
                  <a:tcPr/>
                </a:tc>
                <a:extLst>
                  <a:ext uri="{0D108BD9-81ED-4DB2-BD59-A6C34878D82A}">
                    <a16:rowId xmlns:a16="http://schemas.microsoft.com/office/drawing/2014/main" val="3989426021"/>
                  </a:ext>
                </a:extLst>
              </a:tr>
              <a:tr h="568879">
                <a:tc>
                  <a:txBody>
                    <a:bodyPr/>
                    <a:lstStyle/>
                    <a:p>
                      <a:r>
                        <a:rPr lang="en-US" dirty="0"/>
                        <a:t>Logistic regression</a:t>
                      </a:r>
                    </a:p>
                  </a:txBody>
                  <a:tcPr/>
                </a:tc>
                <a:tc>
                  <a:txBody>
                    <a:bodyPr/>
                    <a:lstStyle/>
                    <a:p>
                      <a:r>
                        <a:rPr lang="en-US" dirty="0"/>
                        <a:t>0.639819643451491</a:t>
                      </a:r>
                    </a:p>
                  </a:txBody>
                  <a:tcPr/>
                </a:tc>
                <a:extLst>
                  <a:ext uri="{0D108BD9-81ED-4DB2-BD59-A6C34878D82A}">
                    <a16:rowId xmlns:a16="http://schemas.microsoft.com/office/drawing/2014/main" val="1325542449"/>
                  </a:ext>
                </a:extLst>
              </a:tr>
              <a:tr h="568879">
                <a:tc>
                  <a:txBody>
                    <a:bodyPr/>
                    <a:lstStyle/>
                    <a:p>
                      <a:r>
                        <a:rPr lang="en-US" dirty="0"/>
                        <a:t>Decision Tree classifier</a:t>
                      </a:r>
                    </a:p>
                  </a:txBody>
                  <a:tcPr/>
                </a:tc>
                <a:tc>
                  <a:txBody>
                    <a:bodyPr/>
                    <a:lstStyle/>
                    <a:p>
                      <a:r>
                        <a:rPr lang="en-US" dirty="0"/>
                        <a:t>0.6163744824771206</a:t>
                      </a:r>
                    </a:p>
                  </a:txBody>
                  <a:tcPr/>
                </a:tc>
                <a:extLst>
                  <a:ext uri="{0D108BD9-81ED-4DB2-BD59-A6C34878D82A}">
                    <a16:rowId xmlns:a16="http://schemas.microsoft.com/office/drawing/2014/main" val="565527268"/>
                  </a:ext>
                </a:extLst>
              </a:tr>
            </a:tbl>
          </a:graphicData>
        </a:graphic>
      </p:graphicFrame>
      <p:graphicFrame>
        <p:nvGraphicFramePr>
          <p:cNvPr id="4" name="Table 3">
            <a:extLst>
              <a:ext uri="{FF2B5EF4-FFF2-40B4-BE49-F238E27FC236}">
                <a16:creationId xmlns:a16="http://schemas.microsoft.com/office/drawing/2014/main" id="{03FD10AD-E8D7-4570-B940-8C5066022603}"/>
              </a:ext>
            </a:extLst>
          </p:cNvPr>
          <p:cNvGraphicFramePr>
            <a:graphicFrameLocks noGrp="1"/>
          </p:cNvGraphicFramePr>
          <p:nvPr>
            <p:extLst>
              <p:ext uri="{D42A27DB-BD31-4B8C-83A1-F6EECF244321}">
                <p14:modId xmlns:p14="http://schemas.microsoft.com/office/powerpoint/2010/main" val="2061498071"/>
              </p:ext>
            </p:extLst>
          </p:nvPr>
        </p:nvGraphicFramePr>
        <p:xfrm>
          <a:off x="2032000" y="5340626"/>
          <a:ext cx="8128000" cy="113968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591429764"/>
                    </a:ext>
                  </a:extLst>
                </a:gridCol>
              </a:tblGrid>
              <a:tr h="1139686">
                <a:tc>
                  <a:txBody>
                    <a:bodyPr/>
                    <a:lstStyle/>
                    <a:p>
                      <a:r>
                        <a:rPr lang="en-US" dirty="0">
                          <a:solidFill>
                            <a:schemeClr val="bg1"/>
                          </a:solidFill>
                        </a:rPr>
                        <a:t>n</a:t>
                      </a:r>
                    </a:p>
                  </a:txBody>
                  <a:tcPr>
                    <a:noFill/>
                  </a:tcPr>
                </a:tc>
                <a:extLst>
                  <a:ext uri="{0D108BD9-81ED-4DB2-BD59-A6C34878D82A}">
                    <a16:rowId xmlns:a16="http://schemas.microsoft.com/office/drawing/2014/main" val="1156460477"/>
                  </a:ext>
                </a:extLst>
              </a:tr>
            </a:tbl>
          </a:graphicData>
        </a:graphic>
      </p:graphicFrame>
    </p:spTree>
    <p:extLst>
      <p:ext uri="{BB962C8B-B14F-4D97-AF65-F5344CB8AC3E}">
        <p14:creationId xmlns:p14="http://schemas.microsoft.com/office/powerpoint/2010/main" val="338079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75BB-869B-468E-A9A6-B0698E4E477E}"/>
              </a:ext>
            </a:extLst>
          </p:cNvPr>
          <p:cNvSpPr>
            <a:spLocks noGrp="1"/>
          </p:cNvSpPr>
          <p:nvPr>
            <p:ph type="title"/>
          </p:nvPr>
        </p:nvSpPr>
        <p:spPr/>
        <p:txBody>
          <a:bodyPr/>
          <a:lstStyle/>
          <a:p>
            <a:r>
              <a:rPr lang="en-US" dirty="0"/>
              <a:t>What went wrong …..</a:t>
            </a:r>
          </a:p>
        </p:txBody>
      </p:sp>
      <p:sp>
        <p:nvSpPr>
          <p:cNvPr id="3" name="Content Placeholder 2">
            <a:extLst>
              <a:ext uri="{FF2B5EF4-FFF2-40B4-BE49-F238E27FC236}">
                <a16:creationId xmlns:a16="http://schemas.microsoft.com/office/drawing/2014/main" id="{874C0057-26D9-4A9A-A87B-6455CC16C69F}"/>
              </a:ext>
            </a:extLst>
          </p:cNvPr>
          <p:cNvSpPr>
            <a:spLocks noGrp="1"/>
          </p:cNvSpPr>
          <p:nvPr>
            <p:ph idx="1"/>
          </p:nvPr>
        </p:nvSpPr>
        <p:spPr/>
        <p:txBody>
          <a:bodyPr>
            <a:normAutofit/>
          </a:bodyPr>
          <a:lstStyle/>
          <a:p>
            <a:r>
              <a:rPr lang="en-US" dirty="0"/>
              <a:t>My model performance was less than fulfilling and these are the possible reasons.</a:t>
            </a:r>
          </a:p>
          <a:p>
            <a:r>
              <a:rPr lang="en-US" dirty="0"/>
              <a:t>1. According to the variable importance calculation, ‘applicant income 000s’ is 1 of the top 2 important variables in our model. It was missing about 11% of its data points. I imputed using the median instead of the mean to reduce bias due to the many outliers present in that column. Perhaps even that was not sufficient for imputation and maybe a more sophisticated method of imputation was necessary.</a:t>
            </a:r>
          </a:p>
          <a:p>
            <a:r>
              <a:rPr lang="en-US" dirty="0"/>
              <a:t>Poor data collection techniques- so many levels for each categorical variable. E.g. Target variable (loan_approved) had 6 possible options/ levels which I compressed into just 2 i.e. approved (1)or not approved (0).</a:t>
            </a:r>
          </a:p>
        </p:txBody>
      </p:sp>
    </p:spTree>
    <p:extLst>
      <p:ext uri="{BB962C8B-B14F-4D97-AF65-F5344CB8AC3E}">
        <p14:creationId xmlns:p14="http://schemas.microsoft.com/office/powerpoint/2010/main" val="419277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1C9A4CE-B3AF-4A5C-97A2-AA35F2763783}"/>
              </a:ext>
            </a:extLst>
          </p:cNvPr>
          <p:cNvSpPr>
            <a:spLocks noGrp="1"/>
          </p:cNvSpPr>
          <p:nvPr>
            <p:ph type="title"/>
          </p:nvPr>
        </p:nvSpPr>
        <p:spPr>
          <a:xfrm>
            <a:off x="1154954" y="973668"/>
            <a:ext cx="8761413" cy="706964"/>
          </a:xfrm>
        </p:spPr>
        <p:txBody>
          <a:bodyPr>
            <a:normAutofit/>
          </a:bodyPr>
          <a:lstStyle/>
          <a:p>
            <a:r>
              <a:rPr lang="en-US">
                <a:solidFill>
                  <a:srgbClr val="FFFFFF"/>
                </a:solidFill>
              </a:rPr>
              <a:t>What went wrong…..</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DCB4EAF-B842-4280-B2A0-A703DB1ECDFE}"/>
              </a:ext>
            </a:extLst>
          </p:cNvPr>
          <p:cNvGraphicFramePr>
            <a:graphicFrameLocks noGrp="1"/>
          </p:cNvGraphicFramePr>
          <p:nvPr>
            <p:ph idx="1"/>
            <p:extLst>
              <p:ext uri="{D42A27DB-BD31-4B8C-83A1-F6EECF244321}">
                <p14:modId xmlns:p14="http://schemas.microsoft.com/office/powerpoint/2010/main" val="52636486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454904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3ECC4D1C-E1C7-4901-A10B-E7B4EB6F6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Oval 50">
              <a:extLst>
                <a:ext uri="{FF2B5EF4-FFF2-40B4-BE49-F238E27FC236}">
                  <a16:creationId xmlns:a16="http://schemas.microsoft.com/office/drawing/2014/main" id="{335AAE73-6A85-4224-AE61-E48E900C8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A8DB600D-803F-4523-BE05-47AAEDAAF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FE9F0B71-A8CE-407E-982D-C21053D8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4"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5" name="Freeform 5">
              <a:extLst>
                <a:ext uri="{FF2B5EF4-FFF2-40B4-BE49-F238E27FC236}">
                  <a16:creationId xmlns:a16="http://schemas.microsoft.com/office/drawing/2014/main" id="{E836F8F6-2547-4173-998A-34BE09D5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6"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C192CC9-385C-4879-AA5D-E9EA71A0129C}"/>
              </a:ext>
            </a:extLst>
          </p:cNvPr>
          <p:cNvSpPr>
            <a:spLocks noGrp="1"/>
          </p:cNvSpPr>
          <p:nvPr>
            <p:ph type="title"/>
          </p:nvPr>
        </p:nvSpPr>
        <p:spPr>
          <a:xfrm>
            <a:off x="1154955" y="973668"/>
            <a:ext cx="2942210" cy="1020232"/>
          </a:xfrm>
        </p:spPr>
        <p:txBody>
          <a:bodyPr>
            <a:normAutofit/>
          </a:bodyPr>
          <a:lstStyle/>
          <a:p>
            <a:pPr>
              <a:lnSpc>
                <a:spcPct val="90000"/>
              </a:lnSpc>
            </a:pPr>
            <a:r>
              <a:rPr lang="en-US" sz="2500"/>
              <a:t>What can I learn from this dataset?</a:t>
            </a:r>
          </a:p>
        </p:txBody>
      </p:sp>
      <p:sp>
        <p:nvSpPr>
          <p:cNvPr id="3" name="Content Placeholder 2">
            <a:extLst>
              <a:ext uri="{FF2B5EF4-FFF2-40B4-BE49-F238E27FC236}">
                <a16:creationId xmlns:a16="http://schemas.microsoft.com/office/drawing/2014/main" id="{5643B627-8475-43B5-B9E2-1FD5897C0376}"/>
              </a:ext>
            </a:extLst>
          </p:cNvPr>
          <p:cNvSpPr>
            <a:spLocks noGrp="1"/>
          </p:cNvSpPr>
          <p:nvPr>
            <p:ph idx="1"/>
          </p:nvPr>
        </p:nvSpPr>
        <p:spPr>
          <a:xfrm>
            <a:off x="1154955" y="2120900"/>
            <a:ext cx="3133726" cy="3898900"/>
          </a:xfrm>
        </p:spPr>
        <p:txBody>
          <a:bodyPr>
            <a:normAutofit/>
          </a:bodyPr>
          <a:lstStyle/>
          <a:p>
            <a:r>
              <a:rPr lang="en-US" dirty="0">
                <a:solidFill>
                  <a:schemeClr val="bg1"/>
                </a:solidFill>
              </a:rPr>
              <a:t>We can evaluate the distribution of loan applications vs approval within the different demographic groups.</a:t>
            </a:r>
          </a:p>
          <a:p>
            <a:r>
              <a:rPr lang="en-US" dirty="0">
                <a:solidFill>
                  <a:schemeClr val="bg1"/>
                </a:solidFill>
              </a:rPr>
              <a:t>1. Most of the loan applications came from non-Hispanic applicants. Also, most of the approved loans are for non-Hispanic applicants.</a:t>
            </a:r>
          </a:p>
          <a:p>
            <a:endParaRPr lang="en-US" dirty="0">
              <a:solidFill>
                <a:schemeClr val="bg1"/>
              </a:solidFill>
            </a:endParaRPr>
          </a:p>
        </p:txBody>
      </p:sp>
      <p:pic>
        <p:nvPicPr>
          <p:cNvPr id="7" name="Picture 6">
            <a:extLst>
              <a:ext uri="{FF2B5EF4-FFF2-40B4-BE49-F238E27FC236}">
                <a16:creationId xmlns:a16="http://schemas.microsoft.com/office/drawing/2014/main" id="{8D46DAB7-B6D0-45DA-BEB1-E7B6A6FDA030}"/>
              </a:ext>
            </a:extLst>
          </p:cNvPr>
          <p:cNvPicPr>
            <a:picLocks noChangeAspect="1"/>
          </p:cNvPicPr>
          <p:nvPr/>
        </p:nvPicPr>
        <p:blipFill>
          <a:blip r:embed="rId3"/>
          <a:stretch>
            <a:fillRect/>
          </a:stretch>
        </p:blipFill>
        <p:spPr>
          <a:xfrm>
            <a:off x="5215700" y="69069"/>
            <a:ext cx="3870121" cy="3692184"/>
          </a:xfrm>
          <a:prstGeom prst="rect">
            <a:avLst/>
          </a:prstGeom>
        </p:spPr>
      </p:pic>
      <p:pic>
        <p:nvPicPr>
          <p:cNvPr id="8" name="Picture 7">
            <a:extLst>
              <a:ext uri="{FF2B5EF4-FFF2-40B4-BE49-F238E27FC236}">
                <a16:creationId xmlns:a16="http://schemas.microsoft.com/office/drawing/2014/main" id="{F95A3C54-5AC2-4460-BA14-E6466DC36090}"/>
              </a:ext>
            </a:extLst>
          </p:cNvPr>
          <p:cNvPicPr>
            <a:picLocks noChangeAspect="1"/>
          </p:cNvPicPr>
          <p:nvPr/>
        </p:nvPicPr>
        <p:blipFill>
          <a:blip r:embed="rId4"/>
          <a:stretch>
            <a:fillRect/>
          </a:stretch>
        </p:blipFill>
        <p:spPr>
          <a:xfrm>
            <a:off x="7891292" y="3708649"/>
            <a:ext cx="3699935" cy="3142542"/>
          </a:xfrm>
          <a:prstGeom prst="rect">
            <a:avLst/>
          </a:prstGeom>
        </p:spPr>
      </p:pic>
      <p:sp>
        <p:nvSpPr>
          <p:cNvPr id="58" name="Rectangle 57">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6685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ECC4D1C-E1C7-4901-A10B-E7B4EB6F6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5" name="Rectangle 44">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Oval 45">
              <a:extLst>
                <a:ext uri="{FF2B5EF4-FFF2-40B4-BE49-F238E27FC236}">
                  <a16:creationId xmlns:a16="http://schemas.microsoft.com/office/drawing/2014/main" id="{335AAE73-6A85-4224-AE61-E48E900C8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A8DB600D-803F-4523-BE05-47AAEDAAF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FE9F0B71-A8CE-407E-982D-C21053D8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0" name="Freeform 5">
              <a:extLst>
                <a:ext uri="{FF2B5EF4-FFF2-40B4-BE49-F238E27FC236}">
                  <a16:creationId xmlns:a16="http://schemas.microsoft.com/office/drawing/2014/main" id="{E836F8F6-2547-4173-998A-34BE09D5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1"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061A8E2-96DF-426F-8CF3-D0E205869720}"/>
              </a:ext>
            </a:extLst>
          </p:cNvPr>
          <p:cNvSpPr>
            <a:spLocks noGrp="1"/>
          </p:cNvSpPr>
          <p:nvPr>
            <p:ph type="title"/>
          </p:nvPr>
        </p:nvSpPr>
        <p:spPr>
          <a:xfrm>
            <a:off x="1154955" y="973668"/>
            <a:ext cx="2942210" cy="1020232"/>
          </a:xfrm>
        </p:spPr>
        <p:txBody>
          <a:bodyPr>
            <a:normAutofit/>
          </a:bodyPr>
          <a:lstStyle/>
          <a:p>
            <a:pPr>
              <a:lnSpc>
                <a:spcPct val="90000"/>
              </a:lnSpc>
            </a:pPr>
            <a:r>
              <a:rPr lang="en-US" sz="3100"/>
              <a:t>Loan grouped by gender</a:t>
            </a:r>
          </a:p>
        </p:txBody>
      </p:sp>
      <p:sp>
        <p:nvSpPr>
          <p:cNvPr id="10" name="Content Placeholder 9">
            <a:extLst>
              <a:ext uri="{FF2B5EF4-FFF2-40B4-BE49-F238E27FC236}">
                <a16:creationId xmlns:a16="http://schemas.microsoft.com/office/drawing/2014/main" id="{93563E94-F2F8-478D-BA45-FAEB6FB0BBD6}"/>
              </a:ext>
            </a:extLst>
          </p:cNvPr>
          <p:cNvSpPr>
            <a:spLocks noGrp="1"/>
          </p:cNvSpPr>
          <p:nvPr>
            <p:ph idx="1"/>
          </p:nvPr>
        </p:nvSpPr>
        <p:spPr>
          <a:xfrm>
            <a:off x="1154955" y="2120900"/>
            <a:ext cx="3133726" cy="3898900"/>
          </a:xfrm>
        </p:spPr>
        <p:txBody>
          <a:bodyPr>
            <a:normAutofit/>
          </a:bodyPr>
          <a:lstStyle/>
          <a:p>
            <a:pPr marL="0" indent="0">
              <a:buNone/>
            </a:pPr>
            <a:r>
              <a:rPr lang="en-US" dirty="0">
                <a:solidFill>
                  <a:schemeClr val="bg1"/>
                </a:solidFill>
              </a:rPr>
              <a:t>1. Most of the loan applicants were males.</a:t>
            </a:r>
          </a:p>
          <a:p>
            <a:pPr marL="0" indent="0">
              <a:buNone/>
            </a:pPr>
            <a:endParaRPr lang="en-US" dirty="0">
              <a:solidFill>
                <a:schemeClr val="bg1"/>
              </a:solidFill>
            </a:endParaRPr>
          </a:p>
          <a:p>
            <a:pPr marL="0" indent="0">
              <a:buNone/>
            </a:pPr>
            <a:r>
              <a:rPr lang="en-US" dirty="0">
                <a:solidFill>
                  <a:schemeClr val="bg1"/>
                </a:solidFill>
              </a:rPr>
              <a:t>2. Most of the approved loans are for male applicants</a:t>
            </a:r>
          </a:p>
        </p:txBody>
      </p:sp>
      <p:pic>
        <p:nvPicPr>
          <p:cNvPr id="8" name="Content Placeholder 3">
            <a:extLst>
              <a:ext uri="{FF2B5EF4-FFF2-40B4-BE49-F238E27FC236}">
                <a16:creationId xmlns:a16="http://schemas.microsoft.com/office/drawing/2014/main" id="{6C74FC09-6D47-4793-AC34-6ED859FEF69E}"/>
              </a:ext>
            </a:extLst>
          </p:cNvPr>
          <p:cNvPicPr>
            <a:picLocks noChangeAspect="1"/>
          </p:cNvPicPr>
          <p:nvPr/>
        </p:nvPicPr>
        <p:blipFill>
          <a:blip r:embed="rId3"/>
          <a:stretch>
            <a:fillRect/>
          </a:stretch>
        </p:blipFill>
        <p:spPr>
          <a:xfrm>
            <a:off x="5181644" y="0"/>
            <a:ext cx="3745568" cy="3428999"/>
          </a:xfrm>
          <a:prstGeom prst="rect">
            <a:avLst/>
          </a:prstGeom>
        </p:spPr>
      </p:pic>
      <p:pic>
        <p:nvPicPr>
          <p:cNvPr id="5" name="Picture 4">
            <a:extLst>
              <a:ext uri="{FF2B5EF4-FFF2-40B4-BE49-F238E27FC236}">
                <a16:creationId xmlns:a16="http://schemas.microsoft.com/office/drawing/2014/main" id="{4BCBB2BC-AC52-4BFA-9DE4-8F61311367D5}"/>
              </a:ext>
            </a:extLst>
          </p:cNvPr>
          <p:cNvPicPr>
            <a:picLocks noChangeAspect="1"/>
          </p:cNvPicPr>
          <p:nvPr/>
        </p:nvPicPr>
        <p:blipFill>
          <a:blip r:embed="rId4"/>
          <a:stretch>
            <a:fillRect/>
          </a:stretch>
        </p:blipFill>
        <p:spPr>
          <a:xfrm>
            <a:off x="7799893" y="3451875"/>
            <a:ext cx="3641332" cy="3257022"/>
          </a:xfrm>
          <a:prstGeom prst="rect">
            <a:avLst/>
          </a:prstGeom>
        </p:spPr>
      </p:pic>
      <p:sp>
        <p:nvSpPr>
          <p:cNvPr id="53" name="Rectangle 52">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7293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850CA6-6A30-419C-8558-075D5A17DF52}"/>
              </a:ext>
            </a:extLst>
          </p:cNvPr>
          <p:cNvGraphicFramePr>
            <a:graphicFrameLocks noGrp="1"/>
          </p:cNvGraphicFramePr>
          <p:nvPr>
            <p:extLst>
              <p:ext uri="{D42A27DB-BD31-4B8C-83A1-F6EECF244321}">
                <p14:modId xmlns:p14="http://schemas.microsoft.com/office/powerpoint/2010/main" val="388367569"/>
              </p:ext>
            </p:extLst>
          </p:nvPr>
        </p:nvGraphicFramePr>
        <p:xfrm>
          <a:off x="530087" y="719666"/>
          <a:ext cx="9629913" cy="640080"/>
        </p:xfrm>
        <a:graphic>
          <a:graphicData uri="http://schemas.openxmlformats.org/drawingml/2006/table">
            <a:tbl>
              <a:tblPr firstRow="1" bandRow="1">
                <a:tableStyleId>{5C22544A-7EE6-4342-B048-85BDC9FD1C3A}</a:tableStyleId>
              </a:tblPr>
              <a:tblGrid>
                <a:gridCol w="9629913">
                  <a:extLst>
                    <a:ext uri="{9D8B030D-6E8A-4147-A177-3AD203B41FA5}">
                      <a16:colId xmlns:a16="http://schemas.microsoft.com/office/drawing/2014/main" val="309055445"/>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References:</a:t>
                      </a:r>
                    </a:p>
                    <a:p>
                      <a:endParaRPr lang="en-US" dirty="0"/>
                    </a:p>
                  </a:txBody>
                  <a:tcPr/>
                </a:tc>
                <a:extLst>
                  <a:ext uri="{0D108BD9-81ED-4DB2-BD59-A6C34878D82A}">
                    <a16:rowId xmlns:a16="http://schemas.microsoft.com/office/drawing/2014/main" val="67974439"/>
                  </a:ext>
                </a:extLst>
              </a:tr>
            </a:tbl>
          </a:graphicData>
        </a:graphic>
      </p:graphicFrame>
      <p:graphicFrame>
        <p:nvGraphicFramePr>
          <p:cNvPr id="3" name="Table 2">
            <a:extLst>
              <a:ext uri="{FF2B5EF4-FFF2-40B4-BE49-F238E27FC236}">
                <a16:creationId xmlns:a16="http://schemas.microsoft.com/office/drawing/2014/main" id="{57BDD26A-32CC-49FA-BF47-93ADAB031237}"/>
              </a:ext>
            </a:extLst>
          </p:cNvPr>
          <p:cNvGraphicFramePr>
            <a:graphicFrameLocks noGrp="1"/>
          </p:cNvGraphicFramePr>
          <p:nvPr>
            <p:extLst>
              <p:ext uri="{D42A27DB-BD31-4B8C-83A1-F6EECF244321}">
                <p14:modId xmlns:p14="http://schemas.microsoft.com/office/powerpoint/2010/main" val="3439042980"/>
              </p:ext>
            </p:extLst>
          </p:nvPr>
        </p:nvGraphicFramePr>
        <p:xfrm>
          <a:off x="530086" y="1359746"/>
          <a:ext cx="9629913" cy="5343203"/>
        </p:xfrm>
        <a:graphic>
          <a:graphicData uri="http://schemas.openxmlformats.org/drawingml/2006/table">
            <a:tbl>
              <a:tblPr firstRow="1" bandRow="1">
                <a:tableStyleId>{5C22544A-7EE6-4342-B048-85BDC9FD1C3A}</a:tableStyleId>
              </a:tblPr>
              <a:tblGrid>
                <a:gridCol w="9629913">
                  <a:extLst>
                    <a:ext uri="{9D8B030D-6E8A-4147-A177-3AD203B41FA5}">
                      <a16:colId xmlns:a16="http://schemas.microsoft.com/office/drawing/2014/main" val="4010761367"/>
                    </a:ext>
                  </a:extLst>
                </a:gridCol>
              </a:tblGrid>
              <a:tr h="5343203">
                <a:tc>
                  <a:txBody>
                    <a:bodyPr/>
                    <a:lstStyle/>
                    <a:p>
                      <a:pPr marL="285750" indent="-285750">
                        <a:buFontTx/>
                        <a:buChar char="-"/>
                      </a:pPr>
                      <a:endParaRPr lang="en-US" dirty="0"/>
                    </a:p>
                    <a:p>
                      <a:pPr marL="0" indent="0">
                        <a:buFontTx/>
                        <a:buNone/>
                      </a:pPr>
                      <a:r>
                        <a:rPr lang="en-US" dirty="0"/>
                        <a:t>1. https://www.kaggle.com/cgump3rt/investigate-missing-values</a:t>
                      </a:r>
                    </a:p>
                    <a:p>
                      <a:pPr marL="0" indent="0">
                        <a:buFontTx/>
                        <a:buNone/>
                      </a:pPr>
                      <a:r>
                        <a:rPr lang="en-US" dirty="0"/>
                        <a:t>2. https://www.kaggle.com/chaseos/understanding-id-and-timestamp3.</a:t>
                      </a:r>
                    </a:p>
                    <a:p>
                      <a:pPr marL="0" indent="0">
                        <a:buFontTx/>
                        <a:buNone/>
                      </a:pPr>
                      <a:r>
                        <a:rPr lang="en-US" dirty="0"/>
                        <a:t>3. https://github.com/ResidentMario/missingno</a:t>
                      </a:r>
                    </a:p>
                    <a:p>
                      <a:pPr marL="0" indent="0">
                        <a:buFontTx/>
                        <a:buNone/>
                      </a:pPr>
                      <a:r>
                        <a:rPr lang="en-US" dirty="0"/>
                        <a:t>4. https://towardsdatascience.com/ways-to-detect-and-remove-the-outliers-404d16608dba</a:t>
                      </a:r>
                    </a:p>
                    <a:p>
                      <a:pPr marL="0" indent="0">
                        <a:buFontTx/>
                        <a:buNone/>
                      </a:pPr>
                      <a:r>
                        <a:rPr lang="en-US" dirty="0"/>
                        <a:t>5. https://towardsdatascience.com/how-to-handle-missing-data-8646b18db0d4</a:t>
                      </a:r>
                    </a:p>
                    <a:p>
                      <a:pPr marL="0" indent="0">
                        <a:buFontTx/>
                        <a:buNone/>
                      </a:pPr>
                      <a:r>
                        <a:rPr lang="en-US" dirty="0"/>
                        <a:t>6. https://www.kaggle.com/gpreda/credit-card-fraud-detection-with-rf-auc-0-93</a:t>
                      </a:r>
                    </a:p>
                    <a:p>
                      <a:pPr marL="0" indent="0">
                        <a:buFontTx/>
                        <a:buNone/>
                      </a:pPr>
                      <a:r>
                        <a:rPr lang="en-US" dirty="0"/>
                        <a:t>7. http://dataaspirant.com/2017/06/26/random-forest-classifier-python-scikit-learn/</a:t>
                      </a:r>
                    </a:p>
                    <a:p>
                      <a:pPr marL="0" indent="0">
                        <a:buFontTx/>
                        <a:buNone/>
                      </a:pPr>
                      <a:r>
                        <a:rPr lang="en-US" dirty="0"/>
                        <a:t>8.https://chrisalbon.com/machine_learning/trees_and_forests/feature_selection_using_random_forest/</a:t>
                      </a:r>
                    </a:p>
                    <a:p>
                      <a:pPr marL="0" indent="0">
                        <a:buFontTx/>
                        <a:buNone/>
                      </a:pPr>
                      <a:r>
                        <a:rPr lang="en-US" dirty="0"/>
                        <a:t>9. </a:t>
                      </a:r>
                      <a:r>
                        <a:rPr lang="en-US" dirty="0">
                          <a:solidFill>
                            <a:schemeClr val="bg1"/>
                          </a:solidFill>
                          <a:hlinkClick r:id="rId2"/>
                        </a:rPr>
                        <a:t>https://towardsdatascience.com/random-forest-in-python-24d0893d51c0</a:t>
                      </a:r>
                      <a:endParaRPr lang="en-US" dirty="0">
                        <a:solidFill>
                          <a:schemeClr val="bg1"/>
                        </a:solidFill>
                      </a:endParaRPr>
                    </a:p>
                  </a:txBody>
                  <a:tcPr/>
                </a:tc>
                <a:extLst>
                  <a:ext uri="{0D108BD9-81ED-4DB2-BD59-A6C34878D82A}">
                    <a16:rowId xmlns:a16="http://schemas.microsoft.com/office/drawing/2014/main" val="2256831097"/>
                  </a:ext>
                </a:extLst>
              </a:tr>
            </a:tbl>
          </a:graphicData>
        </a:graphic>
      </p:graphicFrame>
    </p:spTree>
    <p:extLst>
      <p:ext uri="{BB962C8B-B14F-4D97-AF65-F5344CB8AC3E}">
        <p14:creationId xmlns:p14="http://schemas.microsoft.com/office/powerpoint/2010/main" val="298886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911B-5967-430E-A8CC-15769F57627E}"/>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1CD51E64-10FD-4152-A1A0-B6CD98F9993F}"/>
              </a:ext>
            </a:extLst>
          </p:cNvPr>
          <p:cNvSpPr>
            <a:spLocks noGrp="1"/>
          </p:cNvSpPr>
          <p:nvPr>
            <p:ph idx="1"/>
          </p:nvPr>
        </p:nvSpPr>
        <p:spPr/>
        <p:txBody>
          <a:bodyPr>
            <a:normAutofit lnSpcReduction="10000"/>
          </a:bodyPr>
          <a:lstStyle/>
          <a:p>
            <a:r>
              <a:rPr lang="en-US" dirty="0"/>
              <a:t>The </a:t>
            </a:r>
            <a:r>
              <a:rPr lang="en-US" dirty="0">
                <a:hlinkClick r:id="rId2"/>
              </a:rPr>
              <a:t>Home Mortgage Disclosure Act (HMDA)</a:t>
            </a:r>
            <a:r>
              <a:rPr lang="en-US" dirty="0"/>
              <a:t> requires many financial institutions to maintain, report, and publicly disclose loan information about mortgages. HMDA was originally enacted by Congress in 1975.</a:t>
            </a:r>
          </a:p>
          <a:p>
            <a:r>
              <a:rPr lang="en-US" dirty="0"/>
              <a:t>These public data are important because:</a:t>
            </a:r>
          </a:p>
          <a:p>
            <a:r>
              <a:rPr lang="en-US" dirty="0"/>
              <a:t>1. They help show whether lenders are serving the housing needs of their communities</a:t>
            </a:r>
          </a:p>
          <a:p>
            <a:r>
              <a:rPr lang="en-US" dirty="0"/>
              <a:t>2. They give public officials information that helps them make decisions and policies.</a:t>
            </a:r>
          </a:p>
          <a:p>
            <a:r>
              <a:rPr lang="en-US" dirty="0"/>
              <a:t>3. They shed light on lending patterns that could be discriminatory.</a:t>
            </a:r>
          </a:p>
          <a:p>
            <a:r>
              <a:rPr lang="en-US" dirty="0">
                <a:hlinkClick r:id="rId3"/>
              </a:rPr>
              <a:t>https://cfpb.github.io/api/hmda/fields.html</a:t>
            </a:r>
            <a:endParaRPr lang="en-US" dirty="0"/>
          </a:p>
          <a:p>
            <a:endParaRPr lang="en-US" dirty="0"/>
          </a:p>
          <a:p>
            <a:endParaRPr lang="en-US" dirty="0"/>
          </a:p>
        </p:txBody>
      </p:sp>
    </p:spTree>
    <p:extLst>
      <p:ext uri="{BB962C8B-B14F-4D97-AF65-F5344CB8AC3E}">
        <p14:creationId xmlns:p14="http://schemas.microsoft.com/office/powerpoint/2010/main" val="343328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F98D-C866-4F6B-A69B-DFCB3F7F480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9C1B813E-ECF5-4481-A853-A8ECAC99C870}"/>
              </a:ext>
            </a:extLst>
          </p:cNvPr>
          <p:cNvSpPr>
            <a:spLocks noGrp="1"/>
          </p:cNvSpPr>
          <p:nvPr>
            <p:ph idx="1"/>
          </p:nvPr>
        </p:nvSpPr>
        <p:spPr>
          <a:xfrm>
            <a:off x="1154954" y="2372139"/>
            <a:ext cx="8825659" cy="3647661"/>
          </a:xfrm>
        </p:spPr>
        <p:txBody>
          <a:bodyPr>
            <a:normAutofit fontScale="92500"/>
          </a:bodyPr>
          <a:lstStyle/>
          <a:p>
            <a:r>
              <a:rPr lang="en-US" dirty="0"/>
              <a:t>Data from </a:t>
            </a:r>
            <a:r>
              <a:rPr lang="en-US" dirty="0">
                <a:hlinkClick r:id="rId2"/>
              </a:rPr>
              <a:t>https://www.consumerfinance.gov/data-research/hmda/explore</a:t>
            </a:r>
            <a:endParaRPr lang="en-US" dirty="0"/>
          </a:p>
          <a:p>
            <a:r>
              <a:rPr lang="en-US" dirty="0"/>
              <a:t>Used Texas 2017 dataset.</a:t>
            </a:r>
          </a:p>
          <a:p>
            <a:r>
              <a:rPr lang="en-US" dirty="0"/>
              <a:t>What kind of information you can find in the public HMDA data:</a:t>
            </a:r>
          </a:p>
          <a:p>
            <a:r>
              <a:rPr lang="en-US" dirty="0"/>
              <a:t>1. Information about the loan itself </a:t>
            </a:r>
          </a:p>
          <a:p>
            <a:pPr>
              <a:buFont typeface="Wingdings" panose="05000000000000000000" pitchFamily="2" charset="2"/>
              <a:buChar char="§"/>
            </a:pPr>
            <a:r>
              <a:rPr lang="en-US" dirty="0"/>
              <a:t>             - whether the application was approved or denied, </a:t>
            </a:r>
          </a:p>
          <a:p>
            <a:r>
              <a:rPr lang="en-US" dirty="0"/>
              <a:t>             - loan amount, </a:t>
            </a:r>
          </a:p>
          <a:p>
            <a:r>
              <a:rPr lang="en-US" dirty="0"/>
              <a:t>             - The type of loan, (whether it is a “VA” or “FHA” loan).</a:t>
            </a:r>
          </a:p>
          <a:p>
            <a:r>
              <a:rPr lang="en-US" dirty="0"/>
              <a:t>             -  If the loan is for buying a home, refinancing an existing mortgage, or</a:t>
            </a:r>
          </a:p>
          <a:p>
            <a:r>
              <a:rPr lang="en-US" dirty="0"/>
              <a:t>                 for home improvements.</a:t>
            </a:r>
          </a:p>
          <a:p>
            <a:endParaRPr lang="en-US" dirty="0"/>
          </a:p>
        </p:txBody>
      </p:sp>
    </p:spTree>
    <p:extLst>
      <p:ext uri="{BB962C8B-B14F-4D97-AF65-F5344CB8AC3E}">
        <p14:creationId xmlns:p14="http://schemas.microsoft.com/office/powerpoint/2010/main" val="104846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C312-26B6-4800-BA8B-EB06245F164D}"/>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8AD7B50B-0634-47F8-82DA-A001FE322578}"/>
              </a:ext>
            </a:extLst>
          </p:cNvPr>
          <p:cNvSpPr>
            <a:spLocks noGrp="1"/>
          </p:cNvSpPr>
          <p:nvPr>
            <p:ph idx="1"/>
          </p:nvPr>
        </p:nvSpPr>
        <p:spPr>
          <a:xfrm>
            <a:off x="1154954" y="2775779"/>
            <a:ext cx="8825659" cy="3416300"/>
          </a:xfrm>
        </p:spPr>
        <p:txBody>
          <a:bodyPr>
            <a:normAutofit/>
          </a:bodyPr>
          <a:lstStyle/>
          <a:p>
            <a:r>
              <a:rPr lang="en-US" dirty="0"/>
              <a:t>2. Demographic information on applicants’ race, ethnicity, and sex which helps prevent discriminatory lending. </a:t>
            </a:r>
          </a:p>
          <a:p>
            <a:r>
              <a:rPr lang="en-US" dirty="0"/>
              <a:t>3. Data about the lender like the name of the lender and which agency regulates them.</a:t>
            </a:r>
          </a:p>
          <a:p>
            <a:r>
              <a:rPr lang="en-US" dirty="0"/>
              <a:t>4. Information about the property itself like  the type of property and whether the owner intends to live there.</a:t>
            </a:r>
          </a:p>
          <a:p>
            <a:endParaRPr lang="en-US" dirty="0"/>
          </a:p>
        </p:txBody>
      </p:sp>
    </p:spTree>
    <p:extLst>
      <p:ext uri="{BB962C8B-B14F-4D97-AF65-F5344CB8AC3E}">
        <p14:creationId xmlns:p14="http://schemas.microsoft.com/office/powerpoint/2010/main" val="259371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7060-C758-449C-9A1D-CEC7608241D8}"/>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5DCD415A-E8B1-4A68-AF79-D3231716CF9F}"/>
              </a:ext>
            </a:extLst>
          </p:cNvPr>
          <p:cNvSpPr>
            <a:spLocks noGrp="1"/>
          </p:cNvSpPr>
          <p:nvPr>
            <p:ph idx="1"/>
          </p:nvPr>
        </p:nvSpPr>
        <p:spPr/>
        <p:txBody>
          <a:bodyPr/>
          <a:lstStyle/>
          <a:p>
            <a:r>
              <a:rPr lang="en-US" dirty="0"/>
              <a:t>It’s important to note that the data do not include direct identifying information, like names or Social Security numbers.</a:t>
            </a:r>
          </a:p>
          <a:p>
            <a:r>
              <a:rPr lang="en-US" dirty="0"/>
              <a:t>Instead of disclosing the address, lenders disclose the census tract, which is the part of a community where the property is located. Census tracts vary in size, but on average about 4,000 people live in a census tract. This provides enough information about the location to be useful, but still provides protections for individual privacy.</a:t>
            </a:r>
          </a:p>
          <a:p>
            <a:endParaRPr lang="en-US" dirty="0"/>
          </a:p>
        </p:txBody>
      </p:sp>
    </p:spTree>
    <p:extLst>
      <p:ext uri="{BB962C8B-B14F-4D97-AF65-F5344CB8AC3E}">
        <p14:creationId xmlns:p14="http://schemas.microsoft.com/office/powerpoint/2010/main" val="331424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54D9-7C28-44E1-B047-3F5DC1DA2477}"/>
              </a:ext>
            </a:extLst>
          </p:cNvPr>
          <p:cNvSpPr>
            <a:spLocks noGrp="1"/>
          </p:cNvSpPr>
          <p:nvPr>
            <p:ph type="title"/>
          </p:nvPr>
        </p:nvSpPr>
        <p:spPr/>
        <p:txBody>
          <a:bodyPr/>
          <a:lstStyle/>
          <a:p>
            <a:r>
              <a:rPr lang="en-US" dirty="0"/>
              <a:t>Task at hand</a:t>
            </a:r>
          </a:p>
        </p:txBody>
      </p:sp>
      <p:sp>
        <p:nvSpPr>
          <p:cNvPr id="3" name="Content Placeholder 2">
            <a:extLst>
              <a:ext uri="{FF2B5EF4-FFF2-40B4-BE49-F238E27FC236}">
                <a16:creationId xmlns:a16="http://schemas.microsoft.com/office/drawing/2014/main" id="{2608E50E-BC49-4C98-BC37-FA0CFD4C8C4D}"/>
              </a:ext>
            </a:extLst>
          </p:cNvPr>
          <p:cNvSpPr>
            <a:spLocks noGrp="1"/>
          </p:cNvSpPr>
          <p:nvPr>
            <p:ph idx="1"/>
          </p:nvPr>
        </p:nvSpPr>
        <p:spPr/>
        <p:txBody>
          <a:bodyPr/>
          <a:lstStyle/>
          <a:p>
            <a:r>
              <a:rPr lang="en-US" dirty="0"/>
              <a:t>Ran a random forest classifier model to predict if loans were approved or not.</a:t>
            </a:r>
          </a:p>
          <a:p>
            <a:r>
              <a:rPr lang="en-US" dirty="0"/>
              <a:t>Data set has 1,048,575 rows and 47 columns. I ended up dropping a lot of the categorical variables and only left a few that describe the loan applicant’s ethnicity and gender. </a:t>
            </a:r>
          </a:p>
          <a:p>
            <a:r>
              <a:rPr lang="en-US" dirty="0"/>
              <a:t>This will help me in calculating some summaries about the loan approval rate.</a:t>
            </a:r>
          </a:p>
        </p:txBody>
      </p:sp>
    </p:spTree>
    <p:extLst>
      <p:ext uri="{BB962C8B-B14F-4D97-AF65-F5344CB8AC3E}">
        <p14:creationId xmlns:p14="http://schemas.microsoft.com/office/powerpoint/2010/main" val="309402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16">
            <a:extLst>
              <a:ext uri="{FF2B5EF4-FFF2-40B4-BE49-F238E27FC236}">
                <a16:creationId xmlns:a16="http://schemas.microsoft.com/office/drawing/2014/main" id="{3A953FBB-E574-4A30-B197-69DE4CE35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88DA885B-40B1-4544-B264-5EF5F699B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20">
            <a:extLst>
              <a:ext uri="{FF2B5EF4-FFF2-40B4-BE49-F238E27FC236}">
                <a16:creationId xmlns:a16="http://schemas.microsoft.com/office/drawing/2014/main" id="{C675FBFA-8632-4492-AD35-EB6277D8D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5" name="Freeform 5">
            <a:extLst>
              <a:ext uri="{FF2B5EF4-FFF2-40B4-BE49-F238E27FC236}">
                <a16:creationId xmlns:a16="http://schemas.microsoft.com/office/drawing/2014/main" id="{D6E3364A-47F8-4BE6-A31D-78DAAE10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C09D5ACB-8617-4155-A2B1-414E981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638BB34-F137-424E-959E-FE7F283381EA}"/>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dirty="0">
                <a:solidFill>
                  <a:schemeClr val="bg2"/>
                </a:solidFill>
                <a:latin typeface="+mj-lt"/>
                <a:ea typeface="+mj-ea"/>
                <a:cs typeface="+mj-cs"/>
              </a:rPr>
              <a:t>Missing values</a:t>
            </a:r>
          </a:p>
        </p:txBody>
      </p:sp>
      <p:pic>
        <p:nvPicPr>
          <p:cNvPr id="5" name="Content Placeholder 4">
            <a:extLst>
              <a:ext uri="{FF2B5EF4-FFF2-40B4-BE49-F238E27FC236}">
                <a16:creationId xmlns:a16="http://schemas.microsoft.com/office/drawing/2014/main" id="{39D7A108-43C4-417A-9607-350E67655C8B}"/>
              </a:ext>
            </a:extLst>
          </p:cNvPr>
          <p:cNvPicPr>
            <a:picLocks noGrp="1" noChangeAspect="1"/>
          </p:cNvPicPr>
          <p:nvPr>
            <p:ph sz="half" idx="1"/>
          </p:nvPr>
        </p:nvPicPr>
        <p:blipFill>
          <a:blip r:embed="rId3"/>
          <a:stretch>
            <a:fillRect/>
          </a:stretch>
        </p:blipFill>
        <p:spPr>
          <a:xfrm>
            <a:off x="6096000" y="532658"/>
            <a:ext cx="5301727" cy="3603244"/>
          </a:xfrm>
          <a:prstGeom prst="roundRect">
            <a:avLst>
              <a:gd name="adj" fmla="val 1858"/>
            </a:avLst>
          </a:prstGeom>
          <a:effectLst/>
        </p:spPr>
      </p:pic>
      <p:pic>
        <p:nvPicPr>
          <p:cNvPr id="6" name="Content Placeholder 4">
            <a:extLst>
              <a:ext uri="{FF2B5EF4-FFF2-40B4-BE49-F238E27FC236}">
                <a16:creationId xmlns:a16="http://schemas.microsoft.com/office/drawing/2014/main" id="{4A8800C6-3400-4DC4-ADFC-5EDCF5A98766}"/>
              </a:ext>
            </a:extLst>
          </p:cNvPr>
          <p:cNvPicPr>
            <a:picLocks noGrp="1" noChangeAspect="1"/>
          </p:cNvPicPr>
          <p:nvPr>
            <p:ph sz="half" idx="2"/>
          </p:nvPr>
        </p:nvPicPr>
        <p:blipFill>
          <a:blip r:embed="rId4"/>
          <a:stretch>
            <a:fillRect/>
          </a:stretch>
        </p:blipFill>
        <p:spPr>
          <a:xfrm>
            <a:off x="1395073" y="473228"/>
            <a:ext cx="3710327" cy="3439617"/>
          </a:xfrm>
          <a:prstGeom prst="roundRect">
            <a:avLst>
              <a:gd name="adj" fmla="val 1858"/>
            </a:avLst>
          </a:prstGeom>
          <a:effectLst/>
        </p:spPr>
      </p:pic>
      <p:sp>
        <p:nvSpPr>
          <p:cNvPr id="29" name="Rectangle 28">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701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5"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8" name="Rectangle 47">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0" name="Group 4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1" name="Rectangle 5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Oval 5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27F06D8-7D45-4F3C-ABFF-3CA4FF85E104}"/>
              </a:ext>
            </a:extLst>
          </p:cNvPr>
          <p:cNvSpPr>
            <a:spLocks noGrp="1"/>
          </p:cNvSpPr>
          <p:nvPr>
            <p:ph type="title"/>
          </p:nvPr>
        </p:nvSpPr>
        <p:spPr>
          <a:xfrm>
            <a:off x="1154955" y="973668"/>
            <a:ext cx="2942210" cy="1020232"/>
          </a:xfrm>
        </p:spPr>
        <p:txBody>
          <a:bodyPr vert="horz" lIns="91440" tIns="45720" rIns="91440" bIns="45720" rtlCol="0" anchor="ctr">
            <a:normAutofit fontScale="90000"/>
          </a:bodyPr>
          <a:lstStyle/>
          <a:p>
            <a:r>
              <a:rPr lang="en-US" sz="3600" b="0" i="0" kern="1200" dirty="0">
                <a:solidFill>
                  <a:srgbClr val="EBEBEB"/>
                </a:solidFill>
                <a:latin typeface="+mj-lt"/>
                <a:ea typeface="+mj-ea"/>
                <a:cs typeface="+mj-cs"/>
              </a:rPr>
              <a:t>Data exploration</a:t>
            </a:r>
          </a:p>
        </p:txBody>
      </p:sp>
      <p:sp>
        <p:nvSpPr>
          <p:cNvPr id="4" name="Content Placeholder 3">
            <a:extLst>
              <a:ext uri="{FF2B5EF4-FFF2-40B4-BE49-F238E27FC236}">
                <a16:creationId xmlns:a16="http://schemas.microsoft.com/office/drawing/2014/main" id="{753D346F-ECC7-4325-B189-AF6CDF294ABC}"/>
              </a:ext>
            </a:extLst>
          </p:cNvPr>
          <p:cNvSpPr>
            <a:spLocks noGrp="1"/>
          </p:cNvSpPr>
          <p:nvPr>
            <p:ph sz="half" idx="2"/>
          </p:nvPr>
        </p:nvSpPr>
        <p:spPr>
          <a:xfrm>
            <a:off x="1154954" y="2120900"/>
            <a:ext cx="3651427" cy="3898900"/>
          </a:xfrm>
        </p:spPr>
        <p:txBody>
          <a:bodyPr vert="horz" lIns="91440" tIns="45720" rIns="91440" bIns="45720" rtlCol="0">
            <a:normAutofit/>
          </a:bodyPr>
          <a:lstStyle/>
          <a:p>
            <a:r>
              <a:rPr lang="en-US" dirty="0">
                <a:solidFill>
                  <a:srgbClr val="FFFFFF"/>
                </a:solidFill>
              </a:rPr>
              <a:t>On the right is a box plot of the ‘applicant_income’ column. </a:t>
            </a:r>
          </a:p>
          <a:p>
            <a:r>
              <a:rPr lang="en-US" dirty="0">
                <a:solidFill>
                  <a:srgbClr val="FFFFFF"/>
                </a:solidFill>
              </a:rPr>
              <a:t>This column has the highest percentage of missing data and must be imputed.</a:t>
            </a:r>
          </a:p>
          <a:p>
            <a:r>
              <a:rPr lang="en-US" dirty="0">
                <a:solidFill>
                  <a:srgbClr val="FFFFFF"/>
                </a:solidFill>
              </a:rPr>
              <a:t>There are a lot of outliers in this column and therefore, imputing the mean would introduce bias. Therefore, I will impute the median instead.</a:t>
            </a:r>
          </a:p>
        </p:txBody>
      </p:sp>
      <p:pic>
        <p:nvPicPr>
          <p:cNvPr id="5" name="Content Placeholder 4">
            <a:extLst>
              <a:ext uri="{FF2B5EF4-FFF2-40B4-BE49-F238E27FC236}">
                <a16:creationId xmlns:a16="http://schemas.microsoft.com/office/drawing/2014/main" id="{12DBEE8D-7679-4D46-9B89-EFB27E104A9E}"/>
              </a:ext>
            </a:extLst>
          </p:cNvPr>
          <p:cNvPicPr>
            <a:picLocks noGrp="1" noChangeAspect="1"/>
          </p:cNvPicPr>
          <p:nvPr>
            <p:ph sz="half" idx="1"/>
          </p:nvPr>
        </p:nvPicPr>
        <p:blipFill rotWithShape="1">
          <a:blip r:embed="rId3"/>
          <a:srcRect l="7394" r="3740" b="-1"/>
          <a:stretch/>
        </p:blipFill>
        <p:spPr>
          <a:xfrm>
            <a:off x="5114159" y="1391636"/>
            <a:ext cx="5567094" cy="4573196"/>
          </a:xfrm>
          <a:prstGeom prst="rect">
            <a:avLst/>
          </a:prstGeom>
        </p:spPr>
      </p:pic>
      <p:sp>
        <p:nvSpPr>
          <p:cNvPr id="59" name="Rectangle 5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1885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02AC-CEF7-4582-8E84-5A9F6FEFD68C}"/>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14DC5501-B9E7-46BE-8B2D-7383C80A29E7}"/>
              </a:ext>
            </a:extLst>
          </p:cNvPr>
          <p:cNvSpPr>
            <a:spLocks noGrp="1"/>
          </p:cNvSpPr>
          <p:nvPr>
            <p:ph idx="1"/>
          </p:nvPr>
        </p:nvSpPr>
        <p:spPr/>
        <p:txBody>
          <a:bodyPr/>
          <a:lstStyle/>
          <a:p>
            <a:r>
              <a:rPr lang="en-US" dirty="0"/>
              <a:t>After imputation, on to one-hot-encoding.</a:t>
            </a:r>
          </a:p>
          <a:p>
            <a:r>
              <a:rPr lang="en-US" dirty="0"/>
              <a:t>Trained the model and made predictions.</a:t>
            </a:r>
          </a:p>
          <a:p>
            <a:r>
              <a:rPr lang="en-US" dirty="0"/>
              <a:t>My model only has an RF-score of 0.596</a:t>
            </a:r>
          </a:p>
        </p:txBody>
      </p:sp>
    </p:spTree>
    <p:extLst>
      <p:ext uri="{BB962C8B-B14F-4D97-AF65-F5344CB8AC3E}">
        <p14:creationId xmlns:p14="http://schemas.microsoft.com/office/powerpoint/2010/main" val="4250594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587</TotalTime>
  <Words>922</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 Boardroom</vt:lpstr>
      <vt:lpstr>Texas HMDA LOAN  </vt:lpstr>
      <vt:lpstr>About the dataset</vt:lpstr>
      <vt:lpstr>About the dataset…</vt:lpstr>
      <vt:lpstr>About the dataset…</vt:lpstr>
      <vt:lpstr>About the dataset…</vt:lpstr>
      <vt:lpstr>Task at hand</vt:lpstr>
      <vt:lpstr>Missing values</vt:lpstr>
      <vt:lpstr>Data exploration</vt:lpstr>
      <vt:lpstr>Prepare the dataset.</vt:lpstr>
      <vt:lpstr>Variable importance</vt:lpstr>
      <vt:lpstr>PowerPoint Presentation</vt:lpstr>
      <vt:lpstr>What went wrong …..</vt:lpstr>
      <vt:lpstr>What went wrong…..</vt:lpstr>
      <vt:lpstr>What can I learn from this dataset?</vt:lpstr>
      <vt:lpstr>Loan grouped by gender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HMDA LOAN  </dc:title>
  <dc:creator>Karanja, Alice</dc:creator>
  <cp:lastModifiedBy>Karanja, Alice</cp:lastModifiedBy>
  <cp:revision>12</cp:revision>
  <dcterms:created xsi:type="dcterms:W3CDTF">2018-12-08T01:07:16Z</dcterms:created>
  <dcterms:modified xsi:type="dcterms:W3CDTF">2018-12-09T08:09:23Z</dcterms:modified>
</cp:coreProperties>
</file>