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5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3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5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7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6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0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3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7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642421" y="43491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 err="1" smtClean="0"/>
              <a:t>สร้าง</a:t>
            </a:r>
            <a:r>
              <a:rPr lang="en-US" dirty="0" smtClean="0"/>
              <a:t> folder </a:t>
            </a:r>
            <a:r>
              <a:rPr lang="en-US" dirty="0" err="1" smtClean="0"/>
              <a:t>งาน</a:t>
            </a:r>
            <a:endParaRPr lang="en-US" dirty="0" smtClean="0"/>
          </a:p>
          <a:p>
            <a:r>
              <a:rPr lang="en-US" dirty="0" smtClean="0"/>
              <a:t>2.เข้าไปใน </a:t>
            </a:r>
            <a:r>
              <a:rPr lang="en-US" dirty="0" err="1" smtClean="0"/>
              <a:t>Foleder</a:t>
            </a:r>
            <a:r>
              <a:rPr lang="en-US" dirty="0" smtClean="0"/>
              <a:t> </a:t>
            </a:r>
            <a:r>
              <a:rPr lang="en-US" dirty="0" err="1" smtClean="0"/>
              <a:t>แล้ว</a:t>
            </a:r>
            <a:r>
              <a:rPr lang="en-US" dirty="0" smtClean="0"/>
              <a:t> npm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3.npm install socket.io</a:t>
            </a:r>
            <a:endParaRPr lang="en-US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002" y="231755"/>
            <a:ext cx="7734300" cy="3838575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5765264" y="3508861"/>
            <a:ext cx="973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73655" y="3570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สร้าง</a:t>
            </a:r>
            <a:r>
              <a:rPr lang="en-US" dirty="0" smtClean="0"/>
              <a:t> folder </a:t>
            </a:r>
            <a:r>
              <a:rPr lang="en-US" dirty="0" err="1" smtClean="0"/>
              <a:t>งาน</a:t>
            </a:r>
            <a:endParaRPr lang="en-US" dirty="0" smtClean="0"/>
          </a:p>
          <a:p>
            <a:r>
              <a:rPr lang="en-US" dirty="0" smtClean="0"/>
              <a:t>2.เข้าไปใน </a:t>
            </a:r>
            <a:r>
              <a:rPr lang="en-US" dirty="0" err="1" smtClean="0"/>
              <a:t>Foleder</a:t>
            </a:r>
            <a:r>
              <a:rPr lang="en-US" dirty="0" smtClean="0"/>
              <a:t> </a:t>
            </a:r>
            <a:r>
              <a:rPr lang="en-US" dirty="0" err="1" smtClean="0"/>
              <a:t>แล้ว</a:t>
            </a:r>
            <a:r>
              <a:rPr lang="en-US" dirty="0" smtClean="0"/>
              <a:t> npm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3.npm install socket.io</a:t>
            </a:r>
          </a:p>
          <a:p>
            <a:r>
              <a:rPr lang="en-US" dirty="0" smtClean="0"/>
              <a:t>4.</a:t>
            </a:r>
            <a:r>
              <a:rPr lang="th-TH" dirty="0" smtClean="0"/>
              <a:t>เข้าไป </a:t>
            </a:r>
            <a:r>
              <a:rPr lang="th-TH" dirty="0" err="1" smtClean="0"/>
              <a:t>โปรเจค</a:t>
            </a:r>
            <a:r>
              <a:rPr lang="th-TH" dirty="0" smtClean="0"/>
              <a:t> </a:t>
            </a:r>
            <a:r>
              <a:rPr lang="en-US" dirty="0" smtClean="0"/>
              <a:t>React </a:t>
            </a:r>
            <a:r>
              <a:rPr lang="th-TH" dirty="0" smtClean="0"/>
              <a:t>เก่าเพื่อใช้เป็น </a:t>
            </a:r>
            <a:r>
              <a:rPr lang="en-US" dirty="0" smtClean="0"/>
              <a:t>Client </a:t>
            </a:r>
            <a:r>
              <a:rPr lang="th-TH" dirty="0" smtClean="0"/>
              <a:t>ของ </a:t>
            </a:r>
            <a:r>
              <a:rPr lang="en-US" dirty="0" smtClean="0"/>
              <a:t>Chat</a:t>
            </a:r>
          </a:p>
          <a:p>
            <a:r>
              <a:rPr lang="en-US" dirty="0" smtClean="0"/>
              <a:t>5.Install Client #npm install socket.io-client</a:t>
            </a:r>
            <a:endParaRPr lang="en-US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73655" y="25163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: Project </a:t>
            </a:r>
            <a:r>
              <a:rPr lang="en-US" dirty="0" err="1" smtClean="0"/>
              <a:t>ChatRoom</a:t>
            </a:r>
            <a:endParaRPr lang="en-US" dirty="0" smtClean="0"/>
          </a:p>
          <a:p>
            <a:r>
              <a:rPr lang="en-US" dirty="0" smtClean="0"/>
              <a:t>Library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react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react-router-</a:t>
            </a:r>
            <a:r>
              <a:rPr lang="en-US" dirty="0" err="1"/>
              <a:t>dom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Socket.io-client</a:t>
            </a: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73655" y="45214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B </a:t>
            </a:r>
            <a:r>
              <a:rPr lang="en-US" dirty="0" smtClean="0"/>
              <a:t>: Project Chat Server</a:t>
            </a:r>
          </a:p>
          <a:p>
            <a:r>
              <a:rPr lang="en-US" dirty="0" smtClean="0"/>
              <a:t>Library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Socket.io</a:t>
            </a:r>
          </a:p>
        </p:txBody>
      </p:sp>
    </p:spTree>
    <p:extLst>
      <p:ext uri="{BB962C8B-B14F-4D97-AF65-F5344CB8AC3E}">
        <p14:creationId xmlns:p14="http://schemas.microsoft.com/office/powerpoint/2010/main" val="197826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373654" y="357088"/>
            <a:ext cx="770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 Files</a:t>
            </a:r>
          </a:p>
          <a:p>
            <a:pPr marL="342900" indent="-342900">
              <a:buAutoNum type="arabicPeriod"/>
            </a:pPr>
            <a:r>
              <a:rPr lang="en-US" dirty="0" smtClean="0"/>
              <a:t>App.js </a:t>
            </a:r>
            <a:r>
              <a:rPr lang="th-TH" dirty="0" smtClean="0"/>
              <a:t>ทำหน้าที่ </a:t>
            </a:r>
            <a:r>
              <a:rPr lang="en-US" dirty="0" smtClean="0"/>
              <a:t>route </a:t>
            </a:r>
            <a:r>
              <a:rPr lang="th-TH" dirty="0" smtClean="0"/>
              <a:t>ระหว่าง </a:t>
            </a:r>
            <a:r>
              <a:rPr lang="en-US" dirty="0" smtClean="0"/>
              <a:t>Server </a:t>
            </a:r>
            <a:r>
              <a:rPr lang="th-TH" dirty="0" smtClean="0"/>
              <a:t>กับ </a:t>
            </a:r>
            <a:r>
              <a:rPr lang="en-US" dirty="0" smtClean="0"/>
              <a:t>Chatroom (</a:t>
            </a:r>
            <a:r>
              <a:rPr lang="th-TH" dirty="0" smtClean="0"/>
              <a:t>อยู่ใน </a:t>
            </a:r>
            <a:r>
              <a:rPr lang="en-US" dirty="0" smtClean="0"/>
              <a:t>Project </a:t>
            </a:r>
            <a:r>
              <a:rPr lang="th-TH" dirty="0" smtClean="0"/>
              <a:t>หลัก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Chatroom.js</a:t>
            </a:r>
            <a:r>
              <a:rPr lang="th-TH" dirty="0" smtClean="0"/>
              <a:t> </a:t>
            </a:r>
            <a:r>
              <a:rPr lang="en-US" dirty="0" smtClean="0"/>
              <a:t>(</a:t>
            </a:r>
            <a:r>
              <a:rPr lang="th-TH" dirty="0" smtClean="0"/>
              <a:t>อยู่ใน </a:t>
            </a:r>
            <a:r>
              <a:rPr lang="en-US" dirty="0" smtClean="0"/>
              <a:t>Project </a:t>
            </a:r>
            <a:r>
              <a:rPr lang="th-TH" dirty="0" smtClean="0"/>
              <a:t>หลัก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server.js</a:t>
            </a:r>
            <a:r>
              <a:rPr lang="th-TH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th-TH" dirty="0" smtClean="0">
                <a:solidFill>
                  <a:srgbClr val="FF0000"/>
                </a:solidFill>
              </a:rPr>
              <a:t>แยกออกไปอยู่ใน </a:t>
            </a:r>
            <a:r>
              <a:rPr lang="en-US" dirty="0" smtClean="0">
                <a:solidFill>
                  <a:srgbClr val="FF0000"/>
                </a:solidFill>
              </a:rPr>
              <a:t>Project Chat-Server)</a:t>
            </a: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373655" y="1557417"/>
            <a:ext cx="6096000" cy="54938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#App.js</a:t>
            </a:r>
            <a:endParaRPr lang="en-US" sz="900" b="0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9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logo.svg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'./user/User'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'./post/Post'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"react-router-</a:t>
            </a:r>
            <a:r>
              <a:rPr lang="en-US" sz="9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9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Chatroom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'./chat/Chatroom'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FuturSkill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onNameChange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'./'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'./users'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'./posts'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'./chat'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'/posts'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"/chat"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Chatroom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547" y="538603"/>
            <a:ext cx="3342857" cy="6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1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94631" y="180010"/>
            <a:ext cx="6096000" cy="62324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#Chatroom.js</a:t>
            </a:r>
          </a:p>
          <a:p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socketIOClient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'socket.io-client'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Chatroom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socket: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socketIOClient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'localhost:8080'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socket:socket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05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5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socket.emit</a:t>
            </a:r>
            <a:r>
              <a:rPr lang="en-US" sz="105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("emit", {</a:t>
            </a:r>
            <a:r>
              <a:rPr lang="en-US" sz="105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data:"test</a:t>
            </a:r>
            <a:r>
              <a:rPr lang="en-US" sz="105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"});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"count"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count:data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05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"emit"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Chatroom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2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205648" y="10922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#server.js</a:t>
            </a:r>
          </a:p>
          <a:p>
            <a:r>
              <a:rPr lang="en-US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"socket.io"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"connection"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"emit"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console.log("Receive Data");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broadcast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count:Data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"Server is listening to port 8080"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6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205648" y="10922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#server.js</a:t>
            </a:r>
          </a:p>
          <a:p>
            <a:r>
              <a:rPr lang="en-US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"socket.io"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"connection"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"emit"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console.log("Receive Data");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broadcast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count:Data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"Server is listening to port 8080"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3517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209</Words>
  <Application>Microsoft Office PowerPoint</Application>
  <PresentationFormat>แบบจอกว้าง</PresentationFormat>
  <Paragraphs>116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Consolas</vt:lpstr>
      <vt:lpstr>Cordia New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aka pan</dc:creator>
  <cp:lastModifiedBy>aka pan</cp:lastModifiedBy>
  <cp:revision>35</cp:revision>
  <dcterms:created xsi:type="dcterms:W3CDTF">2019-09-16T07:38:13Z</dcterms:created>
  <dcterms:modified xsi:type="dcterms:W3CDTF">2019-09-16T09:48:12Z</dcterms:modified>
</cp:coreProperties>
</file>