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688B-E359-401E-845E-68C6F2FC713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FE29-67F9-48E4-956C-25D7924D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42421" y="4349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สร้าง</a:t>
            </a:r>
            <a:r>
              <a:rPr lang="en-US" dirty="0" smtClean="0"/>
              <a:t> folder </a:t>
            </a:r>
            <a:r>
              <a:rPr lang="en-US" dirty="0" err="1" smtClean="0"/>
              <a:t>งาน</a:t>
            </a:r>
            <a:endParaRPr lang="en-US" dirty="0" smtClean="0"/>
          </a:p>
          <a:p>
            <a:r>
              <a:rPr lang="en-US" dirty="0" smtClean="0"/>
              <a:t>2.เข้าไปใน </a:t>
            </a:r>
            <a:r>
              <a:rPr lang="en-US" dirty="0" err="1" smtClean="0"/>
              <a:t>Foleder</a:t>
            </a:r>
            <a:r>
              <a:rPr lang="en-US" dirty="0" smtClean="0"/>
              <a:t> </a:t>
            </a:r>
            <a:r>
              <a:rPr lang="en-US" dirty="0" err="1" smtClean="0"/>
              <a:t>แล้ว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3.npm install socket.io</a:t>
            </a:r>
            <a:endParaRPr lang="en-US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02" y="231755"/>
            <a:ext cx="7734300" cy="383857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765264" y="3508861"/>
            <a:ext cx="973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73655" y="3570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สร้าง</a:t>
            </a:r>
            <a:r>
              <a:rPr lang="en-US" dirty="0" smtClean="0"/>
              <a:t> folder </a:t>
            </a:r>
            <a:r>
              <a:rPr lang="en-US" dirty="0" err="1" smtClean="0"/>
              <a:t>งาน</a:t>
            </a:r>
            <a:endParaRPr lang="en-US" dirty="0" smtClean="0"/>
          </a:p>
          <a:p>
            <a:r>
              <a:rPr lang="en-US" dirty="0" smtClean="0"/>
              <a:t>2.เข้าไปใน </a:t>
            </a:r>
            <a:r>
              <a:rPr lang="en-US" dirty="0" err="1" smtClean="0"/>
              <a:t>Foleder</a:t>
            </a:r>
            <a:r>
              <a:rPr lang="en-US" dirty="0" smtClean="0"/>
              <a:t> </a:t>
            </a:r>
            <a:r>
              <a:rPr lang="en-US" dirty="0" err="1" smtClean="0"/>
              <a:t>แล้ว</a:t>
            </a:r>
            <a:r>
              <a:rPr lang="en-US" dirty="0" smtClean="0"/>
              <a:t> npm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3.npm install socket.io</a:t>
            </a:r>
          </a:p>
          <a:p>
            <a:r>
              <a:rPr lang="en-US" dirty="0" smtClean="0"/>
              <a:t>4.</a:t>
            </a:r>
            <a:r>
              <a:rPr lang="th-TH" dirty="0" smtClean="0"/>
              <a:t>เข้าไป </a:t>
            </a:r>
            <a:r>
              <a:rPr lang="th-TH" dirty="0" err="1" smtClean="0"/>
              <a:t>โปรเจค</a:t>
            </a:r>
            <a:r>
              <a:rPr lang="th-TH" dirty="0" smtClean="0"/>
              <a:t> </a:t>
            </a:r>
            <a:r>
              <a:rPr lang="en-US" dirty="0" smtClean="0"/>
              <a:t>React </a:t>
            </a:r>
            <a:r>
              <a:rPr lang="th-TH" dirty="0" smtClean="0"/>
              <a:t>เก่าเพื่อใช้เป็น </a:t>
            </a:r>
            <a:r>
              <a:rPr lang="en-US" dirty="0" smtClean="0"/>
              <a:t>Client </a:t>
            </a:r>
            <a:r>
              <a:rPr lang="th-TH" dirty="0" smtClean="0"/>
              <a:t>ของ </a:t>
            </a:r>
            <a:r>
              <a:rPr lang="en-US" dirty="0" smtClean="0"/>
              <a:t>Chat</a:t>
            </a:r>
          </a:p>
          <a:p>
            <a:r>
              <a:rPr lang="en-US" dirty="0" smtClean="0"/>
              <a:t>5.Install Client #npm install socket.io-client</a:t>
            </a:r>
            <a:endParaRPr lang="en-US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3655" y="25163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: Project </a:t>
            </a:r>
            <a:r>
              <a:rPr lang="en-US" dirty="0" err="1" smtClean="0"/>
              <a:t>ChatRoom</a:t>
            </a:r>
            <a:endParaRPr lang="en-US" dirty="0" smtClean="0"/>
          </a:p>
          <a:p>
            <a:r>
              <a:rPr lang="en-US" dirty="0" smtClean="0"/>
              <a:t>Library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react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Socket.io-client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73655" y="45214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B </a:t>
            </a:r>
            <a:r>
              <a:rPr lang="en-US" dirty="0" smtClean="0"/>
              <a:t>: Project Chat Server</a:t>
            </a:r>
          </a:p>
          <a:p>
            <a:r>
              <a:rPr lang="en-US" dirty="0" smtClean="0"/>
              <a:t>Library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19782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73654" y="357088"/>
            <a:ext cx="770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Files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App.js </a:t>
            </a:r>
            <a:r>
              <a:rPr lang="th-TH" dirty="0" smtClean="0"/>
              <a:t>ทำหน้าที่ </a:t>
            </a:r>
            <a:r>
              <a:rPr lang="en-US" dirty="0" smtClean="0"/>
              <a:t>route </a:t>
            </a:r>
            <a:r>
              <a:rPr lang="th-TH" dirty="0" smtClean="0"/>
              <a:t>ระหว่าง </a:t>
            </a:r>
            <a:r>
              <a:rPr lang="en-US" dirty="0" smtClean="0"/>
              <a:t>Server </a:t>
            </a:r>
            <a:r>
              <a:rPr lang="th-TH" dirty="0" smtClean="0"/>
              <a:t>กับ </a:t>
            </a:r>
            <a:r>
              <a:rPr lang="en-US" dirty="0" smtClean="0"/>
              <a:t>Chatroom (</a:t>
            </a:r>
            <a:r>
              <a:rPr lang="th-TH" dirty="0" smtClean="0"/>
              <a:t>อยู่ใน </a:t>
            </a:r>
            <a:r>
              <a:rPr lang="en-US" dirty="0" smtClean="0"/>
              <a:t>Project </a:t>
            </a:r>
            <a:r>
              <a:rPr lang="th-TH" dirty="0" smtClean="0"/>
              <a:t>หลัก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Chatroom.js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อยู่ใน </a:t>
            </a:r>
            <a:r>
              <a:rPr lang="en-US" dirty="0" smtClean="0"/>
              <a:t>Project </a:t>
            </a:r>
            <a:r>
              <a:rPr lang="th-TH" dirty="0" smtClean="0"/>
              <a:t>หลัก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server.js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h-TH" dirty="0" smtClean="0">
                <a:solidFill>
                  <a:srgbClr val="FF0000"/>
                </a:solidFill>
              </a:rPr>
              <a:t>แยกออกไปอยู่ใน </a:t>
            </a:r>
            <a:r>
              <a:rPr lang="en-US" dirty="0" smtClean="0">
                <a:solidFill>
                  <a:srgbClr val="FF0000"/>
                </a:solidFill>
              </a:rPr>
              <a:t>Project Chat-</a:t>
            </a: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73655" y="1557417"/>
            <a:ext cx="6096000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#App.js</a:t>
            </a:r>
            <a:endParaRPr lang="en-US" sz="900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'./user/User'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'./post/Post'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'./chat/Chatroom'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FuturSkill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onNameChange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'./users'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'./posts'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'./chat'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9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47" y="538603"/>
            <a:ext cx="3342857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94631" y="180010"/>
            <a:ext cx="6096000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#Chatroom.js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socketIOClient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'socket.io-client'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socketIOClient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'localhost:8080'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socket:socket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socket.emit</a:t>
            </a:r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("emit", {</a:t>
            </a:r>
            <a:r>
              <a:rPr lang="en-US" sz="105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data:"test</a:t>
            </a:r>
            <a:r>
              <a:rPr lang="en-US" sz="105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"});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5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Chatroom</a:t>
            </a:r>
            <a:r>
              <a:rPr lang="en-US" sz="105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05648" y="109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#server.js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"connection"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console.log("Receive Data");</a:t>
            </a:r>
            <a:endParaRPr 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broadcast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count:Data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is listening to port 8080"</a:t>
            </a:r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6536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189</Words>
  <Application>Microsoft Office PowerPoint</Application>
  <PresentationFormat>แบบจอกว้าง</PresentationFormat>
  <Paragraphs>102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Consolas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aka pan</dc:creator>
  <cp:lastModifiedBy>aka pan</cp:lastModifiedBy>
  <cp:revision>34</cp:revision>
  <dcterms:created xsi:type="dcterms:W3CDTF">2019-09-16T07:38:13Z</dcterms:created>
  <dcterms:modified xsi:type="dcterms:W3CDTF">2019-09-16T09:25:04Z</dcterms:modified>
</cp:coreProperties>
</file>