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7" autoAdjust="0"/>
  </p:normalViewPr>
  <p:slideViewPr>
    <p:cSldViewPr snapToGrid="0" showGuides="1">
      <p:cViewPr varScale="1">
        <p:scale>
          <a:sx n="88" d="100"/>
          <a:sy n="88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688B-E359-401E-845E-68C6F2FC713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actjs.org/docs/optimizing-performance.html#use-the-production-buil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42421" y="4349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สร้าง</a:t>
            </a:r>
            <a:r>
              <a:rPr lang="en-US" dirty="0" smtClean="0"/>
              <a:t> folder </a:t>
            </a:r>
            <a:r>
              <a:rPr lang="en-US" dirty="0" err="1" smtClean="0"/>
              <a:t>งาน</a:t>
            </a:r>
            <a:endParaRPr lang="en-US" dirty="0" smtClean="0"/>
          </a:p>
          <a:p>
            <a:r>
              <a:rPr lang="en-US" dirty="0" smtClean="0"/>
              <a:t>2.เข้าไปใน </a:t>
            </a:r>
            <a:r>
              <a:rPr lang="en-US" dirty="0" err="1" smtClean="0"/>
              <a:t>Foleder</a:t>
            </a:r>
            <a:r>
              <a:rPr lang="en-US" dirty="0" smtClean="0"/>
              <a:t> </a:t>
            </a:r>
            <a:r>
              <a:rPr lang="en-US" dirty="0" err="1" smtClean="0"/>
              <a:t>แล้ว</a:t>
            </a:r>
            <a:r>
              <a:rPr lang="en-US" dirty="0" smtClean="0"/>
              <a:t> npm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3.npm install socket.io</a:t>
            </a:r>
            <a:endParaRPr lang="en-US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02" y="231755"/>
            <a:ext cx="7734300" cy="383857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765264" y="3508861"/>
            <a:ext cx="973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73655" y="3570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สร้าง</a:t>
            </a:r>
            <a:r>
              <a:rPr lang="en-US" dirty="0" smtClean="0"/>
              <a:t> folder </a:t>
            </a:r>
            <a:r>
              <a:rPr lang="en-US" dirty="0" err="1" smtClean="0"/>
              <a:t>งาน</a:t>
            </a:r>
            <a:endParaRPr lang="en-US" dirty="0" smtClean="0"/>
          </a:p>
          <a:p>
            <a:r>
              <a:rPr lang="en-US" dirty="0" smtClean="0"/>
              <a:t>2.เข้าไปใน </a:t>
            </a:r>
            <a:r>
              <a:rPr lang="en-US" dirty="0" err="1" smtClean="0"/>
              <a:t>Foleder</a:t>
            </a:r>
            <a:r>
              <a:rPr lang="en-US" dirty="0" smtClean="0"/>
              <a:t> </a:t>
            </a:r>
            <a:r>
              <a:rPr lang="en-US" dirty="0" err="1" smtClean="0"/>
              <a:t>แล้ว</a:t>
            </a:r>
            <a:r>
              <a:rPr lang="en-US" dirty="0" smtClean="0"/>
              <a:t> npm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3.npm install socket.io</a:t>
            </a:r>
          </a:p>
          <a:p>
            <a:r>
              <a:rPr lang="en-US" dirty="0" smtClean="0"/>
              <a:t>4.</a:t>
            </a:r>
            <a:r>
              <a:rPr lang="th-TH" dirty="0" smtClean="0"/>
              <a:t>เข้าไป </a:t>
            </a:r>
            <a:r>
              <a:rPr lang="th-TH" dirty="0" err="1" smtClean="0"/>
              <a:t>โปรเจค</a:t>
            </a:r>
            <a:r>
              <a:rPr lang="th-TH" dirty="0" smtClean="0"/>
              <a:t> </a:t>
            </a:r>
            <a:r>
              <a:rPr lang="en-US" dirty="0" smtClean="0"/>
              <a:t>React </a:t>
            </a:r>
            <a:r>
              <a:rPr lang="th-TH" dirty="0" smtClean="0"/>
              <a:t>เก่าเพื่อใช้เป็น </a:t>
            </a:r>
            <a:r>
              <a:rPr lang="en-US" dirty="0" smtClean="0"/>
              <a:t>Client </a:t>
            </a:r>
            <a:r>
              <a:rPr lang="th-TH" dirty="0" smtClean="0"/>
              <a:t>ของ </a:t>
            </a:r>
            <a:r>
              <a:rPr lang="en-US" dirty="0" smtClean="0"/>
              <a:t>Chat</a:t>
            </a:r>
          </a:p>
          <a:p>
            <a:r>
              <a:rPr lang="en-US" dirty="0" smtClean="0"/>
              <a:t>5.Install Client #npm install socket.io-client</a:t>
            </a:r>
            <a:endParaRPr lang="en-US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3655" y="25163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: Project </a:t>
            </a:r>
            <a:r>
              <a:rPr lang="en-US" dirty="0" err="1" smtClean="0"/>
              <a:t>ChatRoom</a:t>
            </a:r>
            <a:endParaRPr lang="en-US" dirty="0" smtClean="0"/>
          </a:p>
          <a:p>
            <a:r>
              <a:rPr lang="en-US" dirty="0" smtClean="0"/>
              <a:t>Library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react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Socket.io-client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73655" y="45214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 : Project Chat Server</a:t>
            </a:r>
          </a:p>
          <a:p>
            <a:r>
              <a:rPr lang="en-US" dirty="0" smtClean="0"/>
              <a:t>Library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Socket.io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5548829" y="35708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Install </a:t>
            </a:r>
          </a:p>
          <a:p>
            <a:r>
              <a:rPr lang="en-US" dirty="0"/>
              <a:t>	- node -v</a:t>
            </a:r>
          </a:p>
          <a:p>
            <a:r>
              <a:rPr lang="en-US" dirty="0"/>
              <a:t>	- npm -v</a:t>
            </a:r>
          </a:p>
          <a:p>
            <a:r>
              <a:rPr lang="en-US" dirty="0"/>
              <a:t>	- npm install -g create-react-app (</a:t>
            </a:r>
            <a:r>
              <a:rPr lang="en-US" dirty="0" err="1"/>
              <a:t>แบบ</a:t>
            </a:r>
            <a:r>
              <a:rPr lang="en-US" dirty="0"/>
              <a:t> Global)</a:t>
            </a:r>
          </a:p>
          <a:p>
            <a:r>
              <a:rPr lang="en-US" dirty="0"/>
              <a:t>	- create-react-app --version</a:t>
            </a:r>
          </a:p>
          <a:p>
            <a:r>
              <a:rPr lang="en-US" dirty="0"/>
              <a:t>	- cd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	- npm start</a:t>
            </a:r>
          </a:p>
          <a:p>
            <a:r>
              <a:rPr lang="en-US" dirty="0"/>
              <a:t>	- *To create a production build, use $npm run build</a:t>
            </a:r>
          </a:p>
          <a:p>
            <a:r>
              <a:rPr lang="en-US" dirty="0"/>
              <a:t>	- Install IDE (Visual Studio Code)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เริ่มสร้าง</a:t>
            </a:r>
            <a:r>
              <a:rPr lang="en-US" dirty="0"/>
              <a:t> React </a:t>
            </a:r>
            <a:r>
              <a:rPr lang="en-US" dirty="0" err="1"/>
              <a:t>ด้วยคำสั่ง</a:t>
            </a:r>
            <a:r>
              <a:rPr lang="en-US" dirty="0"/>
              <a:t> create-react-app </a:t>
            </a:r>
            <a:r>
              <a:rPr lang="en-US" dirty="0" err="1"/>
              <a:t>ชื่อโปรเจค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เรียน</a:t>
            </a:r>
            <a:r>
              <a:rPr lang="en-US" dirty="0"/>
              <a:t> </a:t>
            </a:r>
            <a:r>
              <a:rPr lang="en-US" dirty="0" err="1"/>
              <a:t>โดครงสร้างและการทำงานพื้นฐานของ</a:t>
            </a:r>
            <a:r>
              <a:rPr lang="en-US" dirty="0"/>
              <a:t> React</a:t>
            </a:r>
          </a:p>
          <a:p>
            <a:r>
              <a:rPr lang="en-US" dirty="0"/>
              <a:t>4. </a:t>
            </a:r>
            <a:r>
              <a:rPr lang="en-US" dirty="0" err="1"/>
              <a:t>ทดลองสร้าง</a:t>
            </a:r>
            <a:r>
              <a:rPr lang="en-US" dirty="0"/>
              <a:t> Component </a:t>
            </a:r>
            <a:r>
              <a:rPr lang="en-US" dirty="0" err="1"/>
              <a:t>แบบ</a:t>
            </a:r>
            <a:r>
              <a:rPr lang="en-US" dirty="0"/>
              <a:t> Class Component </a:t>
            </a:r>
            <a:r>
              <a:rPr lang="en-US" dirty="0" err="1"/>
              <a:t>และ</a:t>
            </a:r>
            <a:r>
              <a:rPr lang="en-US" dirty="0"/>
              <a:t> </a:t>
            </a:r>
            <a:r>
              <a:rPr lang="en-US" dirty="0" err="1"/>
              <a:t>Functiona</a:t>
            </a:r>
            <a:r>
              <a:rPr lang="en-US" dirty="0"/>
              <a:t> Component </a:t>
            </a:r>
          </a:p>
          <a:p>
            <a:r>
              <a:rPr lang="en-US" dirty="0"/>
              <a:t>5. </a:t>
            </a:r>
            <a:r>
              <a:rPr lang="en-US" dirty="0" err="1"/>
              <a:t>รู้จักกับ</a:t>
            </a:r>
            <a:r>
              <a:rPr lang="en-US" dirty="0"/>
              <a:t> Props </a:t>
            </a:r>
            <a:r>
              <a:rPr lang="en-US" dirty="0" err="1"/>
              <a:t>และ</a:t>
            </a:r>
            <a:r>
              <a:rPr lang="en-US" dirty="0"/>
              <a:t> State</a:t>
            </a:r>
          </a:p>
          <a:p>
            <a:r>
              <a:rPr lang="en-US" dirty="0"/>
              <a:t>- babeljs.io</a:t>
            </a:r>
          </a:p>
          <a:p>
            <a:r>
              <a:rPr lang="en-US" dirty="0"/>
              <a:t>------------------------------------------------------</a:t>
            </a:r>
          </a:p>
          <a:p>
            <a:r>
              <a:rPr lang="en-US" dirty="0"/>
              <a:t>#GitHub</a:t>
            </a:r>
          </a:p>
          <a:p>
            <a:r>
              <a:rPr lang="en-US" dirty="0"/>
              <a:t>&gt;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myapp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91239" y="390138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Install </a:t>
            </a:r>
          </a:p>
          <a:p>
            <a:r>
              <a:rPr lang="en-US" dirty="0"/>
              <a:t>	- node -v</a:t>
            </a:r>
          </a:p>
          <a:p>
            <a:r>
              <a:rPr lang="en-US" dirty="0"/>
              <a:t>	- npm -v</a:t>
            </a:r>
          </a:p>
          <a:p>
            <a:r>
              <a:rPr lang="en-US" dirty="0"/>
              <a:t>	- npm install -g create-react-app (</a:t>
            </a:r>
            <a:r>
              <a:rPr lang="en-US" dirty="0" err="1"/>
              <a:t>แบบ</a:t>
            </a:r>
            <a:r>
              <a:rPr lang="en-US" dirty="0"/>
              <a:t> Global)</a:t>
            </a:r>
          </a:p>
          <a:p>
            <a:r>
              <a:rPr lang="en-US" dirty="0"/>
              <a:t>	- create-react-app --version</a:t>
            </a:r>
          </a:p>
          <a:p>
            <a:r>
              <a:rPr lang="en-US" dirty="0"/>
              <a:t>	- cd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	- npm </a:t>
            </a:r>
            <a:r>
              <a:rPr lang="en-US" dirty="0" smtClean="0"/>
              <a:t>start</a:t>
            </a:r>
          </a:p>
          <a:p>
            <a:r>
              <a:rPr lang="en-US" dirty="0"/>
              <a:t>	</a:t>
            </a:r>
            <a:r>
              <a:rPr lang="en-US" dirty="0" smtClean="0"/>
              <a:t>- npm run build</a:t>
            </a:r>
            <a:endParaRPr lang="en-US" dirty="0"/>
          </a:p>
          <a:p>
            <a:r>
              <a:rPr lang="en-US" dirty="0"/>
              <a:t>	- *To create a production build, use $npm run build</a:t>
            </a:r>
          </a:p>
          <a:p>
            <a:r>
              <a:rPr lang="en-US" dirty="0"/>
              <a:t>	- Install IDE (Visual Studio Code)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Chatserver</a:t>
            </a:r>
            <a:endParaRPr lang="en-US" dirty="0" smtClean="0"/>
          </a:p>
          <a:p>
            <a:r>
              <a:rPr lang="en-US" dirty="0" smtClean="0"/>
              <a:t>	- </a:t>
            </a:r>
            <a:r>
              <a:rPr lang="th-TH" dirty="0" smtClean="0"/>
              <a:t>เก็บไฟล์ของ </a:t>
            </a:r>
            <a:r>
              <a:rPr lang="en-US" dirty="0" smtClean="0"/>
              <a:t>Socket </a:t>
            </a:r>
            <a:r>
              <a:rPr lang="th-TH" dirty="0" smtClean="0"/>
              <a:t>สำหรับ </a:t>
            </a:r>
            <a:r>
              <a:rPr lang="en-US" dirty="0" smtClean="0"/>
              <a:t>Broadcast </a:t>
            </a:r>
            <a:r>
              <a:rPr lang="th-TH" dirty="0" smtClean="0"/>
              <a:t>ข้อความไปหา </a:t>
            </a:r>
            <a:r>
              <a:rPr lang="en-US" dirty="0" smtClean="0"/>
              <a:t>Clients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th-TH" dirty="0" smtClean="0"/>
              <a:t>เปิดพอร์ท </a:t>
            </a:r>
            <a:r>
              <a:rPr lang="en-US" dirty="0" smtClean="0"/>
              <a:t>http 3001 </a:t>
            </a:r>
            <a:r>
              <a:rPr lang="th-TH" dirty="0" smtClean="0"/>
              <a:t>ที่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Chatapps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npm install </a:t>
            </a:r>
            <a:r>
              <a:rPr lang="en-US" dirty="0" err="1" smtClean="0"/>
              <a:t>axios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npm install react-router-</a:t>
            </a:r>
            <a:r>
              <a:rPr lang="en-US" dirty="0" err="1" smtClean="0"/>
              <a:t>dom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npm install socket.io-client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th-TH" dirty="0" smtClean="0"/>
              <a:t>เก็บไฟล์ </a:t>
            </a:r>
            <a:r>
              <a:rPr lang="en-US" dirty="0" smtClean="0"/>
              <a:t>react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clients </a:t>
            </a:r>
            <a:r>
              <a:rPr lang="th-TH" dirty="0" smtClean="0"/>
              <a:t>ที่จะเอาไว้ติดต่อ </a:t>
            </a:r>
            <a:r>
              <a:rPr lang="en-US" dirty="0" smtClean="0"/>
              <a:t>emit </a:t>
            </a:r>
            <a:r>
              <a:rPr lang="th-TH" dirty="0" smtClean="0"/>
              <a:t>ข้อความไปหา </a:t>
            </a:r>
            <a:r>
              <a:rPr lang="en-US" dirty="0" smtClean="0"/>
              <a:t>Server </a:t>
            </a:r>
            <a:r>
              <a:rPr lang="th-TH" dirty="0" smtClean="0"/>
              <a:t>ผ่าน </a:t>
            </a:r>
            <a:r>
              <a:rPr lang="en-US" dirty="0" smtClean="0"/>
              <a:t>http port 8000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th-TH" dirty="0" smtClean="0"/>
              <a:t>เปิด </a:t>
            </a:r>
            <a:r>
              <a:rPr lang="en-US" dirty="0" smtClean="0"/>
              <a:t>port 8000 </a:t>
            </a:r>
            <a:r>
              <a:rPr lang="th-TH" dirty="0" smtClean="0"/>
              <a:t>ที่ </a:t>
            </a:r>
            <a:r>
              <a:rPr lang="en-US" dirty="0" smtClean="0"/>
              <a:t>Firewall </a:t>
            </a:r>
            <a:r>
              <a:rPr lang="th-TH" dirty="0" smtClean="0"/>
              <a:t>ด้วย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* </a:t>
            </a:r>
            <a:r>
              <a:rPr lang="th-TH" dirty="0" smtClean="0"/>
              <a:t>แก้ไข </a:t>
            </a:r>
            <a:r>
              <a:rPr lang="en-US" dirty="0" smtClean="0"/>
              <a:t>port</a:t>
            </a:r>
            <a:r>
              <a:rPr lang="th-TH" dirty="0" smtClean="0"/>
              <a:t> </a:t>
            </a:r>
            <a:r>
              <a:rPr lang="en-US" dirty="0" smtClean="0"/>
              <a:t>on start </a:t>
            </a:r>
            <a:r>
              <a:rPr lang="th-TH" dirty="0" smtClean="0"/>
              <a:t>ใน </a:t>
            </a:r>
            <a:r>
              <a:rPr lang="en-US" dirty="0" smtClean="0"/>
              <a:t>file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</a:p>
          <a:p>
            <a:r>
              <a:rPr lang="en-US" dirty="0"/>
              <a:t>	"start": "PORT=8000 react-scripts start</a:t>
            </a:r>
            <a:r>
              <a:rPr lang="en-US" dirty="0" smtClean="0"/>
              <a:t>",</a:t>
            </a:r>
            <a:endParaRPr lang="en-US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01" y="3265541"/>
            <a:ext cx="1533525" cy="2762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93" y="852844"/>
            <a:ext cx="3219450" cy="207645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6334700" y="2942375"/>
            <a:ext cx="5857300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Zip </a:t>
            </a:r>
            <a:r>
              <a:rPr lang="th-TH" dirty="0" smtClean="0"/>
              <a:t>งานจาก </a:t>
            </a:r>
            <a:r>
              <a:rPr lang="en-US" dirty="0" smtClean="0"/>
              <a:t>React </a:t>
            </a:r>
            <a:r>
              <a:rPr lang="th-TH" dirty="0" smtClean="0"/>
              <a:t>เพื่ออัพโหลดขึ้น </a:t>
            </a:r>
            <a:r>
              <a:rPr lang="en-US" dirty="0" smtClean="0"/>
              <a:t>GCP </a:t>
            </a:r>
            <a:r>
              <a:rPr lang="th-TH" dirty="0" smtClean="0"/>
              <a:t>แล้วตั้งให้ </a:t>
            </a:r>
            <a:r>
              <a:rPr lang="en-US" dirty="0" smtClean="0"/>
              <a:t>Forever </a:t>
            </a:r>
            <a:r>
              <a:rPr lang="th-TH" dirty="0" smtClean="0"/>
              <a:t>ทำงานตลอดเวลา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sudo forever start --</a:t>
            </a:r>
            <a:r>
              <a:rPr lang="en-US" dirty="0" err="1" smtClean="0">
                <a:solidFill>
                  <a:srgbClr val="FF0000"/>
                </a:solidFill>
              </a:rPr>
              <a:t>sourceDir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chatapps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chatapp</a:t>
            </a:r>
            <a:r>
              <a:rPr lang="en-US" dirty="0" smtClean="0">
                <a:solidFill>
                  <a:srgbClr val="FF0000"/>
                </a:solidFill>
              </a:rPr>
              <a:t>/  -c "npm start" /</a:t>
            </a:r>
          </a:p>
          <a:p>
            <a:r>
              <a:rPr lang="en-US" dirty="0">
                <a:solidFill>
                  <a:srgbClr val="FF0000"/>
                </a:solidFill>
              </a:rPr>
              <a:t>sudo forever </a:t>
            </a:r>
            <a:r>
              <a:rPr lang="en-US" dirty="0" smtClean="0">
                <a:solidFill>
                  <a:srgbClr val="FF0000"/>
                </a:solidFill>
              </a:rPr>
              <a:t>stop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err="1">
                <a:solidFill>
                  <a:srgbClr val="FF0000"/>
                </a:solidFill>
              </a:rPr>
              <a:t>sourceDir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chatapps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chatapp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6391620" y="50198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 Projects Before </a:t>
            </a:r>
            <a:r>
              <a:rPr lang="en-US" smtClean="0">
                <a:solidFill>
                  <a:srgbClr val="FF0000"/>
                </a:solidFill>
              </a:rPr>
              <a:t>Run forever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4"/>
              </a:rPr>
              <a:t>://reactjs.org/docs/optimizing-performance.html#use-the-production-build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73654" y="357088"/>
            <a:ext cx="770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Files</a:t>
            </a:r>
          </a:p>
          <a:p>
            <a:pPr marL="342900" indent="-342900">
              <a:buAutoNum type="arabicPeriod"/>
            </a:pPr>
            <a:r>
              <a:rPr lang="en-US" dirty="0" smtClean="0"/>
              <a:t>App.js </a:t>
            </a:r>
            <a:r>
              <a:rPr lang="th-TH" dirty="0" smtClean="0"/>
              <a:t>ทำหน้าที่ </a:t>
            </a:r>
            <a:r>
              <a:rPr lang="en-US" dirty="0" smtClean="0"/>
              <a:t>route </a:t>
            </a:r>
            <a:r>
              <a:rPr lang="th-TH" dirty="0" smtClean="0"/>
              <a:t>ระหว่าง </a:t>
            </a:r>
            <a:r>
              <a:rPr lang="en-US" dirty="0" smtClean="0"/>
              <a:t>Server </a:t>
            </a:r>
            <a:r>
              <a:rPr lang="th-TH" dirty="0" smtClean="0"/>
              <a:t>กับ </a:t>
            </a:r>
            <a:r>
              <a:rPr lang="en-US" dirty="0" smtClean="0"/>
              <a:t>Chatroom (</a:t>
            </a:r>
            <a:r>
              <a:rPr lang="th-TH" dirty="0" smtClean="0"/>
              <a:t>อยู่ใน </a:t>
            </a:r>
            <a:r>
              <a:rPr lang="en-US" dirty="0" smtClean="0"/>
              <a:t>Project </a:t>
            </a:r>
            <a:r>
              <a:rPr lang="th-TH" dirty="0" smtClean="0"/>
              <a:t>หลัก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Chatroom.js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อยู่ใน </a:t>
            </a:r>
            <a:r>
              <a:rPr lang="en-US" dirty="0" smtClean="0"/>
              <a:t>Project </a:t>
            </a:r>
            <a:r>
              <a:rPr lang="th-TH" dirty="0" smtClean="0"/>
              <a:t>หลัก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server.js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h-TH" dirty="0" smtClean="0">
                <a:solidFill>
                  <a:srgbClr val="FF0000"/>
                </a:solidFill>
              </a:rPr>
              <a:t>แยกออกไปอยู่ใน </a:t>
            </a:r>
            <a:r>
              <a:rPr lang="en-US" dirty="0" smtClean="0">
                <a:solidFill>
                  <a:srgbClr val="FF0000"/>
                </a:solidFill>
              </a:rPr>
              <a:t>Project Chat-Server)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73655" y="1557417"/>
            <a:ext cx="6096000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#App.js</a:t>
            </a:r>
            <a:endParaRPr lang="en-US" sz="900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'./user/User'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'./post/Post'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'./chat/Chatroom'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FuturSkill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onNameChange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'./users'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'./posts'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'./chat'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"/chat"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74" y="357088"/>
            <a:ext cx="3342857" cy="6133333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3421655" y="3008256"/>
            <a:ext cx="4768729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***** </a:t>
            </a:r>
            <a:r>
              <a:rPr lang="th-TH" sz="1400" dirty="0" smtClean="0">
                <a:solidFill>
                  <a:srgbClr val="FF0000"/>
                </a:solidFill>
              </a:rPr>
              <a:t>สำคัญมาก ถ้ามีการแก้ไข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th-TH" sz="1400" dirty="0" smtClean="0">
                <a:solidFill>
                  <a:srgbClr val="FF0000"/>
                </a:solidFill>
              </a:rPr>
              <a:t>ต้อง </a:t>
            </a:r>
            <a:r>
              <a:rPr lang="en-US" sz="1400" dirty="0" smtClean="0">
                <a:solidFill>
                  <a:srgbClr val="FF0000"/>
                </a:solidFill>
              </a:rPr>
              <a:t>stop </a:t>
            </a:r>
            <a:r>
              <a:rPr lang="en-US" sz="1400" dirty="0" err="1" smtClean="0">
                <a:solidFill>
                  <a:srgbClr val="FF0000"/>
                </a:solidFill>
              </a:rPr>
              <a:t>servervice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th-TH" sz="1400" dirty="0" smtClean="0">
                <a:solidFill>
                  <a:srgbClr val="FF0000"/>
                </a:solidFill>
              </a:rPr>
              <a:t>ก่อนเสมอ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Zip </a:t>
            </a:r>
            <a:r>
              <a:rPr lang="th-TH" sz="1400" dirty="0" smtClean="0"/>
              <a:t>งานจาก </a:t>
            </a:r>
            <a:r>
              <a:rPr lang="en-US" sz="1400" dirty="0" smtClean="0"/>
              <a:t>React </a:t>
            </a:r>
            <a:r>
              <a:rPr lang="th-TH" sz="1400" dirty="0" smtClean="0"/>
              <a:t>เพื่ออัพโหลดขึ้น </a:t>
            </a:r>
            <a:r>
              <a:rPr lang="en-US" sz="1400" dirty="0" smtClean="0"/>
              <a:t>GCP </a:t>
            </a:r>
            <a:r>
              <a:rPr lang="th-TH" sz="1400" dirty="0" smtClean="0"/>
              <a:t>แล้วตั้งให้ </a:t>
            </a:r>
            <a:r>
              <a:rPr lang="en-US" sz="1400" dirty="0" smtClean="0"/>
              <a:t>Forever </a:t>
            </a:r>
            <a:r>
              <a:rPr lang="th-TH" sz="1400" dirty="0" smtClean="0"/>
              <a:t>ทำงานตลอดเวลา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>
                <a:solidFill>
                  <a:srgbClr val="FF0000"/>
                </a:solidFill>
              </a:rPr>
              <a:t>sudo forever start --</a:t>
            </a:r>
            <a:r>
              <a:rPr lang="en-US" sz="1400" dirty="0" err="1" smtClean="0">
                <a:solidFill>
                  <a:srgbClr val="FF0000"/>
                </a:solidFill>
              </a:rPr>
              <a:t>sourceDir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chatapps</a:t>
            </a:r>
            <a:r>
              <a:rPr lang="en-US" sz="1400" dirty="0" smtClean="0">
                <a:solidFill>
                  <a:srgbClr val="FF0000"/>
                </a:solidFill>
              </a:rPr>
              <a:t>/</a:t>
            </a:r>
            <a:r>
              <a:rPr lang="en-US" sz="1400" dirty="0" err="1" smtClean="0">
                <a:solidFill>
                  <a:srgbClr val="FF0000"/>
                </a:solidFill>
              </a:rPr>
              <a:t>chatapp</a:t>
            </a:r>
            <a:r>
              <a:rPr lang="en-US" sz="1400" dirty="0" smtClean="0">
                <a:solidFill>
                  <a:srgbClr val="FF0000"/>
                </a:solidFill>
              </a:rPr>
              <a:t>/  -c "npm start" /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sudo forever </a:t>
            </a:r>
            <a:r>
              <a:rPr lang="en-US" sz="1400" dirty="0" smtClean="0">
                <a:solidFill>
                  <a:srgbClr val="FF0000"/>
                </a:solidFill>
              </a:rPr>
              <a:t>stop </a:t>
            </a:r>
            <a:r>
              <a:rPr lang="en-US" sz="1400" dirty="0">
                <a:solidFill>
                  <a:srgbClr val="FF0000"/>
                </a:solidFill>
              </a:rPr>
              <a:t>--</a:t>
            </a:r>
            <a:r>
              <a:rPr lang="en-US" sz="1400" dirty="0" err="1">
                <a:solidFill>
                  <a:srgbClr val="FF0000"/>
                </a:solidFill>
              </a:rPr>
              <a:t>sourceDir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chatapps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chatapp</a:t>
            </a:r>
            <a:r>
              <a:rPr lang="en-US" sz="1400" dirty="0" smtClean="0">
                <a:solidFill>
                  <a:srgbClr val="FF0000"/>
                </a:solidFill>
              </a:rPr>
              <a:t>/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1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94631" y="180010"/>
            <a:ext cx="6096000" cy="62324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#Chatroom.js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socketIOClient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'socket.io-client'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socketIOClient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'localhost:8080'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socket:socket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socket.emit</a:t>
            </a:r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("emit", {</a:t>
            </a:r>
            <a:r>
              <a:rPr lang="en-US" sz="105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data:"test</a:t>
            </a:r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"});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5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05648" y="109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#server.js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"socket.io"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console.log("Receive Data");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broadcast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is listening to port 8080"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6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05648" y="109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#server.js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"socket.io"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console.log("Receive Data");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broadcast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is listening to port 8080"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4542" y="180068"/>
            <a:ext cx="10515600" cy="1325563"/>
          </a:xfrm>
        </p:spPr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Arduino </a:t>
            </a:r>
            <a:r>
              <a:rPr lang="th-TH" dirty="0" smtClean="0"/>
              <a:t>เป็นตัว รับ-ส่ง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24542" y="1077686"/>
            <a:ext cx="11669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h-TH" dirty="0" smtClean="0"/>
              <a:t>ใช้</a:t>
            </a:r>
            <a:r>
              <a:rPr lang="th-TH" dirty="0" err="1" smtClean="0"/>
              <a:t>ไลบรา</a:t>
            </a:r>
            <a:r>
              <a:rPr lang="th-TH" dirty="0" smtClean="0"/>
              <a:t>รี่ในไฟล์เท่านั้น ร่วมกับ </a:t>
            </a:r>
            <a:r>
              <a:rPr lang="en-US" dirty="0" smtClean="0"/>
              <a:t>ESP8266</a:t>
            </a:r>
          </a:p>
          <a:p>
            <a:pPr marL="342900" indent="-342900">
              <a:buAutoNum type="arabicPeriod"/>
            </a:pPr>
            <a:r>
              <a:rPr lang="th-TH" dirty="0" smtClean="0"/>
              <a:t>เปิด </a:t>
            </a:r>
            <a:r>
              <a:rPr lang="en-US" dirty="0" smtClean="0"/>
              <a:t>Python</a:t>
            </a:r>
            <a:r>
              <a:rPr lang="th-TH" dirty="0" smtClean="0"/>
              <a:t> </a:t>
            </a:r>
            <a:r>
              <a:rPr lang="en-US" dirty="0" smtClean="0"/>
              <a:t>Read </a:t>
            </a:r>
            <a:r>
              <a:rPr lang="th-TH" dirty="0" smtClean="0"/>
              <a:t>หรือ </a:t>
            </a:r>
            <a:r>
              <a:rPr lang="en-US" dirty="0" smtClean="0"/>
              <a:t>Monitor </a:t>
            </a:r>
            <a:r>
              <a:rPr lang="th-TH" dirty="0" smtClean="0"/>
              <a:t>ที่ฝั่ง </a:t>
            </a:r>
            <a:r>
              <a:rPr lang="en-US" dirty="0" smtClean="0"/>
              <a:t>Server </a:t>
            </a:r>
            <a:r>
              <a:rPr lang="th-TH" dirty="0" smtClean="0"/>
              <a:t>ไว้</a:t>
            </a:r>
            <a:r>
              <a:rPr lang="en-US" dirty="0" smtClean="0"/>
              <a:t> (Debug)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365170" y="1924949"/>
            <a:ext cx="2634343" cy="163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GCP</a:t>
            </a:r>
          </a:p>
          <a:p>
            <a:r>
              <a:rPr lang="en-US" sz="1400" dirty="0" smtClean="0"/>
              <a:t>Socket.IO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Server.js</a:t>
            </a:r>
          </a:p>
          <a:p>
            <a:r>
              <a:rPr lang="en-US" sz="1400" dirty="0" smtClean="0"/>
              <a:t>34.87.86.224:3001</a:t>
            </a:r>
          </a:p>
          <a:p>
            <a:r>
              <a:rPr lang="en-US" sz="1400" dirty="0"/>
              <a:t>Broadcast : </a:t>
            </a:r>
            <a:r>
              <a:rPr lang="en-US" sz="1400" dirty="0" smtClean="0"/>
              <a:t>count</a:t>
            </a:r>
          </a:p>
          <a:p>
            <a:r>
              <a:rPr lang="en-US" sz="1400" dirty="0" smtClean="0"/>
              <a:t>Emit : (‘emit’,{count:1})</a:t>
            </a:r>
          </a:p>
          <a:p>
            <a:endParaRPr lang="en-US" sz="14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24542" y="4506686"/>
            <a:ext cx="2634343" cy="193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Send</a:t>
            </a:r>
          </a:p>
          <a:p>
            <a:r>
              <a:rPr lang="en-US" sz="1400" dirty="0" smtClean="0"/>
              <a:t>NodeMcu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ESP8266_WebSocketClientSocketIO_V1.ino</a:t>
            </a:r>
          </a:p>
          <a:p>
            <a:r>
              <a:rPr lang="en-US" sz="1400" dirty="0" smtClean="0"/>
              <a:t>Wifi : </a:t>
            </a:r>
          </a:p>
          <a:p>
            <a:r>
              <a:rPr lang="en-US" sz="1400" dirty="0" smtClean="0"/>
              <a:t>Broadcast </a:t>
            </a:r>
            <a:r>
              <a:rPr lang="en-US" sz="1400" dirty="0"/>
              <a:t>: </a:t>
            </a:r>
            <a:r>
              <a:rPr lang="en-US" sz="1400" dirty="0" smtClean="0"/>
              <a:t>count++</a:t>
            </a:r>
            <a:endParaRPr lang="en-US" sz="14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089570" y="4506686"/>
            <a:ext cx="2634343" cy="193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Recieve</a:t>
            </a:r>
            <a:endParaRPr lang="en-US" sz="1400" dirty="0" smtClean="0"/>
          </a:p>
          <a:p>
            <a:r>
              <a:rPr lang="en-US" sz="1400" dirty="0" smtClean="0"/>
              <a:t>NodeMcu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ESP8266_WebSocketClientSocketIO_Read_V1.ino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Wifi : </a:t>
            </a:r>
          </a:p>
          <a:p>
            <a:r>
              <a:rPr lang="en-US" sz="1400" dirty="0" smtClean="0"/>
              <a:t>Emit : (‘emit’,{count})</a:t>
            </a:r>
          </a:p>
          <a:p>
            <a:endParaRPr lang="en-US" sz="1400" dirty="0"/>
          </a:p>
        </p:txBody>
      </p:sp>
      <p:cxnSp>
        <p:nvCxnSpPr>
          <p:cNvPr id="9" name="ตัวเชื่อมต่อหักมุม 8"/>
          <p:cNvCxnSpPr>
            <a:stCxn id="6" idx="0"/>
            <a:endCxn id="5" idx="1"/>
          </p:cNvCxnSpPr>
          <p:nvPr/>
        </p:nvCxnSpPr>
        <p:spPr>
          <a:xfrm rot="5400000" flipH="1" flipV="1">
            <a:off x="2171244" y="2312760"/>
            <a:ext cx="1764397" cy="26234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หักมุม 9"/>
          <p:cNvCxnSpPr>
            <a:stCxn id="5" idx="3"/>
            <a:endCxn id="7" idx="0"/>
          </p:cNvCxnSpPr>
          <p:nvPr/>
        </p:nvCxnSpPr>
        <p:spPr>
          <a:xfrm>
            <a:off x="6999513" y="2742289"/>
            <a:ext cx="3407229" cy="17643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สี่เหลี่ยมผืนผ้า 12"/>
          <p:cNvSpPr/>
          <p:nvPr/>
        </p:nvSpPr>
        <p:spPr>
          <a:xfrm>
            <a:off x="54426" y="3641969"/>
            <a:ext cx="11669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h-TH" dirty="0" smtClean="0"/>
              <a:t>ใช้</a:t>
            </a:r>
            <a:r>
              <a:rPr lang="th-TH" dirty="0" err="1" smtClean="0"/>
              <a:t>ไลบรา</a:t>
            </a:r>
            <a:r>
              <a:rPr lang="th-TH" dirty="0" smtClean="0"/>
              <a:t>รี่ในไฟล์เท่านั้น ร่วมกับ </a:t>
            </a:r>
            <a:r>
              <a:rPr lang="en-US" dirty="0" smtClean="0"/>
              <a:t>ESP8266</a:t>
            </a:r>
          </a:p>
          <a:p>
            <a:pPr marL="342900" indent="-342900">
              <a:buAutoNum type="arabicPeriod"/>
            </a:pPr>
            <a:r>
              <a:rPr lang="th-TH" dirty="0" smtClean="0"/>
              <a:t>เปิด </a:t>
            </a:r>
            <a:r>
              <a:rPr lang="en-US" dirty="0" smtClean="0"/>
              <a:t>Python</a:t>
            </a:r>
            <a:r>
              <a:rPr lang="th-TH" dirty="0" smtClean="0"/>
              <a:t> </a:t>
            </a:r>
            <a:r>
              <a:rPr lang="en-US" dirty="0" smtClean="0"/>
              <a:t>Read </a:t>
            </a:r>
            <a:r>
              <a:rPr lang="th-TH" dirty="0" smtClean="0"/>
              <a:t>หรือ </a:t>
            </a:r>
            <a:r>
              <a:rPr lang="en-US" dirty="0" smtClean="0"/>
              <a:t>Monitor </a:t>
            </a:r>
            <a:r>
              <a:rPr lang="th-TH" dirty="0" smtClean="0"/>
              <a:t>ที่ฝั่ง </a:t>
            </a:r>
            <a:r>
              <a:rPr lang="en-US" dirty="0" smtClean="0"/>
              <a:t>Server </a:t>
            </a:r>
            <a:r>
              <a:rPr lang="th-TH" dirty="0" smtClean="0"/>
              <a:t>ไว้</a:t>
            </a:r>
            <a:r>
              <a:rPr lang="en-US" dirty="0" smtClean="0"/>
              <a:t> (Debug)</a:t>
            </a:r>
          </a:p>
        </p:txBody>
      </p:sp>
    </p:spTree>
    <p:extLst>
      <p:ext uri="{BB962C8B-B14F-4D97-AF65-F5344CB8AC3E}">
        <p14:creationId xmlns:p14="http://schemas.microsoft.com/office/powerpoint/2010/main" val="3421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365170" y="1326235"/>
            <a:ext cx="2634343" cy="163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GCP</a:t>
            </a:r>
          </a:p>
          <a:p>
            <a:r>
              <a:rPr lang="en-US" sz="1400" dirty="0" smtClean="0"/>
              <a:t>Socket.IO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Server.js</a:t>
            </a:r>
          </a:p>
          <a:p>
            <a:r>
              <a:rPr lang="en-US" sz="1400" dirty="0" smtClean="0"/>
              <a:t>34.87.86.224:3002</a:t>
            </a:r>
          </a:p>
          <a:p>
            <a:r>
              <a:rPr lang="en-US" sz="1400" dirty="0"/>
              <a:t>Broadcast : </a:t>
            </a:r>
            <a:r>
              <a:rPr lang="en-US" sz="1400" dirty="0" smtClean="0"/>
              <a:t>pulse</a:t>
            </a:r>
          </a:p>
          <a:p>
            <a:r>
              <a:rPr lang="en-US" sz="1400" dirty="0" smtClean="0"/>
              <a:t>Emit : (‘servo’,{</a:t>
            </a:r>
            <a:r>
              <a:rPr lang="en-US" sz="1400" dirty="0"/>
              <a:t>pulse </a:t>
            </a:r>
            <a:r>
              <a:rPr lang="en-US" sz="1400" dirty="0" smtClean="0"/>
              <a:t>:90})</a:t>
            </a:r>
          </a:p>
          <a:p>
            <a:endParaRPr lang="en-US" sz="14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24542" y="3907972"/>
            <a:ext cx="2634343" cy="193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Send</a:t>
            </a:r>
          </a:p>
          <a:p>
            <a:r>
              <a:rPr lang="en-US" sz="1400" dirty="0" smtClean="0"/>
              <a:t>NodeMcu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ESP8266_ServoWebSocketClientSocketIO_Send_V1.ino</a:t>
            </a:r>
          </a:p>
          <a:p>
            <a:r>
              <a:rPr lang="en-US" sz="1400" dirty="0" smtClean="0"/>
              <a:t>Wifi : </a:t>
            </a:r>
          </a:p>
          <a:p>
            <a:r>
              <a:rPr lang="en-US" sz="1400" dirty="0" smtClean="0"/>
              <a:t>Broadcast </a:t>
            </a:r>
            <a:r>
              <a:rPr lang="en-US" sz="1400" dirty="0"/>
              <a:t>: </a:t>
            </a:r>
            <a:r>
              <a:rPr lang="en-US" sz="1400" dirty="0" smtClean="0"/>
              <a:t>count</a:t>
            </a:r>
            <a:endParaRPr lang="en-US" sz="14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089570" y="3907972"/>
            <a:ext cx="2634343" cy="193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Receive</a:t>
            </a:r>
          </a:p>
          <a:p>
            <a:r>
              <a:rPr lang="en-US" sz="1400" dirty="0" smtClean="0"/>
              <a:t>NodeMcu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ESP8266_ServoWebSocketClientSocketIO_Read_V1.ino</a:t>
            </a:r>
          </a:p>
          <a:p>
            <a:r>
              <a:rPr lang="en-US" sz="1400" dirty="0" smtClean="0"/>
              <a:t>Wifi : </a:t>
            </a:r>
          </a:p>
          <a:p>
            <a:r>
              <a:rPr lang="en-US" sz="1400" dirty="0" smtClean="0"/>
              <a:t>Emit : (‘servo’,{</a:t>
            </a:r>
            <a:r>
              <a:rPr lang="en-US" sz="1400" dirty="0"/>
              <a:t>pulse</a:t>
            </a:r>
            <a:r>
              <a:rPr lang="en-US" sz="1400" dirty="0" smtClean="0"/>
              <a:t>})</a:t>
            </a:r>
          </a:p>
          <a:p>
            <a:endParaRPr lang="en-US" sz="1400" dirty="0"/>
          </a:p>
        </p:txBody>
      </p:sp>
      <p:cxnSp>
        <p:nvCxnSpPr>
          <p:cNvPr id="9" name="ตัวเชื่อมต่อหักมุม 8"/>
          <p:cNvCxnSpPr>
            <a:stCxn id="6" idx="0"/>
            <a:endCxn id="5" idx="1"/>
          </p:cNvCxnSpPr>
          <p:nvPr/>
        </p:nvCxnSpPr>
        <p:spPr>
          <a:xfrm rot="5400000" flipH="1" flipV="1">
            <a:off x="2171244" y="1714046"/>
            <a:ext cx="1764397" cy="26234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หักมุม 9"/>
          <p:cNvCxnSpPr>
            <a:stCxn id="5" idx="3"/>
            <a:endCxn id="7" idx="0"/>
          </p:cNvCxnSpPr>
          <p:nvPr/>
        </p:nvCxnSpPr>
        <p:spPr>
          <a:xfrm>
            <a:off x="6999513" y="2143575"/>
            <a:ext cx="3407229" cy="17643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3918854" y="3525148"/>
            <a:ext cx="3526976" cy="16346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Web Control on GCP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ReactJS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://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34.87.86.224:8001/socket </a:t>
            </a:r>
            <a:b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Broadcast : pulse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Emit : (‘servo’,{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pulse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:90})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ลูกศรเชื่อมต่อแบบตรง 12"/>
          <p:cNvCxnSpPr/>
          <p:nvPr/>
        </p:nvCxnSpPr>
        <p:spPr>
          <a:xfrm>
            <a:off x="5257800" y="2960915"/>
            <a:ext cx="0" cy="5642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 flipV="1">
            <a:off x="5910943" y="2960915"/>
            <a:ext cx="0" cy="5642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326571" y="261257"/>
            <a:ext cx="3058886" cy="729343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Transection Model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3320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436</Words>
  <Application>Microsoft Office PowerPoint</Application>
  <PresentationFormat>แบบจอกว้าง</PresentationFormat>
  <Paragraphs>212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Consolas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ใช้ Arduino เป็นตัว รับ-ส่ง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aka pan</dc:creator>
  <cp:lastModifiedBy>aka pan</cp:lastModifiedBy>
  <cp:revision>86</cp:revision>
  <dcterms:created xsi:type="dcterms:W3CDTF">2019-09-16T07:38:13Z</dcterms:created>
  <dcterms:modified xsi:type="dcterms:W3CDTF">2019-09-24T09:05:18Z</dcterms:modified>
</cp:coreProperties>
</file>