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0"/>
  </p:notesMasterIdLst>
  <p:handoutMasterIdLst>
    <p:handoutMasterId r:id="rId11"/>
  </p:handoutMasterIdLst>
  <p:sldIdLst>
    <p:sldId id="257" r:id="rId2"/>
    <p:sldId id="261" r:id="rId3"/>
    <p:sldId id="265" r:id="rId4"/>
    <p:sldId id="266" r:id="rId5"/>
    <p:sldId id="270" r:id="rId6"/>
    <p:sldId id="271" r:id="rId7"/>
    <p:sldId id="272" r:id="rId8"/>
    <p:sldId id="269"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8326D7-3914-40CB-9775-48312EE9028A}" v="21" dt="2024-12-24T15:10:33.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2" d="100"/>
          <a:sy n="82" d="100"/>
        </p:scale>
        <p:origin x="14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í vũ" userId="893ca5533c65b433" providerId="LiveId" clId="{918326D7-3914-40CB-9775-48312EE9028A}"/>
    <pc:docChg chg="undo redo custSel addSld delSld modSld sldOrd">
      <pc:chgData name="trí vũ" userId="893ca5533c65b433" providerId="LiveId" clId="{918326D7-3914-40CB-9775-48312EE9028A}" dt="2024-12-24T15:11:12.704" v="2025" actId="1076"/>
      <pc:docMkLst>
        <pc:docMk/>
      </pc:docMkLst>
      <pc:sldChg chg="addSp modSp mod">
        <pc:chgData name="trí vũ" userId="893ca5533c65b433" providerId="LiveId" clId="{918326D7-3914-40CB-9775-48312EE9028A}" dt="2024-12-22T15:07:59.302" v="310" actId="14100"/>
        <pc:sldMkLst>
          <pc:docMk/>
          <pc:sldMk cId="743172911" sldId="257"/>
        </pc:sldMkLst>
        <pc:spChg chg="add mod">
          <ac:chgData name="trí vũ" userId="893ca5533c65b433" providerId="LiveId" clId="{918326D7-3914-40CB-9775-48312EE9028A}" dt="2024-12-22T15:07:53.049" v="309" actId="1076"/>
          <ac:spMkLst>
            <pc:docMk/>
            <pc:sldMk cId="743172911" sldId="257"/>
            <ac:spMk id="2" creationId="{2265FD46-C516-3919-C01E-E7B7B960154D}"/>
          </ac:spMkLst>
        </pc:spChg>
        <pc:spChg chg="mod">
          <ac:chgData name="trí vũ" userId="893ca5533c65b433" providerId="LiveId" clId="{918326D7-3914-40CB-9775-48312EE9028A}" dt="2024-12-22T15:06:17.550" v="306" actId="1076"/>
          <ac:spMkLst>
            <pc:docMk/>
            <pc:sldMk cId="743172911" sldId="257"/>
            <ac:spMk id="11" creationId="{FF8BDF70-CFA6-4031-86B7-31F910D8115D}"/>
          </ac:spMkLst>
        </pc:spChg>
        <pc:spChg chg="mod">
          <ac:chgData name="trí vũ" userId="893ca5533c65b433" providerId="LiveId" clId="{918326D7-3914-40CB-9775-48312EE9028A}" dt="2024-12-22T15:07:59.302" v="310" actId="14100"/>
          <ac:spMkLst>
            <pc:docMk/>
            <pc:sldMk cId="743172911" sldId="257"/>
            <ac:spMk id="12" creationId="{A4ACF486-B7D8-4A5A-B633-83527A2F99E2}"/>
          </ac:spMkLst>
        </pc:spChg>
      </pc:sldChg>
      <pc:sldChg chg="addSp delSp modSp mod">
        <pc:chgData name="trí vũ" userId="893ca5533c65b433" providerId="LiveId" clId="{918326D7-3914-40CB-9775-48312EE9028A}" dt="2024-12-24T13:29:19.925" v="2001" actId="20577"/>
        <pc:sldMkLst>
          <pc:docMk/>
          <pc:sldMk cId="64084651" sldId="261"/>
        </pc:sldMkLst>
        <pc:spChg chg="mod">
          <ac:chgData name="trí vũ" userId="893ca5533c65b433" providerId="LiveId" clId="{918326D7-3914-40CB-9775-48312EE9028A}" dt="2024-12-22T15:30:01.963" v="1120" actId="113"/>
          <ac:spMkLst>
            <pc:docMk/>
            <pc:sldMk cId="64084651" sldId="261"/>
            <ac:spMk id="2" creationId="{4FB6CB3A-046A-4C56-A02D-DBF672421CAF}"/>
          </ac:spMkLst>
        </pc:spChg>
        <pc:spChg chg="mod">
          <ac:chgData name="trí vũ" userId="893ca5533c65b433" providerId="LiveId" clId="{918326D7-3914-40CB-9775-48312EE9028A}" dt="2024-12-24T13:29:19.925" v="2001" actId="20577"/>
          <ac:spMkLst>
            <pc:docMk/>
            <pc:sldMk cId="64084651" sldId="261"/>
            <ac:spMk id="3" creationId="{C8196C5E-7B93-4E81-B617-CD97C06D6032}"/>
          </ac:spMkLst>
        </pc:spChg>
        <pc:spChg chg="add mod">
          <ac:chgData name="trí vũ" userId="893ca5533c65b433" providerId="LiveId" clId="{918326D7-3914-40CB-9775-48312EE9028A}" dt="2024-12-24T13:29:06.995" v="1975" actId="12"/>
          <ac:spMkLst>
            <pc:docMk/>
            <pc:sldMk cId="64084651" sldId="261"/>
            <ac:spMk id="4" creationId="{3DC13F22-B0AF-485B-0AC4-6ABB29E49EBA}"/>
          </ac:spMkLst>
        </pc:spChg>
      </pc:sldChg>
      <pc:sldChg chg="modSp mod ord">
        <pc:chgData name="trí vũ" userId="893ca5533c65b433" providerId="LiveId" clId="{918326D7-3914-40CB-9775-48312EE9028A}" dt="2024-12-22T15:25:23.410" v="1007" actId="20577"/>
        <pc:sldMkLst>
          <pc:docMk/>
          <pc:sldMk cId="292364014" sldId="265"/>
        </pc:sldMkLst>
        <pc:spChg chg="mod">
          <ac:chgData name="trí vũ" userId="893ca5533c65b433" providerId="LiveId" clId="{918326D7-3914-40CB-9775-48312EE9028A}" dt="2024-12-22T15:03:24.767" v="208" actId="113"/>
          <ac:spMkLst>
            <pc:docMk/>
            <pc:sldMk cId="292364014" sldId="265"/>
            <ac:spMk id="3" creationId="{9EF27CAA-32BA-4E6B-B8C0-1A481E08E81D}"/>
          </ac:spMkLst>
        </pc:spChg>
        <pc:spChg chg="mod">
          <ac:chgData name="trí vũ" userId="893ca5533c65b433" providerId="LiveId" clId="{918326D7-3914-40CB-9775-48312EE9028A}" dt="2024-12-22T15:25:23.410" v="1007" actId="20577"/>
          <ac:spMkLst>
            <pc:docMk/>
            <pc:sldMk cId="292364014" sldId="265"/>
            <ac:spMk id="4" creationId="{59563378-38F8-4CB3-AF99-2C56FCF55404}"/>
          </ac:spMkLst>
        </pc:spChg>
      </pc:sldChg>
      <pc:sldChg chg="addSp delSp modSp mod setBg">
        <pc:chgData name="trí vũ" userId="893ca5533c65b433" providerId="LiveId" clId="{918326D7-3914-40CB-9775-48312EE9028A}" dt="2024-12-22T15:28:19.093" v="1092" actId="1076"/>
        <pc:sldMkLst>
          <pc:docMk/>
          <pc:sldMk cId="2751358436" sldId="266"/>
        </pc:sldMkLst>
        <pc:spChg chg="mod ord">
          <ac:chgData name="trí vũ" userId="893ca5533c65b433" providerId="LiveId" clId="{918326D7-3914-40CB-9775-48312EE9028A}" dt="2024-12-22T15:28:16.656" v="1091" actId="26606"/>
          <ac:spMkLst>
            <pc:docMk/>
            <pc:sldMk cId="2751358436" sldId="266"/>
            <ac:spMk id="2" creationId="{9E9CAB07-B0CD-4712-9734-2D3CBC72598C}"/>
          </ac:spMkLst>
        </pc:spChg>
        <pc:spChg chg="mod">
          <ac:chgData name="trí vũ" userId="893ca5533c65b433" providerId="LiveId" clId="{918326D7-3914-40CB-9775-48312EE9028A}" dt="2024-12-22T15:28:16.656" v="1091" actId="26606"/>
          <ac:spMkLst>
            <pc:docMk/>
            <pc:sldMk cId="2751358436" sldId="266"/>
            <ac:spMk id="3" creationId="{F39C6F49-1887-4BE4-A583-FB79B8A22935}"/>
          </ac:spMkLst>
        </pc:spChg>
        <pc:spChg chg="add del mod">
          <ac:chgData name="trí vũ" userId="893ca5533c65b433" providerId="LiveId" clId="{918326D7-3914-40CB-9775-48312EE9028A}" dt="2024-12-22T15:28:16.656" v="1091" actId="26606"/>
          <ac:spMkLst>
            <pc:docMk/>
            <pc:sldMk cId="2751358436" sldId="266"/>
            <ac:spMk id="8" creationId="{E105FB90-7F17-A60B-18F4-383903A6A60B}"/>
          </ac:spMkLst>
        </pc:spChg>
        <pc:picChg chg="add mod">
          <ac:chgData name="trí vũ" userId="893ca5533c65b433" providerId="LiveId" clId="{918326D7-3914-40CB-9775-48312EE9028A}" dt="2024-12-22T15:28:19.093" v="1092" actId="1076"/>
          <ac:picMkLst>
            <pc:docMk/>
            <pc:sldMk cId="2751358436" sldId="266"/>
            <ac:picMk id="10" creationId="{41122E23-61E7-2357-FE8A-0FC2DF18715C}"/>
          </ac:picMkLst>
        </pc:picChg>
      </pc:sldChg>
      <pc:sldChg chg="del">
        <pc:chgData name="trí vũ" userId="893ca5533c65b433" providerId="LiveId" clId="{918326D7-3914-40CB-9775-48312EE9028A}" dt="2024-12-22T15:33:09.363" v="1224" actId="47"/>
        <pc:sldMkLst>
          <pc:docMk/>
          <pc:sldMk cId="3194012731" sldId="267"/>
        </pc:sldMkLst>
      </pc:sldChg>
      <pc:sldChg chg="addSp delSp modSp mod">
        <pc:chgData name="trí vũ" userId="893ca5533c65b433" providerId="LiveId" clId="{918326D7-3914-40CB-9775-48312EE9028A}" dt="2024-12-22T15:36:22.982" v="1235" actId="962"/>
        <pc:sldMkLst>
          <pc:docMk/>
          <pc:sldMk cId="1341840600" sldId="270"/>
        </pc:sldMkLst>
        <pc:spChg chg="mod">
          <ac:chgData name="trí vũ" userId="893ca5533c65b433" providerId="LiveId" clId="{918326D7-3914-40CB-9775-48312EE9028A}" dt="2024-12-22T15:30:33.923" v="1203" actId="113"/>
          <ac:spMkLst>
            <pc:docMk/>
            <pc:sldMk cId="1341840600" sldId="270"/>
            <ac:spMk id="5" creationId="{5131D202-5F2A-ABF7-24FC-3F311F569FC5}"/>
          </ac:spMkLst>
        </pc:spChg>
        <pc:picChg chg="add mod">
          <ac:chgData name="trí vũ" userId="893ca5533c65b433" providerId="LiveId" clId="{918326D7-3914-40CB-9775-48312EE9028A}" dt="2024-12-22T15:36:22.982" v="1235" actId="962"/>
          <ac:picMkLst>
            <pc:docMk/>
            <pc:sldMk cId="1341840600" sldId="270"/>
            <ac:picMk id="15" creationId="{57B0743F-C883-F321-FEC0-0F31BA4BDF70}"/>
          </ac:picMkLst>
        </pc:picChg>
      </pc:sldChg>
      <pc:sldChg chg="addSp delSp modSp add mod setBg">
        <pc:chgData name="trí vũ" userId="893ca5533c65b433" providerId="LiveId" clId="{918326D7-3914-40CB-9775-48312EE9028A}" dt="2024-12-22T15:50:27.575" v="1350" actId="1076"/>
        <pc:sldMkLst>
          <pc:docMk/>
          <pc:sldMk cId="2456640227" sldId="271"/>
        </pc:sldMkLst>
        <pc:spChg chg="mod ord">
          <ac:chgData name="trí vũ" userId="893ca5533c65b433" providerId="LiveId" clId="{918326D7-3914-40CB-9775-48312EE9028A}" dt="2024-12-22T15:44:45.992" v="1281" actId="26606"/>
          <ac:spMkLst>
            <pc:docMk/>
            <pc:sldMk cId="2456640227" sldId="271"/>
            <ac:spMk id="2" creationId="{EAB2C187-21D2-3205-AB70-28723D11DD1A}"/>
          </ac:spMkLst>
        </pc:spChg>
        <pc:spChg chg="add mod ord">
          <ac:chgData name="trí vũ" userId="893ca5533c65b433" providerId="LiveId" clId="{918326D7-3914-40CB-9775-48312EE9028A}" dt="2024-12-22T15:44:45.992" v="1281" actId="26606"/>
          <ac:spMkLst>
            <pc:docMk/>
            <pc:sldMk cId="2456640227" sldId="271"/>
            <ac:spMk id="4" creationId="{EEBC41A9-9895-C283-87DC-A663B55FB7E3}"/>
          </ac:spMkLst>
        </pc:spChg>
        <pc:spChg chg="mod">
          <ac:chgData name="trí vũ" userId="893ca5533c65b433" providerId="LiveId" clId="{918326D7-3914-40CB-9775-48312EE9028A}" dt="2024-12-22T15:44:45.992" v="1281" actId="26606"/>
          <ac:spMkLst>
            <pc:docMk/>
            <pc:sldMk cId="2456640227" sldId="271"/>
            <ac:spMk id="5" creationId="{79F60145-0EFA-0AB0-C3F4-99FC483E2BFA}"/>
          </ac:spMkLst>
        </pc:spChg>
        <pc:spChg chg="add mod">
          <ac:chgData name="trí vũ" userId="893ca5533c65b433" providerId="LiveId" clId="{918326D7-3914-40CB-9775-48312EE9028A}" dt="2024-12-22T15:50:27.575" v="1350" actId="1076"/>
          <ac:spMkLst>
            <pc:docMk/>
            <pc:sldMk cId="2456640227" sldId="271"/>
            <ac:spMk id="8" creationId="{A8692F0A-599D-5C81-DA0C-F663BF69396F}"/>
          </ac:spMkLst>
        </pc:spChg>
        <pc:picChg chg="add del mod">
          <ac:chgData name="trí vũ" userId="893ca5533c65b433" providerId="LiveId" clId="{918326D7-3914-40CB-9775-48312EE9028A}" dt="2024-12-22T15:50:23.532" v="1348" actId="1076"/>
          <ac:picMkLst>
            <pc:docMk/>
            <pc:sldMk cId="2456640227" sldId="271"/>
            <ac:picMk id="7" creationId="{8F0831D1-828B-3F72-1798-AD28C9F3FB19}"/>
          </ac:picMkLst>
        </pc:picChg>
        <pc:picChg chg="add mod">
          <ac:chgData name="trí vũ" userId="893ca5533c65b433" providerId="LiveId" clId="{918326D7-3914-40CB-9775-48312EE9028A}" dt="2024-12-22T15:50:25.704" v="1349" actId="1076"/>
          <ac:picMkLst>
            <pc:docMk/>
            <pc:sldMk cId="2456640227" sldId="271"/>
            <ac:picMk id="10" creationId="{3AD66560-DF97-C919-A89B-FF72FD45817F}"/>
          </ac:picMkLst>
        </pc:picChg>
      </pc:sldChg>
      <pc:sldChg chg="del">
        <pc:chgData name="trí vũ" userId="893ca5533c65b433" providerId="LiveId" clId="{918326D7-3914-40CB-9775-48312EE9028A}" dt="2024-12-22T15:33:11.879" v="1225" actId="47"/>
        <pc:sldMkLst>
          <pc:docMk/>
          <pc:sldMk cId="3651498809" sldId="271"/>
        </pc:sldMkLst>
      </pc:sldChg>
      <pc:sldChg chg="del">
        <pc:chgData name="trí vũ" userId="893ca5533c65b433" providerId="LiveId" clId="{918326D7-3914-40CB-9775-48312EE9028A}" dt="2024-12-22T15:33:12.705" v="1226" actId="47"/>
        <pc:sldMkLst>
          <pc:docMk/>
          <pc:sldMk cId="644728685" sldId="272"/>
        </pc:sldMkLst>
      </pc:sldChg>
      <pc:sldChg chg="addSp delSp modSp add mod">
        <pc:chgData name="trí vũ" userId="893ca5533c65b433" providerId="LiveId" clId="{918326D7-3914-40CB-9775-48312EE9028A}" dt="2024-12-24T15:11:12.704" v="2025" actId="1076"/>
        <pc:sldMkLst>
          <pc:docMk/>
          <pc:sldMk cId="3449214980" sldId="272"/>
        </pc:sldMkLst>
        <pc:spChg chg="del mod">
          <ac:chgData name="trí vũ" userId="893ca5533c65b433" providerId="LiveId" clId="{918326D7-3914-40CB-9775-48312EE9028A}" dt="2024-12-24T15:09:30.330" v="2002" actId="22"/>
          <ac:spMkLst>
            <pc:docMk/>
            <pc:sldMk cId="3449214980" sldId="272"/>
            <ac:spMk id="4" creationId="{D1BE7F2E-0F0F-B806-2FAD-BB036F0B4AF2}"/>
          </ac:spMkLst>
        </pc:spChg>
        <pc:spChg chg="mod">
          <ac:chgData name="trí vũ" userId="893ca5533c65b433" providerId="LiveId" clId="{918326D7-3914-40CB-9775-48312EE9028A}" dt="2024-12-22T15:50:41.849" v="1393"/>
          <ac:spMkLst>
            <pc:docMk/>
            <pc:sldMk cId="3449214980" sldId="272"/>
            <ac:spMk id="5" creationId="{9394DFA0-3FBB-1940-ABC0-D419F9FC8FC0}"/>
          </ac:spMkLst>
        </pc:spChg>
        <pc:spChg chg="add del mod">
          <ac:chgData name="trí vũ" userId="893ca5533c65b433" providerId="LiveId" clId="{918326D7-3914-40CB-9775-48312EE9028A}" dt="2024-12-24T15:10:21.738" v="2005" actId="931"/>
          <ac:spMkLst>
            <pc:docMk/>
            <pc:sldMk cId="3449214980" sldId="272"/>
            <ac:spMk id="8" creationId="{0706352B-90F0-549B-E295-F774FAE564B2}"/>
          </ac:spMkLst>
        </pc:spChg>
        <pc:spChg chg="add mod">
          <ac:chgData name="trí vũ" userId="893ca5533c65b433" providerId="LiveId" clId="{918326D7-3914-40CB-9775-48312EE9028A}" dt="2024-12-24T15:11:10.381" v="2024" actId="1076"/>
          <ac:spMkLst>
            <pc:docMk/>
            <pc:sldMk cId="3449214980" sldId="272"/>
            <ac:spMk id="11" creationId="{9E6FA497-F6A7-E3C8-E928-0E73BAB69491}"/>
          </ac:spMkLst>
        </pc:spChg>
        <pc:picChg chg="add del mod ord">
          <ac:chgData name="trí vũ" userId="893ca5533c65b433" providerId="LiveId" clId="{918326D7-3914-40CB-9775-48312EE9028A}" dt="2024-12-24T15:09:59.320" v="2004" actId="478"/>
          <ac:picMkLst>
            <pc:docMk/>
            <pc:sldMk cId="3449214980" sldId="272"/>
            <ac:picMk id="6" creationId="{02AC50D0-C1A5-8CBE-F3B5-E419FD833BBE}"/>
          </ac:picMkLst>
        </pc:picChg>
        <pc:picChg chg="add mod">
          <ac:chgData name="trí vũ" userId="893ca5533c65b433" providerId="LiveId" clId="{918326D7-3914-40CB-9775-48312EE9028A}" dt="2024-12-24T15:11:12.704" v="2025" actId="1076"/>
          <ac:picMkLst>
            <pc:docMk/>
            <pc:sldMk cId="3449214980" sldId="272"/>
            <ac:picMk id="10" creationId="{AEFDED0E-EA4B-51CF-17B6-47AFD2E6F9D5}"/>
          </ac:picMkLst>
        </pc:picChg>
      </pc:sldChg>
      <pc:sldChg chg="del">
        <pc:chgData name="trí vũ" userId="893ca5533c65b433" providerId="LiveId" clId="{918326D7-3914-40CB-9775-48312EE9028A}" dt="2024-12-22T15:33:13.403" v="1227" actId="47"/>
        <pc:sldMkLst>
          <pc:docMk/>
          <pc:sldMk cId="2581069546" sldId="273"/>
        </pc:sldMkLst>
      </pc:sldChg>
      <pc:sldChg chg="del">
        <pc:chgData name="trí vũ" userId="893ca5533c65b433" providerId="LiveId" clId="{918326D7-3914-40CB-9775-48312EE9028A}" dt="2024-12-22T15:33:14.182" v="1228" actId="47"/>
        <pc:sldMkLst>
          <pc:docMk/>
          <pc:sldMk cId="1130957413" sldId="274"/>
        </pc:sldMkLst>
      </pc:sldChg>
      <pc:sldChg chg="del">
        <pc:chgData name="trí vũ" userId="893ca5533c65b433" providerId="LiveId" clId="{918326D7-3914-40CB-9775-48312EE9028A}" dt="2024-12-22T14:55:40.872" v="1" actId="47"/>
        <pc:sldMkLst>
          <pc:docMk/>
          <pc:sldMk cId="1082086453" sldId="275"/>
        </pc:sldMkLst>
      </pc:sldChg>
      <pc:sldChg chg="del">
        <pc:chgData name="trí vũ" userId="893ca5533c65b433" providerId="LiveId" clId="{918326D7-3914-40CB-9775-48312EE9028A}" dt="2024-12-22T14:55:38.245" v="0" actId="47"/>
        <pc:sldMkLst>
          <pc:docMk/>
          <pc:sldMk cId="945003436" sldId="276"/>
        </pc:sldMkLst>
      </pc:sldChg>
      <pc:sldMasterChg chg="delSldLayout">
        <pc:chgData name="trí vũ" userId="893ca5533c65b433" providerId="LiveId" clId="{918326D7-3914-40CB-9775-48312EE9028A}" dt="2024-12-22T15:33:09.363" v="1224" actId="47"/>
        <pc:sldMasterMkLst>
          <pc:docMk/>
          <pc:sldMasterMk cId="2819895280" sldId="2147483658"/>
        </pc:sldMasterMkLst>
        <pc:sldLayoutChg chg="del">
          <pc:chgData name="trí vũ" userId="893ca5533c65b433" providerId="LiveId" clId="{918326D7-3914-40CB-9775-48312EE9028A}" dt="2024-12-22T14:55:40.872" v="1" actId="47"/>
          <pc:sldLayoutMkLst>
            <pc:docMk/>
            <pc:sldMasterMk cId="2819895280" sldId="2147483658"/>
            <pc:sldLayoutMk cId="2315980256" sldId="2147483670"/>
          </pc:sldLayoutMkLst>
        </pc:sldLayoutChg>
        <pc:sldLayoutChg chg="del">
          <pc:chgData name="trí vũ" userId="893ca5533c65b433" providerId="LiveId" clId="{918326D7-3914-40CB-9775-48312EE9028A}" dt="2024-12-22T14:55:38.245" v="0" actId="47"/>
          <pc:sldLayoutMkLst>
            <pc:docMk/>
            <pc:sldMasterMk cId="2819895280" sldId="2147483658"/>
            <pc:sldLayoutMk cId="678804056" sldId="2147483671"/>
          </pc:sldLayoutMkLst>
        </pc:sldLayoutChg>
        <pc:sldLayoutChg chg="del">
          <pc:chgData name="trí vũ" userId="893ca5533c65b433" providerId="LiveId" clId="{918326D7-3914-40CB-9775-48312EE9028A}" dt="2024-12-22T15:33:09.363" v="1224" actId="47"/>
          <pc:sldLayoutMkLst>
            <pc:docMk/>
            <pc:sldMasterMk cId="2819895280" sldId="2147483658"/>
            <pc:sldLayoutMk cId="3313388757" sldId="214748367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12/24/2024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12/24/2024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12/24/2024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12/24/2024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12/24/2024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12/24/2024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12/24/2024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12/24/2024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12/24/2024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12/24/2024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12/24/2024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83" r:id="rId5"/>
    <p:sldLayoutId id="2147483679" r:id="rId6"/>
    <p:sldLayoutId id="2147483680" r:id="rId7"/>
    <p:sldLayoutId id="2147483681" r:id="rId8"/>
    <p:sldLayoutId id="2147483682" r:id="rId9"/>
    <p:sldLayoutId id="214748367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1110345" y="1792602"/>
            <a:ext cx="10039739"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vi-VN" sz="3200" dirty="0"/>
              <a:t>BÁO CÁO BÀI TẬP LỚN </a:t>
            </a:r>
          </a:p>
          <a:p>
            <a:pPr algn="ctr"/>
            <a:r>
              <a:rPr lang="vi-VN" sz="3200" dirty="0"/>
              <a:t>MÔN LẬP TRÌNH HƯỚNG ĐỐI TƯỢNG </a:t>
            </a:r>
          </a:p>
          <a:p>
            <a:pPr algn="ctr"/>
            <a:endParaRPr lang="en-US" sz="4400" dirty="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138635" y="2747912"/>
            <a:ext cx="7997659"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1" dirty="0">
                <a:effectLst/>
              </a:rPr>
              <a:t>Interactive Simulation of Ecosystem Food Chains</a:t>
            </a:r>
            <a:endParaRPr lang="vi-VN" sz="2800" b="0" dirty="0">
              <a:effectLst/>
            </a:endParaRPr>
          </a:p>
          <a:p>
            <a:endParaRPr lang="en-US" sz="2800" b="0" dirty="0"/>
          </a:p>
          <a:p>
            <a:endParaRPr lang="en-US" sz="2800" b="0" dirty="0"/>
          </a:p>
        </p:txBody>
      </p:sp>
      <p:sp>
        <p:nvSpPr>
          <p:cNvPr id="2" name="TextBox 1">
            <a:extLst>
              <a:ext uri="{FF2B5EF4-FFF2-40B4-BE49-F238E27FC236}">
                <a16:creationId xmlns:a16="http://schemas.microsoft.com/office/drawing/2014/main" id="{2265FD46-C516-3919-C01E-E7B7B960154D}"/>
              </a:ext>
            </a:extLst>
          </p:cNvPr>
          <p:cNvSpPr txBox="1"/>
          <p:nvPr/>
        </p:nvSpPr>
        <p:spPr>
          <a:xfrm>
            <a:off x="138634" y="3456640"/>
            <a:ext cx="8790760" cy="2123658"/>
          </a:xfrm>
          <a:prstGeom prst="rect">
            <a:avLst/>
          </a:prstGeom>
          <a:noFill/>
        </p:spPr>
        <p:txBody>
          <a:bodyPr wrap="square" rtlCol="0">
            <a:spAutoFit/>
          </a:bodyPr>
          <a:lstStyle/>
          <a:p>
            <a:r>
              <a:rPr lang="vi-VN" sz="2400" dirty="0">
                <a:solidFill>
                  <a:srgbClr val="C00000"/>
                </a:solidFill>
                <a:latin typeface="Lato" panose="020F0502020204030203" pitchFamily="34" charset="0"/>
                <a:ea typeface="Lato" panose="020F0502020204030203" pitchFamily="34" charset="0"/>
                <a:cs typeface="Lato" panose="020F0502020204030203" pitchFamily="34" charset="0"/>
              </a:rPr>
              <a:t>Nhóm 26:</a:t>
            </a:r>
          </a:p>
          <a:p>
            <a:pPr marL="0" marR="91440">
              <a:lnSpc>
                <a:spcPct val="100000"/>
              </a:lnSpc>
            </a:pPr>
            <a:r>
              <a:rPr lang="vi-VN" sz="1800" dirty="0">
                <a:solidFill>
                  <a:srgbClr val="C00000"/>
                </a:solidFill>
                <a:effectLst/>
                <a:latin typeface="Lato" panose="020F0502020204030203" pitchFamily="34" charset="0"/>
                <a:ea typeface="Lato" panose="020F0502020204030203" pitchFamily="34" charset="0"/>
                <a:cs typeface="Lato" panose="020F0502020204030203" pitchFamily="34" charset="0"/>
              </a:rPr>
              <a:t>		Vũ Minh Trí   20225940</a:t>
            </a:r>
            <a:endParaRPr lang="vi-VN" sz="1800" dirty="0">
              <a:solidFill>
                <a:srgbClr val="C00000"/>
              </a:solidFill>
              <a:latin typeface="Lato" panose="020F0502020204030203" pitchFamily="34" charset="0"/>
              <a:ea typeface="Lato" panose="020F0502020204030203" pitchFamily="34" charset="0"/>
              <a:cs typeface="Lato" panose="020F0502020204030203" pitchFamily="34" charset="0"/>
            </a:endParaRPr>
          </a:p>
          <a:p>
            <a:pPr marL="0" marR="91440">
              <a:lnSpc>
                <a:spcPct val="100000"/>
              </a:lnSpc>
            </a:pPr>
            <a:r>
              <a:rPr lang="vi-VN" sz="1800" dirty="0">
                <a:solidFill>
                  <a:srgbClr val="C00000"/>
                </a:solidFill>
                <a:effectLst/>
                <a:latin typeface="Lato" panose="020F0502020204030203" pitchFamily="34" charset="0"/>
                <a:ea typeface="Lato" panose="020F0502020204030203" pitchFamily="34" charset="0"/>
                <a:cs typeface="Lato" panose="020F0502020204030203" pitchFamily="34" charset="0"/>
              </a:rPr>
              <a:t>		Hồ Đức Tú 20225676</a:t>
            </a:r>
            <a:br>
              <a:rPr lang="vi-VN" sz="1800" dirty="0">
                <a:solidFill>
                  <a:srgbClr val="C00000"/>
                </a:solidFill>
                <a:effectLst/>
                <a:latin typeface="Lato" panose="020F0502020204030203" pitchFamily="34" charset="0"/>
                <a:ea typeface="Lato" panose="020F0502020204030203" pitchFamily="34" charset="0"/>
                <a:cs typeface="Lato" panose="020F0502020204030203" pitchFamily="34" charset="0"/>
              </a:rPr>
            </a:br>
            <a:r>
              <a:rPr lang="vi-VN" sz="1800" dirty="0">
                <a:solidFill>
                  <a:srgbClr val="C00000"/>
                </a:solidFill>
                <a:effectLst/>
                <a:latin typeface="Lato" panose="020F0502020204030203" pitchFamily="34" charset="0"/>
                <a:ea typeface="Lato" panose="020F0502020204030203" pitchFamily="34" charset="0"/>
                <a:cs typeface="Lato" panose="020F0502020204030203" pitchFamily="34" charset="0"/>
              </a:rPr>
              <a:t>		Nguyễn Đức Trường 20225675</a:t>
            </a:r>
            <a:br>
              <a:rPr lang="vi-VN" sz="1800" dirty="0">
                <a:solidFill>
                  <a:srgbClr val="C00000"/>
                </a:solidFill>
                <a:effectLst/>
                <a:latin typeface="Lato" panose="020F0502020204030203" pitchFamily="34" charset="0"/>
                <a:ea typeface="Lato" panose="020F0502020204030203" pitchFamily="34" charset="0"/>
                <a:cs typeface="Lato" panose="020F0502020204030203" pitchFamily="34" charset="0"/>
              </a:rPr>
            </a:br>
            <a:r>
              <a:rPr lang="vi-VN" sz="1800" dirty="0">
                <a:solidFill>
                  <a:srgbClr val="C00000"/>
                </a:solidFill>
                <a:effectLst/>
                <a:latin typeface="Lato" panose="020F0502020204030203" pitchFamily="34" charset="0"/>
                <a:ea typeface="Lato" panose="020F0502020204030203" pitchFamily="34" charset="0"/>
                <a:cs typeface="Lato" panose="020F0502020204030203" pitchFamily="34" charset="0"/>
              </a:rPr>
              <a:t>		Trần Văn Toàn 20225937</a:t>
            </a:r>
            <a:br>
              <a:rPr lang="vi-VN" sz="1800" dirty="0">
                <a:solidFill>
                  <a:srgbClr val="C00000"/>
                </a:solidFill>
                <a:effectLst/>
                <a:latin typeface="Lato" panose="020F0502020204030203" pitchFamily="34" charset="0"/>
                <a:ea typeface="Lato" panose="020F0502020204030203" pitchFamily="34" charset="0"/>
                <a:cs typeface="Lato" panose="020F0502020204030203" pitchFamily="34" charset="0"/>
              </a:rPr>
            </a:br>
            <a:r>
              <a:rPr lang="vi-VN" sz="1800" dirty="0">
                <a:solidFill>
                  <a:srgbClr val="C00000"/>
                </a:solidFill>
                <a:effectLst/>
                <a:latin typeface="Lato" panose="020F0502020204030203" pitchFamily="34" charset="0"/>
                <a:ea typeface="Lato" panose="020F0502020204030203" pitchFamily="34" charset="0"/>
                <a:cs typeface="Lato" panose="020F0502020204030203" pitchFamily="34" charset="0"/>
              </a:rPr>
              <a:t>		Nguyễn Anh Trà 20215151</a:t>
            </a:r>
            <a:endParaRPr lang="en-US" sz="1800" dirty="0">
              <a:solidFill>
                <a:srgbClr val="C00000"/>
              </a:solidFill>
              <a:effectLst/>
              <a:latin typeface="Lato" panose="020F0502020204030203" pitchFamily="34" charset="0"/>
              <a:ea typeface="Lato" panose="020F0502020204030203" pitchFamily="34" charset="0"/>
              <a:cs typeface="Lato" panose="020F0502020204030203" pitchFamily="34" charset="0"/>
            </a:endParaRPr>
          </a:p>
          <a:p>
            <a:endParaRPr lang="en-US" dirty="0"/>
          </a:p>
        </p:txBody>
      </p:sp>
    </p:spTree>
    <p:extLst>
      <p:ext uri="{BB962C8B-B14F-4D97-AF65-F5344CB8AC3E}">
        <p14:creationId xmlns:p14="http://schemas.microsoft.com/office/powerpoint/2010/main" val="74317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2</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vi-VN" b="0" dirty="0"/>
              <a:t>Phân chia công việc</a:t>
            </a:r>
            <a:endParaRPr lang="en-US" b="0" dirty="0"/>
          </a:p>
        </p:txBody>
      </p:sp>
      <p:sp>
        <p:nvSpPr>
          <p:cNvPr id="3" name="Chart Placeholder 2">
            <a:extLst>
              <a:ext uri="{FF2B5EF4-FFF2-40B4-BE49-F238E27FC236}">
                <a16:creationId xmlns:a16="http://schemas.microsoft.com/office/drawing/2014/main" id="{C8196C5E-7B93-4E81-B617-CD97C06D6032}"/>
              </a:ext>
            </a:extLst>
          </p:cNvPr>
          <p:cNvSpPr>
            <a:spLocks noGrp="1"/>
          </p:cNvSpPr>
          <p:nvPr>
            <p:ph type="chart" sz="quarter" idx="4294967295"/>
          </p:nvPr>
        </p:nvSpPr>
        <p:spPr>
          <a:xfrm>
            <a:off x="109728" y="1156249"/>
            <a:ext cx="4706112" cy="5086055"/>
          </a:xfrm>
          <a:prstGeom prst="rect">
            <a:avLst/>
          </a:prstGeom>
        </p:spPr>
        <p:txBody>
          <a:bodyPr/>
          <a:lstStyle/>
          <a:p>
            <a:r>
              <a:rPr lang="vi-VN" sz="2400" dirty="0">
                <a:effectLst/>
                <a:latin typeface="Lato" panose="020F0502020204030203" pitchFamily="34" charset="0"/>
                <a:ea typeface="Lato" panose="020F0502020204030203" pitchFamily="34" charset="0"/>
                <a:cs typeface="Lato" panose="020F0502020204030203" pitchFamily="34" charset="0"/>
              </a:rPr>
              <a:t>Hồ Đức Tú 20225676(TL)</a:t>
            </a:r>
            <a:endParaRPr lang="en-US" sz="2400" dirty="0">
              <a:effectLst/>
              <a:latin typeface="Lato" panose="020F0502020204030203" pitchFamily="34" charset="0"/>
              <a:ea typeface="Lato" panose="020F0502020204030203" pitchFamily="34" charset="0"/>
              <a:cs typeface="Lato" panose="020F0502020204030203" pitchFamily="34" charset="0"/>
            </a:endParaRPr>
          </a:p>
          <a:p>
            <a:pPr marL="457200" lvl="1" indent="0">
              <a:buNone/>
            </a:pPr>
            <a:r>
              <a:rPr lang="en-US" sz="2000" dirty="0">
                <a:latin typeface="Lato" panose="020F0502020204030203" pitchFamily="34" charset="0"/>
                <a:ea typeface="Lato" panose="020F0502020204030203" pitchFamily="34" charset="0"/>
                <a:cs typeface="Lato" panose="020F0502020204030203" pitchFamily="34" charset="0"/>
              </a:rPr>
              <a:t>Class Animal 100%</a:t>
            </a:r>
          </a:p>
          <a:p>
            <a:pPr marL="457200" lvl="1" indent="0">
              <a:buNone/>
            </a:pPr>
            <a:r>
              <a:rPr lang="en-US" sz="2000" dirty="0">
                <a:effectLst/>
                <a:latin typeface="Lato" panose="020F0502020204030203" pitchFamily="34" charset="0"/>
                <a:ea typeface="Lato" panose="020F0502020204030203" pitchFamily="34" charset="0"/>
                <a:cs typeface="Lato" panose="020F0502020204030203" pitchFamily="34" charset="0"/>
              </a:rPr>
              <a:t>Class herbivo</a:t>
            </a:r>
            <a:r>
              <a:rPr lang="en-US" sz="2000" dirty="0">
                <a:latin typeface="Lato" panose="020F0502020204030203" pitchFamily="34" charset="0"/>
                <a:ea typeface="Lato" panose="020F0502020204030203" pitchFamily="34" charset="0"/>
                <a:cs typeface="Lato" panose="020F0502020204030203" pitchFamily="34" charset="0"/>
              </a:rPr>
              <a:t>re carnivore 50%</a:t>
            </a:r>
          </a:p>
          <a:p>
            <a:pPr marL="457200" lvl="1" indent="0">
              <a:buNone/>
            </a:pPr>
            <a:r>
              <a:rPr lang="en-US" sz="2000" dirty="0">
                <a:effectLst/>
                <a:latin typeface="Lato" panose="020F0502020204030203" pitchFamily="34" charset="0"/>
                <a:ea typeface="Lato" panose="020F0502020204030203" pitchFamily="34" charset="0"/>
                <a:cs typeface="Lato" panose="020F0502020204030203" pitchFamily="34" charset="0"/>
              </a:rPr>
              <a:t>GUI 100%</a:t>
            </a:r>
          </a:p>
          <a:p>
            <a:pPr marL="457200" lvl="1" indent="0">
              <a:buNone/>
            </a:pPr>
            <a:r>
              <a:rPr lang="en-US" sz="2000" dirty="0">
                <a:latin typeface="Lato" panose="020F0502020204030203" pitchFamily="34" charset="0"/>
                <a:ea typeface="Lato" panose="020F0502020204030203" pitchFamily="34" charset="0"/>
                <a:cs typeface="Lato" panose="020F0502020204030203" pitchFamily="34" charset="0"/>
              </a:rPr>
              <a:t>Class Environment 50%</a:t>
            </a:r>
          </a:p>
          <a:p>
            <a:pPr marL="457200" lvl="1" indent="0">
              <a:buNone/>
            </a:pPr>
            <a:r>
              <a:rPr lang="en-US" sz="2000" dirty="0">
                <a:effectLst/>
                <a:latin typeface="Lato" panose="020F0502020204030203" pitchFamily="34" charset="0"/>
                <a:ea typeface="Lato" panose="020F0502020204030203" pitchFamily="34" charset="0"/>
                <a:cs typeface="Lato" panose="020F0502020204030203" pitchFamily="34" charset="0"/>
              </a:rPr>
              <a:t>Use case diagram </a:t>
            </a:r>
            <a:endParaRPr lang="vi-VN" sz="2400" dirty="0">
              <a:effectLst/>
              <a:latin typeface="Lato" panose="020F0502020204030203" pitchFamily="34" charset="0"/>
              <a:ea typeface="Lato" panose="020F0502020204030203" pitchFamily="34" charset="0"/>
              <a:cs typeface="Lato" panose="020F0502020204030203" pitchFamily="34" charset="0"/>
            </a:endParaRPr>
          </a:p>
          <a:p>
            <a:r>
              <a:rPr lang="vi-VN" sz="2400" dirty="0">
                <a:latin typeface="Lato" panose="020F0502020204030203" pitchFamily="34" charset="0"/>
                <a:ea typeface="Lato" panose="020F0502020204030203" pitchFamily="34" charset="0"/>
                <a:cs typeface="Lato" panose="020F0502020204030203" pitchFamily="34" charset="0"/>
              </a:rPr>
              <a:t>Vũ Minh Trí 20225940</a:t>
            </a:r>
            <a:endParaRPr lang="en-US" sz="2400" dirty="0">
              <a:latin typeface="Lato" panose="020F0502020204030203" pitchFamily="34" charset="0"/>
              <a:ea typeface="Lato" panose="020F0502020204030203" pitchFamily="34" charset="0"/>
              <a:cs typeface="Lato" panose="020F0502020204030203" pitchFamily="34" charset="0"/>
            </a:endParaRPr>
          </a:p>
          <a:p>
            <a:pPr marL="457200" lvl="1" indent="0">
              <a:buNone/>
            </a:pPr>
            <a:r>
              <a:rPr lang="en-US" sz="2000" dirty="0">
                <a:latin typeface="Lato" panose="020F0502020204030203" pitchFamily="34" charset="0"/>
                <a:ea typeface="Lato" panose="020F0502020204030203" pitchFamily="34" charset="0"/>
                <a:cs typeface="Lato" panose="020F0502020204030203" pitchFamily="34" charset="0"/>
              </a:rPr>
              <a:t>Class herbivore 50%</a:t>
            </a:r>
          </a:p>
          <a:p>
            <a:pPr marL="457200" lvl="1" indent="0">
              <a:buNone/>
            </a:pPr>
            <a:r>
              <a:rPr lang="en-US" sz="2000" dirty="0">
                <a:latin typeface="Lato" panose="020F0502020204030203" pitchFamily="34" charset="0"/>
                <a:ea typeface="Lato" panose="020F0502020204030203" pitchFamily="34" charset="0"/>
                <a:cs typeface="Lato" panose="020F0502020204030203" pitchFamily="34" charset="0"/>
              </a:rPr>
              <a:t>Side 100%</a:t>
            </a:r>
          </a:p>
          <a:p>
            <a:pPr marL="457200" lvl="1" indent="0">
              <a:buNone/>
            </a:pPr>
            <a:r>
              <a:rPr lang="en-US" sz="2000" dirty="0" err="1">
                <a:latin typeface="Lato" panose="020F0502020204030203" pitchFamily="34" charset="0"/>
                <a:ea typeface="Lato" panose="020F0502020204030203" pitchFamily="34" charset="0"/>
                <a:cs typeface="Lato" panose="020F0502020204030203" pitchFamily="34" charset="0"/>
              </a:rPr>
              <a:t>Reprort</a:t>
            </a:r>
            <a:r>
              <a:rPr lang="en-US" sz="2000" dirty="0">
                <a:latin typeface="Lato" panose="020F0502020204030203" pitchFamily="34" charset="0"/>
                <a:ea typeface="Lato" panose="020F0502020204030203" pitchFamily="34" charset="0"/>
                <a:cs typeface="Lato" panose="020F0502020204030203" pitchFamily="34" charset="0"/>
              </a:rPr>
              <a:t> 80%</a:t>
            </a:r>
          </a:p>
          <a:p>
            <a:pPr marL="457200" lvl="1" indent="0">
              <a:buNone/>
            </a:pPr>
            <a:r>
              <a:rPr lang="en-US" sz="2000" dirty="0">
                <a:latin typeface="Lato" panose="020F0502020204030203" pitchFamily="34" charset="0"/>
                <a:ea typeface="Lato" panose="020F0502020204030203" pitchFamily="34" charset="0"/>
                <a:cs typeface="Lato" panose="020F0502020204030203" pitchFamily="34" charset="0"/>
              </a:rPr>
              <a:t>Class diagram</a:t>
            </a:r>
            <a:endParaRPr lang="vi-VN" sz="2000" dirty="0">
              <a:latin typeface="Lato" panose="020F0502020204030203" pitchFamily="34" charset="0"/>
              <a:ea typeface="Lato" panose="020F0502020204030203" pitchFamily="34" charset="0"/>
              <a:cs typeface="Lato" panose="020F0502020204030203" pitchFamily="34" charset="0"/>
            </a:endParaRPr>
          </a:p>
          <a:p>
            <a:r>
              <a:rPr lang="vi-VN" sz="2400" dirty="0">
                <a:effectLst/>
                <a:latin typeface="Lato" panose="020F0502020204030203" pitchFamily="34" charset="0"/>
                <a:ea typeface="Lato" panose="020F0502020204030203" pitchFamily="34" charset="0"/>
                <a:cs typeface="Lato" panose="020F0502020204030203" pitchFamily="34" charset="0"/>
              </a:rPr>
              <a:t>Nguyễn Đức Trường 20225675</a:t>
            </a:r>
            <a:endParaRPr lang="en-US" sz="2400" dirty="0">
              <a:effectLst/>
              <a:latin typeface="Lato" panose="020F0502020204030203" pitchFamily="34" charset="0"/>
              <a:ea typeface="Lato" panose="020F0502020204030203" pitchFamily="34" charset="0"/>
              <a:cs typeface="Lato" panose="020F0502020204030203" pitchFamily="34" charset="0"/>
            </a:endParaRPr>
          </a:p>
          <a:p>
            <a:pPr marL="457200" lvl="1" indent="0">
              <a:buNone/>
            </a:pPr>
            <a:r>
              <a:rPr lang="en-US" sz="2000" dirty="0">
                <a:latin typeface="Lato" panose="020F0502020204030203" pitchFamily="34" charset="0"/>
                <a:ea typeface="Lato" panose="020F0502020204030203" pitchFamily="34" charset="0"/>
                <a:cs typeface="Lato" panose="020F0502020204030203" pitchFamily="34" charset="0"/>
              </a:rPr>
              <a:t>Environment 50%</a:t>
            </a:r>
            <a:endParaRPr lang="vi-VN" sz="2000" dirty="0">
              <a:effectLst/>
              <a:latin typeface="Lato" panose="020F0502020204030203" pitchFamily="34" charset="0"/>
              <a:ea typeface="Lato" panose="020F0502020204030203" pitchFamily="34" charset="0"/>
              <a:cs typeface="Lato" panose="020F0502020204030203" pitchFamily="34" charset="0"/>
            </a:endParaRPr>
          </a:p>
          <a:p>
            <a:endParaRPr lang="en-US" sz="2400" dirty="0"/>
          </a:p>
        </p:txBody>
      </p:sp>
      <p:sp>
        <p:nvSpPr>
          <p:cNvPr id="4" name="TextBox 3">
            <a:extLst>
              <a:ext uri="{FF2B5EF4-FFF2-40B4-BE49-F238E27FC236}">
                <a16:creationId xmlns:a16="http://schemas.microsoft.com/office/drawing/2014/main" id="{3DC13F22-B0AF-485B-0AC4-6ABB29E49EBA}"/>
              </a:ext>
            </a:extLst>
          </p:cNvPr>
          <p:cNvSpPr txBox="1"/>
          <p:nvPr/>
        </p:nvSpPr>
        <p:spPr>
          <a:xfrm>
            <a:off x="4693920" y="1156249"/>
            <a:ext cx="4352783" cy="2954655"/>
          </a:xfrm>
          <a:prstGeom prst="rect">
            <a:avLst/>
          </a:prstGeom>
          <a:noFill/>
        </p:spPr>
        <p:txBody>
          <a:bodyPr wrap="square" rtlCol="0">
            <a:spAutoFit/>
          </a:bodyPr>
          <a:lstStyle/>
          <a:p>
            <a:pPr marL="342900" indent="-342900">
              <a:buFont typeface="Arial" panose="020B0604020202020204" pitchFamily="34" charset="0"/>
              <a:buChar char="•"/>
            </a:pPr>
            <a:r>
              <a:rPr lang="vi-VN" sz="2400" dirty="0">
                <a:effectLst/>
                <a:latin typeface="Lato" panose="020F0502020204030203" pitchFamily="34" charset="0"/>
                <a:ea typeface="Lato" panose="020F0502020204030203" pitchFamily="34" charset="0"/>
                <a:cs typeface="Lato" panose="020F0502020204030203" pitchFamily="34" charset="0"/>
              </a:rPr>
              <a:t>Nguyễn Anh Trà 20215151</a:t>
            </a:r>
            <a:endParaRPr lang="en-US" sz="2400" dirty="0">
              <a:latin typeface="Lato" panose="020F0502020204030203" pitchFamily="34" charset="0"/>
              <a:ea typeface="Lato" panose="020F0502020204030203" pitchFamily="34" charset="0"/>
              <a:cs typeface="Lato" panose="020F0502020204030203" pitchFamily="34" charset="0"/>
            </a:endParaRPr>
          </a:p>
          <a:p>
            <a:pPr lvl="1"/>
            <a:r>
              <a:rPr lang="en-US" sz="2000" dirty="0">
                <a:latin typeface="Lato" panose="020F0502020204030203" pitchFamily="34" charset="0"/>
                <a:ea typeface="Lato" panose="020F0502020204030203" pitchFamily="34" charset="0"/>
                <a:cs typeface="Lato" panose="020F0502020204030203" pitchFamily="34" charset="0"/>
              </a:rPr>
              <a:t>Class carnivore 50% </a:t>
            </a:r>
          </a:p>
          <a:p>
            <a:pPr lvl="1"/>
            <a:r>
              <a:rPr lang="en-US" sz="2000" dirty="0">
                <a:latin typeface="Lato" panose="020F0502020204030203" pitchFamily="34" charset="0"/>
                <a:ea typeface="Lato" panose="020F0502020204030203" pitchFamily="34" charset="0"/>
                <a:cs typeface="Lato" panose="020F0502020204030203" pitchFamily="34" charset="0"/>
              </a:rPr>
              <a:t>Class environment 25%</a:t>
            </a:r>
          </a:p>
          <a:p>
            <a:pPr marL="800100" lvl="1" indent="-342900">
              <a:buFont typeface="Arial" panose="020B0604020202020204" pitchFamily="34" charset="0"/>
              <a:buChar char="•"/>
            </a:pP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400" dirty="0">
                <a:effectLst/>
                <a:latin typeface="Lato" panose="020F0502020204030203" pitchFamily="34" charset="0"/>
                <a:ea typeface="Lato" panose="020F0502020204030203" pitchFamily="34" charset="0"/>
                <a:cs typeface="Lato" panose="020F0502020204030203" pitchFamily="34" charset="0"/>
              </a:rPr>
              <a:t>Trần Văn Toàn 20225937</a:t>
            </a:r>
            <a:endParaRPr lang="en-US" sz="2400" dirty="0">
              <a:effectLst/>
              <a:latin typeface="Lato" panose="020F0502020204030203" pitchFamily="34" charset="0"/>
              <a:ea typeface="Lato" panose="020F0502020204030203" pitchFamily="34" charset="0"/>
              <a:cs typeface="Lato" panose="020F0502020204030203" pitchFamily="34" charset="0"/>
            </a:endParaRPr>
          </a:p>
          <a:p>
            <a:pPr lvl="1"/>
            <a:r>
              <a:rPr lang="en-US" sz="2000" dirty="0">
                <a:latin typeface="Lato" panose="020F0502020204030203" pitchFamily="34" charset="0"/>
                <a:ea typeface="Lato" panose="020F0502020204030203" pitchFamily="34" charset="0"/>
                <a:cs typeface="Lato" panose="020F0502020204030203" pitchFamily="34" charset="0"/>
              </a:rPr>
              <a:t>Method move </a:t>
            </a:r>
          </a:p>
          <a:p>
            <a:pPr lvl="1"/>
            <a:r>
              <a:rPr lang="en-US" sz="2000" dirty="0">
                <a:effectLst/>
                <a:latin typeface="Lato" panose="020F0502020204030203" pitchFamily="34" charset="0"/>
                <a:ea typeface="Lato" panose="020F0502020204030203" pitchFamily="34" charset="0"/>
                <a:cs typeface="Lato" panose="020F0502020204030203" pitchFamily="34" charset="0"/>
              </a:rPr>
              <a:t>Report 20%</a:t>
            </a:r>
            <a:endParaRPr lang="vi-VN" sz="2000" dirty="0">
              <a:effectLst/>
              <a:latin typeface="Lato" panose="020F0502020204030203" pitchFamily="34" charset="0"/>
              <a:ea typeface="Lato" panose="020F0502020204030203" pitchFamily="34" charset="0"/>
              <a:cs typeface="Lato" panose="020F0502020204030203" pitchFamily="34" charset="0"/>
            </a:endParaRPr>
          </a:p>
          <a:p>
            <a:pPr marL="800100" lvl="1" indent="-342900">
              <a:buFont typeface="Arial" panose="020B0604020202020204" pitchFamily="34" charset="0"/>
              <a:buChar char="•"/>
            </a:pPr>
            <a:endParaRPr lang="vi-VN" sz="2000" dirty="0">
              <a:latin typeface="Lato" panose="020F0502020204030203" pitchFamily="34" charset="0"/>
              <a:ea typeface="Lato" panose="020F0502020204030203" pitchFamily="34" charset="0"/>
              <a:cs typeface="Lato" panose="020F0502020204030203" pitchFamily="34" charset="0"/>
            </a:endParaRPr>
          </a:p>
          <a:p>
            <a:endParaRPr lang="en-US" dirty="0"/>
          </a:p>
        </p:txBody>
      </p:sp>
    </p:spTree>
    <p:extLst>
      <p:ext uri="{BB962C8B-B14F-4D97-AF65-F5344CB8AC3E}">
        <p14:creationId xmlns:p14="http://schemas.microsoft.com/office/powerpoint/2010/main" val="6408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b="0" dirty="0"/>
              <a:t>Trình bày vấn đề </a:t>
            </a:r>
            <a:endParaRPr lang="en-US" b="0"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111968" y="841248"/>
            <a:ext cx="9032032" cy="5363610"/>
          </a:xfrm>
        </p:spPr>
        <p:txBody>
          <a:bodyPr/>
          <a:lstStyle/>
          <a:p>
            <a:pPr marL="0" marR="0" indent="358140" fontAlgn="t">
              <a:lnSpc>
                <a:spcPct val="150000"/>
              </a:lnSpc>
            </a:pPr>
            <a:r>
              <a:rPr lang="vi-VN" sz="1800" dirty="0">
                <a:effectLst/>
              </a:rPr>
              <a:t>Dự án mô phỏng một hệ sinh thái gồm nhà sản xuất (plants), động vật ăn cỏ (herbivores) và động vật ăn thịt (carnivores). Mục tiêu là giúp người dùng hiểu được cách năng lượng được truyền qua các bậc dinh dưỡng (trophic levels) và tác động của động lực quần thể đến sự ổn định của hệ sinh thái.</a:t>
            </a:r>
          </a:p>
          <a:p>
            <a:pPr marL="0" marR="0" indent="358140" fontAlgn="t">
              <a:lnSpc>
                <a:spcPct val="150000"/>
              </a:lnSpc>
            </a:pPr>
            <a:r>
              <a:rPr lang="vi-VN" sz="1800" dirty="0">
                <a:effectLst/>
              </a:rPr>
              <a:t>Cấu trúc của chuỗi thức ăn:</a:t>
            </a:r>
          </a:p>
          <a:p>
            <a:pPr lvl="1" fontAlgn="t">
              <a:lnSpc>
                <a:spcPct val="150000"/>
              </a:lnSpc>
              <a:buFont typeface="Wingdings" panose="05000000000000000000" pitchFamily="2" charset="2"/>
              <a:buChar char="Ø"/>
            </a:pPr>
            <a:r>
              <a:rPr lang="vi-VN" sz="1600" dirty="0">
                <a:solidFill>
                  <a:srgbClr val="000000"/>
                </a:solidFill>
                <a:effectLst/>
              </a:rPr>
              <a:t>Nhà sản xuất (Producers): Chuyển hóa năng lượng mặt trời thông qua quang hợp.</a:t>
            </a:r>
            <a:endParaRPr lang="en-US" sz="1600" dirty="0">
              <a:effectLst/>
            </a:endParaRPr>
          </a:p>
          <a:p>
            <a:pPr lvl="1" fontAlgn="t">
              <a:lnSpc>
                <a:spcPct val="150000"/>
              </a:lnSpc>
              <a:buFont typeface="Wingdings" panose="05000000000000000000" pitchFamily="2" charset="2"/>
              <a:buChar char="Ø"/>
            </a:pPr>
            <a:r>
              <a:rPr lang="vi-VN" sz="1600" dirty="0">
                <a:solidFill>
                  <a:srgbClr val="000000"/>
                </a:solidFill>
                <a:effectLst/>
              </a:rPr>
              <a:t>Động vật tiêu thụ cấp 1 (Herbivores): Ăn nhà sản xuất.</a:t>
            </a:r>
            <a:endParaRPr lang="en-US" sz="1600" dirty="0">
              <a:effectLst/>
            </a:endParaRPr>
          </a:p>
          <a:p>
            <a:pPr lvl="1" fontAlgn="t">
              <a:lnSpc>
                <a:spcPct val="150000"/>
              </a:lnSpc>
              <a:buFont typeface="Wingdings" panose="05000000000000000000" pitchFamily="2" charset="2"/>
              <a:buChar char="Ø"/>
            </a:pPr>
            <a:r>
              <a:rPr lang="vi-VN" sz="1600" dirty="0">
                <a:solidFill>
                  <a:srgbClr val="000000"/>
                </a:solidFill>
                <a:effectLst/>
              </a:rPr>
              <a:t>Động vật tiêu thụ cấp 2 (Carnivores): Ăn động vật ăn cỏ.</a:t>
            </a:r>
            <a:endParaRPr lang="vi-VN" sz="1800" dirty="0">
              <a:effectLst/>
            </a:endParaRPr>
          </a:p>
          <a:p>
            <a:pPr marL="0" marR="0" indent="358140" fontAlgn="t">
              <a:lnSpc>
                <a:spcPct val="150000"/>
              </a:lnSpc>
            </a:pPr>
            <a:r>
              <a:rPr lang="vi-VN" sz="1800" dirty="0"/>
              <a:t>Yêu cầu đề tài : Mô phỏng hệ sinh thái các động thực vật tương tác với nhau và tạo GUI để trực quan hóa quá trình các động vậy tương tác với nhau</a:t>
            </a:r>
            <a:endParaRPr lang="vi-VN" sz="1800" dirty="0">
              <a:effectLst/>
            </a:endParaRPr>
          </a:p>
          <a:p>
            <a:pPr marL="0" marR="0" indent="0" fontAlgn="t">
              <a:lnSpc>
                <a:spcPct val="150000"/>
              </a:lnSpc>
              <a:buNone/>
            </a:pPr>
            <a:endParaRPr lang="en-US" sz="1800" dirty="0">
              <a:effectLst/>
            </a:endParaRPr>
          </a:p>
          <a:p>
            <a:pPr marL="457200" lvl="1" indent="0" fontAlgn="t">
              <a:lnSpc>
                <a:spcPct val="150000"/>
              </a:lnSpc>
              <a:buNone/>
            </a:pPr>
            <a:endParaRPr lang="vi-VN" sz="1600" dirty="0">
              <a:solidFill>
                <a:srgbClr val="000000"/>
              </a:solidFill>
              <a:effectLst/>
            </a:endParaRPr>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b="0"/>
              <a:t>Biểu đồ use case</a:t>
            </a:r>
            <a:endParaRPr lang="en-US" b="0" dirty="0"/>
          </a:p>
        </p:txBody>
      </p:sp>
      <p:sp>
        <p:nvSpPr>
          <p:cNvPr id="8" name="AutoShape 8">
            <a:extLst>
              <a:ext uri="{FF2B5EF4-FFF2-40B4-BE49-F238E27FC236}">
                <a16:creationId xmlns:a16="http://schemas.microsoft.com/office/drawing/2014/main" id="{E105FB90-7F17-A60B-18F4-383903A6A60B}"/>
              </a:ext>
            </a:extLst>
          </p:cNvPr>
          <p:cNvSpPr>
            <a:spLocks noGrp="1" noChangeAspect="1" noChangeArrowheads="1"/>
          </p:cNvSpPr>
          <p:nvPr>
            <p:ph type="body" sz="quarter" idx="13"/>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diagram of a diagram&#10;&#10;Description automatically generated">
            <a:extLst>
              <a:ext uri="{FF2B5EF4-FFF2-40B4-BE49-F238E27FC236}">
                <a16:creationId xmlns:a16="http://schemas.microsoft.com/office/drawing/2014/main" id="{41122E23-61E7-2357-FE8A-0FC2DF187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9040"/>
            <a:ext cx="9144000" cy="6047700"/>
          </a:xfrm>
          <a:prstGeom prst="rect">
            <a:avLst/>
          </a:prstGeom>
        </p:spPr>
      </p:pic>
    </p:spTree>
    <p:extLst>
      <p:ext uri="{BB962C8B-B14F-4D97-AF65-F5344CB8AC3E}">
        <p14:creationId xmlns:p14="http://schemas.microsoft.com/office/powerpoint/2010/main" val="275135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r>
              <a:rPr lang="vi-VN" b="0" dirty="0"/>
              <a:t>Biểu đồ class diagram</a:t>
            </a:r>
            <a:endParaRPr lang="en-US" b="0" dirty="0"/>
          </a:p>
        </p:txBody>
      </p:sp>
      <p:pic>
        <p:nvPicPr>
          <p:cNvPr id="15" name="Content Placeholder 14" descr="A diagram of a computer program&#10;&#10;Description automatically generated">
            <a:extLst>
              <a:ext uri="{FF2B5EF4-FFF2-40B4-BE49-F238E27FC236}">
                <a16:creationId xmlns:a16="http://schemas.microsoft.com/office/drawing/2014/main" id="{57B0743F-C883-F321-FEC0-0F31BA4BDF7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66" y="1147763"/>
            <a:ext cx="9121068" cy="5065712"/>
          </a:xfrm>
        </p:spPr>
      </p:pic>
    </p:spTree>
    <p:extLst>
      <p:ext uri="{BB962C8B-B14F-4D97-AF65-F5344CB8AC3E}">
        <p14:creationId xmlns:p14="http://schemas.microsoft.com/office/powerpoint/2010/main" val="134184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66199-D118-63EE-9723-3E9F5E7EC90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B2C187-21D2-3205-AB70-28723D11DD1A}"/>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5" name="Title 4">
            <a:extLst>
              <a:ext uri="{FF2B5EF4-FFF2-40B4-BE49-F238E27FC236}">
                <a16:creationId xmlns:a16="http://schemas.microsoft.com/office/drawing/2014/main" id="{79F60145-0EFA-0AB0-C3F4-99FC483E2BFA}"/>
              </a:ext>
            </a:extLst>
          </p:cNvPr>
          <p:cNvSpPr>
            <a:spLocks noGrp="1"/>
          </p:cNvSpPr>
          <p:nvPr>
            <p:ph type="title"/>
          </p:nvPr>
        </p:nvSpPr>
        <p:spPr/>
        <p:txBody>
          <a:bodyPr/>
          <a:lstStyle/>
          <a:p>
            <a:r>
              <a:rPr lang="vi-VN" sz="2800" b="0">
                <a:solidFill>
                  <a:schemeClr val="bg1"/>
                </a:solidFill>
              </a:rPr>
              <a:t>Các kỹ thuật của OOP trong thiết kế</a:t>
            </a:r>
            <a:endParaRPr lang="en-US" b="0" dirty="0"/>
          </a:p>
        </p:txBody>
      </p:sp>
      <p:sp>
        <p:nvSpPr>
          <p:cNvPr id="4" name="Content Placeholder 3">
            <a:extLst>
              <a:ext uri="{FF2B5EF4-FFF2-40B4-BE49-F238E27FC236}">
                <a16:creationId xmlns:a16="http://schemas.microsoft.com/office/drawing/2014/main" id="{EEBC41A9-9895-C283-87DC-A663B55FB7E3}"/>
              </a:ext>
            </a:extLst>
          </p:cNvPr>
          <p:cNvSpPr>
            <a:spLocks noGrp="1"/>
          </p:cNvSpPr>
          <p:nvPr>
            <p:ph sz="half" idx="1"/>
          </p:nvPr>
        </p:nvSpPr>
        <p:spPr>
          <a:xfrm>
            <a:off x="0" y="1268963"/>
            <a:ext cx="9144000" cy="2659225"/>
          </a:xfrm>
        </p:spPr>
        <p:txBody>
          <a:bodyPr/>
          <a:lstStyle/>
          <a:p>
            <a:r>
              <a:rPr lang="en-US" dirty="0"/>
              <a:t>Inheritance </a:t>
            </a:r>
          </a:p>
          <a:p>
            <a:endParaRPr lang="en-US" dirty="0"/>
          </a:p>
        </p:txBody>
      </p:sp>
      <p:pic>
        <p:nvPicPr>
          <p:cNvPr id="7" name="Picture 6">
            <a:extLst>
              <a:ext uri="{FF2B5EF4-FFF2-40B4-BE49-F238E27FC236}">
                <a16:creationId xmlns:a16="http://schemas.microsoft.com/office/drawing/2014/main" id="{8F0831D1-828B-3F72-1798-AD28C9F3FB19}"/>
              </a:ext>
            </a:extLst>
          </p:cNvPr>
          <p:cNvPicPr>
            <a:picLocks noChangeAspect="1"/>
          </p:cNvPicPr>
          <p:nvPr/>
        </p:nvPicPr>
        <p:blipFill>
          <a:blip r:embed="rId2"/>
          <a:stretch>
            <a:fillRect/>
          </a:stretch>
        </p:blipFill>
        <p:spPr>
          <a:xfrm>
            <a:off x="3144416" y="1150895"/>
            <a:ext cx="5999584" cy="2883851"/>
          </a:xfrm>
          <a:prstGeom prst="rect">
            <a:avLst/>
          </a:prstGeom>
        </p:spPr>
      </p:pic>
      <p:sp>
        <p:nvSpPr>
          <p:cNvPr id="8" name="TextBox 7">
            <a:extLst>
              <a:ext uri="{FF2B5EF4-FFF2-40B4-BE49-F238E27FC236}">
                <a16:creationId xmlns:a16="http://schemas.microsoft.com/office/drawing/2014/main" id="{A8692F0A-599D-5C81-DA0C-F663BF69396F}"/>
              </a:ext>
            </a:extLst>
          </p:cNvPr>
          <p:cNvSpPr txBox="1"/>
          <p:nvPr/>
        </p:nvSpPr>
        <p:spPr>
          <a:xfrm>
            <a:off x="113573" y="4080478"/>
            <a:ext cx="8916853" cy="954107"/>
          </a:xfrm>
          <a:prstGeom prst="rect">
            <a:avLst/>
          </a:prstGeom>
          <a:noFill/>
        </p:spPr>
        <p:txBody>
          <a:bodyPr wrap="square" rtlCol="0">
            <a:spAutoFit/>
          </a:bodyPr>
          <a:lstStyle/>
          <a:p>
            <a:pPr marL="285750" indent="-285750">
              <a:buFont typeface="Arial" panose="020B0604020202020204" pitchFamily="34" charset="0"/>
              <a:buChar char="•"/>
            </a:pPr>
            <a:r>
              <a:rPr lang="vi-VN" sz="2800" dirty="0">
                <a:latin typeface="Lato" panose="020F0502020204030203" pitchFamily="34" charset="0"/>
                <a:ea typeface="Lato" panose="020F0502020204030203" pitchFamily="34" charset="0"/>
                <a:cs typeface="Lato" panose="020F0502020204030203" pitchFamily="34" charset="0"/>
              </a:rPr>
              <a:t>Composition		</a:t>
            </a:r>
            <a:r>
              <a:rPr lang="en-US" sz="2800" dirty="0">
                <a:latin typeface="Lato" panose="020F0502020204030203" pitchFamily="34" charset="0"/>
                <a:ea typeface="Lato" panose="020F0502020204030203" pitchFamily="34" charset="0"/>
                <a:cs typeface="Lato" panose="020F0502020204030203" pitchFamily="34" charset="0"/>
              </a:rPr>
              <a:t> </a:t>
            </a:r>
          </a:p>
          <a:p>
            <a:endParaRPr lang="en-US" sz="2800" dirty="0">
              <a:latin typeface="Lato" panose="020F0502020204030203" pitchFamily="34" charset="0"/>
              <a:ea typeface="Lato" panose="020F0502020204030203" pitchFamily="34" charset="0"/>
              <a:cs typeface="Lato" panose="020F0502020204030203" pitchFamily="34" charset="0"/>
            </a:endParaRPr>
          </a:p>
        </p:txBody>
      </p:sp>
      <p:pic>
        <p:nvPicPr>
          <p:cNvPr id="10" name="Picture 9">
            <a:extLst>
              <a:ext uri="{FF2B5EF4-FFF2-40B4-BE49-F238E27FC236}">
                <a16:creationId xmlns:a16="http://schemas.microsoft.com/office/drawing/2014/main" id="{3AD66560-DF97-C919-A89B-FF72FD45817F}"/>
              </a:ext>
            </a:extLst>
          </p:cNvPr>
          <p:cNvPicPr>
            <a:picLocks noChangeAspect="1"/>
          </p:cNvPicPr>
          <p:nvPr/>
        </p:nvPicPr>
        <p:blipFill>
          <a:blip r:embed="rId3"/>
          <a:stretch>
            <a:fillRect/>
          </a:stretch>
        </p:blipFill>
        <p:spPr>
          <a:xfrm>
            <a:off x="3573832" y="4046256"/>
            <a:ext cx="4719232" cy="1833418"/>
          </a:xfrm>
          <a:prstGeom prst="rect">
            <a:avLst/>
          </a:prstGeom>
        </p:spPr>
      </p:pic>
    </p:spTree>
    <p:extLst>
      <p:ext uri="{BB962C8B-B14F-4D97-AF65-F5344CB8AC3E}">
        <p14:creationId xmlns:p14="http://schemas.microsoft.com/office/powerpoint/2010/main" val="2456640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C9969-1674-1E24-A583-429516981F1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B089DD-6E63-4848-C8CC-1F08A7634BC0}"/>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5" name="Title 4">
            <a:extLst>
              <a:ext uri="{FF2B5EF4-FFF2-40B4-BE49-F238E27FC236}">
                <a16:creationId xmlns:a16="http://schemas.microsoft.com/office/drawing/2014/main" id="{9394DFA0-3FBB-1940-ABC0-D419F9FC8FC0}"/>
              </a:ext>
            </a:extLst>
          </p:cNvPr>
          <p:cNvSpPr>
            <a:spLocks noGrp="1"/>
          </p:cNvSpPr>
          <p:nvPr>
            <p:ph type="title"/>
          </p:nvPr>
        </p:nvSpPr>
        <p:spPr/>
        <p:txBody>
          <a:bodyPr/>
          <a:lstStyle/>
          <a:p>
            <a:r>
              <a:rPr lang="vi-VN" b="0" dirty="0"/>
              <a:t>Demo</a:t>
            </a:r>
            <a:endParaRPr lang="en-US" b="0" dirty="0"/>
          </a:p>
        </p:txBody>
      </p:sp>
      <p:pic>
        <p:nvPicPr>
          <p:cNvPr id="10" name="Content Placeholder 9" descr="A qr code with black squares&#10;&#10;Description automatically generated">
            <a:extLst>
              <a:ext uri="{FF2B5EF4-FFF2-40B4-BE49-F238E27FC236}">
                <a16:creationId xmlns:a16="http://schemas.microsoft.com/office/drawing/2014/main" id="{AEFDED0E-EA4B-51CF-17B6-47AFD2E6F9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55656" y="1367307"/>
            <a:ext cx="3232685" cy="3232685"/>
          </a:xfrm>
        </p:spPr>
      </p:pic>
      <p:sp>
        <p:nvSpPr>
          <p:cNvPr id="11" name="TextBox 10">
            <a:extLst>
              <a:ext uri="{FF2B5EF4-FFF2-40B4-BE49-F238E27FC236}">
                <a16:creationId xmlns:a16="http://schemas.microsoft.com/office/drawing/2014/main" id="{9E6FA497-F6A7-E3C8-E928-0E73BAB69491}"/>
              </a:ext>
            </a:extLst>
          </p:cNvPr>
          <p:cNvSpPr txBox="1"/>
          <p:nvPr/>
        </p:nvSpPr>
        <p:spPr>
          <a:xfrm>
            <a:off x="-1" y="4704575"/>
            <a:ext cx="9144000" cy="369332"/>
          </a:xfrm>
          <a:prstGeom prst="rect">
            <a:avLst/>
          </a:prstGeom>
          <a:noFill/>
        </p:spPr>
        <p:txBody>
          <a:bodyPr wrap="square" rtlCol="0">
            <a:spAutoFit/>
          </a:bodyPr>
          <a:lstStyle/>
          <a:p>
            <a:pPr algn="ctr"/>
            <a:r>
              <a:rPr lang="en-US" dirty="0"/>
              <a:t>DEMO</a:t>
            </a:r>
          </a:p>
        </p:txBody>
      </p:sp>
    </p:spTree>
    <p:extLst>
      <p:ext uri="{BB962C8B-B14F-4D97-AF65-F5344CB8AC3E}">
        <p14:creationId xmlns:p14="http://schemas.microsoft.com/office/powerpoint/2010/main" val="344921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322</TotalTime>
  <Words>320</Words>
  <Application>Microsoft Office PowerPoint</Application>
  <PresentationFormat>On-screen Show (4:3)</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Lato</vt:lpstr>
      <vt:lpstr>Wingdings</vt:lpstr>
      <vt:lpstr>Office Theme</vt:lpstr>
      <vt:lpstr>PowerPoint Presentation</vt:lpstr>
      <vt:lpstr>Phân chia công việc</vt:lpstr>
      <vt:lpstr>Trình bày vấn đề </vt:lpstr>
      <vt:lpstr>Biểu đồ use case</vt:lpstr>
      <vt:lpstr>Biểu đồ class diagram</vt:lpstr>
      <vt:lpstr>Các kỹ thuật của OOP trong thiết kế</vt:lpstr>
      <vt:lpstr>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Vu Minh Tri 20225940</cp:lastModifiedBy>
  <cp:revision>13</cp:revision>
  <dcterms:created xsi:type="dcterms:W3CDTF">2021-05-28T04:32:29Z</dcterms:created>
  <dcterms:modified xsi:type="dcterms:W3CDTF">2024-12-24T15:11:16Z</dcterms:modified>
</cp:coreProperties>
</file>