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A1C9DD-D12D-440F-96C9-03E61FDE9217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3"/>
            <p14:sldId id="265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39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1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838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43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59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499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425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478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76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277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49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F9E7-9D8F-48B6-BDC8-218EA9B8868E}" type="datetimeFigureOut">
              <a:rPr lang="de-AT" smtClean="0"/>
              <a:t>19.04.2015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D415-2F57-4F6B-9A22-927189CE90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2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				        </a:t>
            </a:r>
            <a:r>
              <a:rPr lang="de-AT" sz="3500" b="1" dirty="0" smtClean="0">
                <a:solidFill>
                  <a:schemeClr val="accent1">
                    <a:lumMod val="75000"/>
                  </a:schemeClr>
                </a:solidFill>
                <a:latin typeface="Forte" panose="03060902040502070203" pitchFamily="66" charset="0"/>
              </a:rPr>
              <a:t>Kick-Off  </a:t>
            </a:r>
            <a:endParaRPr lang="de-AT" sz="2800" b="1" dirty="0">
              <a:solidFill>
                <a:schemeClr val="accent1">
                  <a:lumMod val="75000"/>
                </a:schemeClr>
              </a:solidFill>
              <a:latin typeface="Forte" panose="03060902040502070203" pitchFamily="66" charset="0"/>
            </a:endParaRPr>
          </a:p>
        </p:txBody>
      </p:sp>
      <p:pic>
        <p:nvPicPr>
          <p:cNvPr id="1026" name="Picture 2" descr="https://raw.githubusercontent.com/akaric-tgm/eBibliothek/master/doc/banner/banner.png?token=AESnS27CF2O4WhVpoAuOlJ7WcwaLfvFSks5VOSMF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923535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57" y="6519446"/>
            <a:ext cx="302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>
                    <a:lumMod val="50000"/>
                  </a:schemeClr>
                </a:solidFill>
              </a:rPr>
              <a:t>20.04.2015</a:t>
            </a:r>
            <a:endParaRPr lang="de-AT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9156"/>
            <a:ext cx="12192000" cy="7858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67" y="216844"/>
            <a:ext cx="10515600" cy="1325563"/>
          </a:xfrm>
        </p:spPr>
        <p:txBody>
          <a:bodyPr>
            <a:normAutofit/>
          </a:bodyPr>
          <a:lstStyle/>
          <a:p>
            <a:r>
              <a:rPr lang="de-AT" sz="6600" dirty="0" smtClean="0">
                <a:solidFill>
                  <a:schemeClr val="bg1"/>
                </a:solidFill>
              </a:rPr>
              <a:t>Spaß</a:t>
            </a:r>
            <a:endParaRPr lang="de-AT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5" y="1436043"/>
            <a:ext cx="10515600" cy="4058595"/>
          </a:xfrm>
        </p:spPr>
        <p:txBody>
          <a:bodyPr>
            <a:normAutofit/>
          </a:bodyPr>
          <a:lstStyle/>
          <a:p>
            <a:pPr algn="ctr"/>
            <a:r>
              <a:rPr lang="de-AT" sz="7200" dirty="0" smtClean="0"/>
              <a:t>Los Geht‘s </a:t>
            </a:r>
            <a:br>
              <a:rPr lang="de-AT" sz="7200" dirty="0" smtClean="0"/>
            </a:br>
            <a:r>
              <a:rPr lang="de-AT" sz="7200" dirty="0"/>
              <a:t/>
            </a:r>
            <a:br>
              <a:rPr lang="de-AT" sz="7200" dirty="0"/>
            </a:br>
            <a:r>
              <a:rPr lang="de-AT" sz="7200" dirty="0" smtClean="0"/>
              <a:t>-Aufgabeneinteilung-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8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87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120" y="1434154"/>
            <a:ext cx="10515600" cy="1325563"/>
          </a:xfrm>
        </p:spPr>
        <p:txBody>
          <a:bodyPr>
            <a:normAutofit/>
          </a:bodyPr>
          <a:lstStyle/>
          <a:p>
            <a:r>
              <a:rPr lang="de-AT" sz="6000" dirty="0" smtClean="0"/>
              <a:t>Wer sind wir?</a:t>
            </a:r>
            <a:endParaRPr lang="de-AT" sz="6000" dirty="0"/>
          </a:p>
        </p:txBody>
      </p:sp>
    </p:spTree>
    <p:extLst>
      <p:ext uri="{BB962C8B-B14F-4D97-AF65-F5344CB8AC3E}">
        <p14:creationId xmlns:p14="http://schemas.microsoft.com/office/powerpoint/2010/main" val="40418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908" y="-784840"/>
            <a:ext cx="1906759" cy="240360"/>
          </a:xfrm>
        </p:spPr>
        <p:txBody>
          <a:bodyPr>
            <a:normAutofit fontScale="90000"/>
          </a:bodyPr>
          <a:lstStyle/>
          <a:p>
            <a:endParaRPr lang="de-AT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129" y="4435527"/>
            <a:ext cx="1524644" cy="1830166"/>
          </a:xfrm>
          <a:prstGeom prst="rect">
            <a:avLst/>
          </a:prstGeom>
        </p:spPr>
      </p:pic>
      <p:pic>
        <p:nvPicPr>
          <p:cNvPr id="2050" name="Picture 2" descr="https://fbcdn-sphotos-c-a.akamaihd.net/hphotos-ak-xap1/t31.0-8/s960x960/1491372_529682457139544_215928066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0" y="448412"/>
            <a:ext cx="1629790" cy="165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bcdn-sphotos-d-a.akamaihd.net/hphotos-ak-xpf1/v/t1.0-9/1977014_842690612423838_1267530007_n.jpg?oh=336b17e4413610e12eeb9c6c24b87d5c&amp;oe=559F2708&amp;__gda__=1440223118_4e8c655439e818a625905c6a880f0b6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95" y="447775"/>
            <a:ext cx="1658051" cy="16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183" y="1490853"/>
            <a:ext cx="1688268" cy="1638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883" y="1490853"/>
            <a:ext cx="1598140" cy="1644948"/>
          </a:xfrm>
          <a:prstGeom prst="rect">
            <a:avLst/>
          </a:prstGeom>
        </p:spPr>
      </p:pic>
      <p:pic>
        <p:nvPicPr>
          <p:cNvPr id="2054" name="Picture 6" descr="https://scontent-vie.xx.fbcdn.net/hphotos-xtp1/v/t1.0-9/7106_392932047520504_8344951189065765048_n.jpg?oh=c543436ddde0fc1d104a71229495cb63&amp;oe=55A672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344" y="350598"/>
            <a:ext cx="1658051" cy="16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982" y="4670173"/>
            <a:ext cx="1714854" cy="1714854"/>
          </a:xfrm>
          <a:prstGeom prst="rect">
            <a:avLst/>
          </a:prstGeom>
        </p:spPr>
      </p:pic>
      <p:pic>
        <p:nvPicPr>
          <p:cNvPr id="2056" name="Picture 8" descr="http://www.fussballoesterreich.at/netzwerk/imagedownload/670725461856634215_940885844546305667-0-120-2z8mKwzC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51" y="3573645"/>
            <a:ext cx="1473696" cy="198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content-vie.xx.fbcdn.net/hphotos-prn2/v/t1.0-9/526486_530496373667212_240231248_n.jpg?oh=0c275117413bd470582c8539f8ea3526&amp;oe=559C4B7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55" y="3656236"/>
            <a:ext cx="1151576" cy="202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8211" y="4678422"/>
            <a:ext cx="1579232" cy="1780959"/>
          </a:xfrm>
          <a:prstGeom prst="rect">
            <a:avLst/>
          </a:prstGeom>
        </p:spPr>
      </p:pic>
      <p:pic>
        <p:nvPicPr>
          <p:cNvPr id="2060" name="Picture 12" descr="https://scontent-vie.xx.fbcdn.net/hphotos-prn2/v/t1.0-9/1011931_10201332676827949_757388505_n.jpg?oh=eeeba8d7fa495c609aed1050027a3376&amp;oe=559F074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409" y="3720890"/>
            <a:ext cx="1745919" cy="16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rp.ca/wp-content/uploads/2011/08/iStock_000001747631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58" y="1408670"/>
            <a:ext cx="8212641" cy="544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767" y="1178010"/>
            <a:ext cx="10515600" cy="1325563"/>
          </a:xfrm>
        </p:spPr>
        <p:txBody>
          <a:bodyPr/>
          <a:lstStyle/>
          <a:p>
            <a:r>
              <a:rPr lang="de-AT" dirty="0" smtClean="0"/>
              <a:t>Wo wollen wir hin?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99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100" name="Picture 4" descr="http://gethiredfast.com/wp-content/uploads/2012/07/bigstock-Busy-Time-In-Stressful-Job-21156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00015"/>
            <a:ext cx="12192000" cy="93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122" name="Picture 2" descr="https://scontent-vie.xx.fbcdn.net/hphotos-xpa1/v/t1.0-9/19455_1295115467411_2845841_n.jpg?oh=966e493967a05dff6eb5daacf9320419&amp;oe=5598F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4471"/>
            <a:ext cx="12192000" cy="80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foodangel.org.hk/imgs/blackboard-bg-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3825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8591"/>
            <a:ext cx="10515600" cy="2060834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  <a:latin typeface="Lucida Handwriting" panose="03010101010101010101" pitchFamily="66" charset="0"/>
                <a:ea typeface="+mn-ea"/>
                <a:cs typeface="+mn-cs"/>
              </a:rPr>
              <a:t>6 Wochen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3502" y="2496478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Viel Arbeit</a:t>
            </a:r>
            <a:endParaRPr lang="de-AT" sz="44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2196" y="4040154"/>
            <a:ext cx="3320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>
                <a:solidFill>
                  <a:schemeClr val="bg1"/>
                </a:solidFill>
                <a:latin typeface="Lucida Handwriting" panose="03010101010101010101" pitchFamily="66" charset="0"/>
              </a:rPr>
              <a:t>Ne Menge andere Scheiße zu tun</a:t>
            </a:r>
          </a:p>
        </p:txBody>
      </p:sp>
    </p:spTree>
    <p:extLst>
      <p:ext uri="{BB962C8B-B14F-4D97-AF65-F5344CB8AC3E}">
        <p14:creationId xmlns:p14="http://schemas.microsoft.com/office/powerpoint/2010/main" val="3210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debytribe.co/wp-content/uploads/2014/11/check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887"/>
            <a:ext cx="12192000" cy="1044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36" y="4830034"/>
            <a:ext cx="10515600" cy="1325563"/>
          </a:xfrm>
        </p:spPr>
        <p:txBody>
          <a:bodyPr/>
          <a:lstStyle/>
          <a:p>
            <a:r>
              <a:rPr lang="de-AT" dirty="0"/>
              <a:t>D</a:t>
            </a:r>
            <a:r>
              <a:rPr lang="de-AT" dirty="0" smtClean="0"/>
              <a:t>isziplin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46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karriere.de/media/Karriere/7/9/Hilfsbereitschaft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739" y="0"/>
            <a:ext cx="14573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22" y="692295"/>
            <a:ext cx="10515600" cy="1325563"/>
          </a:xfrm>
        </p:spPr>
        <p:txBody>
          <a:bodyPr/>
          <a:lstStyle/>
          <a:p>
            <a:r>
              <a:rPr lang="de-AT" dirty="0"/>
              <a:t>H</a:t>
            </a:r>
            <a:r>
              <a:rPr lang="de-AT" dirty="0" smtClean="0"/>
              <a:t>ilfsbereitschaft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50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Forte</vt:lpstr>
      <vt:lpstr>Lucida Handwriting</vt:lpstr>
      <vt:lpstr>Office Theme</vt:lpstr>
      <vt:lpstr>PowerPoint Presentation</vt:lpstr>
      <vt:lpstr>Wer sind wir?</vt:lpstr>
      <vt:lpstr>PowerPoint Presentation</vt:lpstr>
      <vt:lpstr>Wo wollen wir hin?</vt:lpstr>
      <vt:lpstr>PowerPoint Presentation</vt:lpstr>
      <vt:lpstr>PowerPoint Presentation</vt:lpstr>
      <vt:lpstr>6 Wochen</vt:lpstr>
      <vt:lpstr>Disziplin</vt:lpstr>
      <vt:lpstr>Hilfsbereitschaft</vt:lpstr>
      <vt:lpstr>Spaß</vt:lpstr>
      <vt:lpstr>Los Geht‘s   -Aufgabeneinteilung-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 Karic</dc:creator>
  <cp:lastModifiedBy>Adin Karic</cp:lastModifiedBy>
  <cp:revision>9</cp:revision>
  <dcterms:created xsi:type="dcterms:W3CDTF">2015-04-19T18:38:47Z</dcterms:created>
  <dcterms:modified xsi:type="dcterms:W3CDTF">2015-04-19T22:16:09Z</dcterms:modified>
</cp:coreProperties>
</file>