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2438400" cx="243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68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8" orient="horz"/>
        <p:guide pos="7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78f0cdf85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78f0cd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78f0cdf85_0_4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78f0cdf8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78f0cdf85_0_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78f0cdf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78f0cdf85_0_5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78f0cdf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78f0cdf85_0_6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78f0cdf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78f0cdf85_0_6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78f0cdf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78f0cdf85_0_7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78f0cdf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78f0cdf85_0_7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78f0cdf8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78f0cdf85_0_8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78f0cdf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78f0cdf85_0_8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78f0cdf8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78f0cdf85_0_9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78f0cdf8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8f0cdf85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8f0cdf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78f0cdf85_0_9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78f0cdf8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78f0cdf85_0_10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78f0cdf8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78f0cdf85_0_10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78f0cdf8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78f0cdf85_0_1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78f0cdf8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78f0cdf85_0_1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78f0cdf8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78f0cdf85_0_1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78f0cdf8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78f0cdf85_0_1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78f0cdf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78f0cdf85_0_1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78f0cdf8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78f0cdf85_0_1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78f0cdf8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78f0cdf85_0_1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78f0cdf8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78f0cdf85_0_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78f0cdf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78f0cdf85_0_14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78f0cdf8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78f0cdf85_0_1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78f0cdf8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78f0cdf85_0_15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78f0cdf8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78f0cdf85_0_16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78f0cdf8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78f0cdf85_0_16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78f0cdf8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78f0cdf85_0_17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78f0cdf8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78f0cdf85_0_17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78f0cdf8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78f0cdf85_0_18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78f0cdf8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78f0cdf85_0_18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78f0cdf8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8f0cdf85_0_19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78f0cdf8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78f0cdf85_0_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78f0cdf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78f0cdf85_0_19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78f0cdf8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78f0cdf85_0_20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78f0cdf8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78f0cdf85_0_20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b78f0cdf8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78f0cdf85_0_2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78f0cdf8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78f0cdf85_0_2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78f0cdf8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b78f0cdf85_0_2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b78f0cdf8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b78f0cdf85_0_2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b78f0cdf8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78f0cdf85_0_2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78f0cdf8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78f0cdf85_0_2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b78f0cdf8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78f0cdf85_0_2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b78f0cdf8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78f0cdf85_0_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78f0cdf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78f0cdf85_0_3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b78f0cdf8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78f0cdf85_0_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78f0cdf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78f0cdf85_0_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78f0cdf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78f0cdf85_0_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78f0cdf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78f0cdf85_0_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78f0cdf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3120" y="524385"/>
            <a:ext cx="2271900" cy="9309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120" y="1494388"/>
            <a:ext cx="2271900" cy="6168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6700" lvl="0" marL="4572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1pPr>
            <a:lvl2pPr indent="-260350" lvl="1" marL="9144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120" y="1019662"/>
            <a:ext cx="2271900" cy="3990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120" y="546359"/>
            <a:ext cx="10668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54000" lvl="1" marL="9144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indent="-254000" lvl="2" marL="13716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indent="-254000" lvl="3" marL="18288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indent="-254000" lvl="4" marL="2286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indent="-254000" lvl="5" marL="27432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indent="-254000" lvl="6" marL="32004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indent="-254000" lvl="7" marL="36576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indent="-254000" lvl="8" marL="41148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288640" y="546359"/>
            <a:ext cx="10668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54000" lvl="1" marL="9144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indent="-254000" lvl="2" marL="13716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indent="-254000" lvl="3" marL="18288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indent="-254000" lvl="4" marL="2286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indent="-254000" lvl="5" marL="27432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indent="-254000" lvl="6" marL="32004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indent="-254000" lvl="7" marL="36576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indent="-254000" lvl="8" marL="41148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120" y="263396"/>
            <a:ext cx="748800" cy="358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120" y="658773"/>
            <a:ext cx="748800" cy="15072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54000" lvl="0" marL="4572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1pPr>
            <a:lvl2pPr indent="-254000" lvl="1" marL="9144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indent="-254000" lvl="2" marL="13716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indent="-254000" lvl="3" marL="18288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indent="-254000" lvl="4" marL="2286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indent="-254000" lvl="5" marL="27432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indent="-254000" lvl="6" marL="32004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indent="-254000" lvl="7" marL="36576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indent="-254000" lvl="8" marL="41148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0733" y="213404"/>
            <a:ext cx="1698000" cy="19392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19200" y="-59"/>
            <a:ext cx="1219200" cy="24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0000" lIns="30000" spcFirstLastPara="1" rIns="30000" wrap="square" tIns="3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0800" y="584616"/>
            <a:ext cx="1078500" cy="7026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0800" y="1328865"/>
            <a:ext cx="1078500" cy="5856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17200" y="343265"/>
            <a:ext cx="1023300" cy="17517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120" y="2005606"/>
            <a:ext cx="1599600" cy="2868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6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1pPr>
            <a:lvl2pPr indent="-260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indent="-260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indent="-260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indent="-260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indent="-260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indent="-260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indent="-260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indent="-260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000" lIns="30000" spcFirstLastPara="1" rIns="30000" wrap="square" tIns="30000">
            <a:normAutofit/>
          </a:bodyPr>
          <a:lstStyle>
            <a:lvl1pPr lvl="0" algn="r">
              <a:buNone/>
              <a:defRPr sz="300">
                <a:solidFill>
                  <a:schemeClr val="dk2"/>
                </a:solidFill>
              </a:defRPr>
            </a:lvl1pPr>
            <a:lvl2pPr lvl="1" algn="r">
              <a:buNone/>
              <a:defRPr sz="300">
                <a:solidFill>
                  <a:schemeClr val="dk2"/>
                </a:solidFill>
              </a:defRPr>
            </a:lvl2pPr>
            <a:lvl3pPr lvl="2" algn="r">
              <a:buNone/>
              <a:defRPr sz="300">
                <a:solidFill>
                  <a:schemeClr val="dk2"/>
                </a:solidFill>
              </a:defRPr>
            </a:lvl3pPr>
            <a:lvl4pPr lvl="3" algn="r">
              <a:buNone/>
              <a:defRPr sz="300">
                <a:solidFill>
                  <a:schemeClr val="dk2"/>
                </a:solidFill>
              </a:defRPr>
            </a:lvl4pPr>
            <a:lvl5pPr lvl="4" algn="r">
              <a:buNone/>
              <a:defRPr sz="300">
                <a:solidFill>
                  <a:schemeClr val="dk2"/>
                </a:solidFill>
              </a:defRPr>
            </a:lvl5pPr>
            <a:lvl6pPr lvl="5" algn="r">
              <a:buNone/>
              <a:defRPr sz="300">
                <a:solidFill>
                  <a:schemeClr val="dk2"/>
                </a:solidFill>
              </a:defRPr>
            </a:lvl6pPr>
            <a:lvl7pPr lvl="6" algn="r">
              <a:buNone/>
              <a:defRPr sz="300">
                <a:solidFill>
                  <a:schemeClr val="dk2"/>
                </a:solidFill>
              </a:defRPr>
            </a:lvl7pPr>
            <a:lvl8pPr lvl="7" algn="r">
              <a:buNone/>
              <a:defRPr sz="300">
                <a:solidFill>
                  <a:schemeClr val="dk2"/>
                </a:solidFill>
              </a:defRPr>
            </a:lvl8pPr>
            <a:lvl9pPr lvl="8" algn="r">
              <a:buNone/>
              <a:defRPr sz="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5" y="904775"/>
            <a:ext cx="2438399" cy="10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8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9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0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1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009"/>
            <a:ext cx="2438400" cy="2332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3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4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5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6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7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8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9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0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1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3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4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5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6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7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8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9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0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1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1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