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2438400" cx="243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68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8" orient="horz"/>
        <p:guide pos="7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78f0cdf85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78f0cd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78f0cdf85_0_4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78f0cdf8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78f0cdf85_0_5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78f0cdf8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78f0cdf85_0_5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78f0cdf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78f0cdf85_0_6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78f0cdf8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78f0cdf85_0_6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78f0cdf8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78f0cdf85_0_7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78f0cdf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78f0cdf85_0_7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78f0cdf8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78f0cdf85_0_8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78f0cdf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78f0cdf85_0_8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78f0cdf8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78f0cdf85_0_9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78f0cdf8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78f0cdf85_0_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78f0cdf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78f0cdf85_0_9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78f0cdf8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78f0cdf85_0_10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78f0cdf8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78f0cdf85_0_10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78f0cdf8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78f0cdf85_0_1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78f0cdf8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78f0cdf85_0_1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78f0cdf8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78f0cdf85_0_1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78f0cdf8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78f0cdf85_0_12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78f0cdf8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78f0cdf85_0_1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78f0cdf8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78f0cdf85_0_13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78f0cdf8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78f0cdf85_0_14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78f0cdf8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78f0cdf85_0_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78f0cdf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78f0cdf85_0_14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b78f0cdf8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78f0cdf85_0_15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b78f0cdf8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78f0cdf85_0_15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b78f0cdf8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78f0cdf85_0_16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78f0cdf8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78f0cdf85_0_16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78f0cdf8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78f0cdf85_0_17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b78f0cdf8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78f0cdf85_0_17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b78f0cdf8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78f0cdf85_0_18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78f0cdf8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b78f0cdf85_0_18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b78f0cdf8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78f0cdf85_0_19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78f0cdf8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78f0cdf85_0_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78f0cdf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b78f0cdf85_0_19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b78f0cdf8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b78f0cdf85_0_20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b78f0cdf8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78f0cdf85_0_20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b78f0cdf8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78f0cdf85_0_2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b78f0cdf8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78f0cdf85_0_2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78f0cdf8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b78f0cdf85_0_2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b78f0cdf8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b78f0cdf85_0_22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b78f0cdf8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b78f0cdf85_0_2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b78f0cdf8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b78f0cdf85_0_23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b78f0cdf8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b78f0cdf85_0_24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b78f0cdf8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78f0cdf85_0_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78f0cdf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78f0cdf85_0_3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b78f0cdf8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78f0cdf85_0_2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78f0cdf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78f0cdf85_0_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78f0cdf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78f0cdf85_0_3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78f0cdf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78f0cdf85_0_4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78f0cdf8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83120" y="524385"/>
            <a:ext cx="2271900" cy="9309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3120" y="1494388"/>
            <a:ext cx="2271900" cy="6168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indent="-266700" lvl="0" marL="4572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1pPr>
            <a:lvl2pPr indent="-260350" lvl="1" marL="91440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indent="-260350" lvl="2" marL="137160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indent="-260350" lvl="3" marL="1828800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indent="-260350" lvl="4" marL="228600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indent="-260350" lvl="5" marL="274320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indent="-260350" lvl="6" marL="3200400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indent="-260350" lvl="7" marL="365760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indent="-260350" lvl="8" marL="411480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3120" y="1019662"/>
            <a:ext cx="2271900" cy="3990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3120" y="546359"/>
            <a:ext cx="10668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54000" lvl="1" marL="9144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2pPr>
            <a:lvl3pPr indent="-254000" lvl="2" marL="13716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3pPr>
            <a:lvl4pPr indent="-254000" lvl="3" marL="18288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4pPr>
            <a:lvl5pPr indent="-254000" lvl="4" marL="2286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5pPr>
            <a:lvl6pPr indent="-254000" lvl="5" marL="27432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6pPr>
            <a:lvl7pPr indent="-254000" lvl="6" marL="32004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7pPr>
            <a:lvl8pPr indent="-254000" lvl="7" marL="36576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8pPr>
            <a:lvl9pPr indent="-254000" lvl="8" marL="41148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288640" y="546359"/>
            <a:ext cx="10668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54000" lvl="1" marL="9144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2pPr>
            <a:lvl3pPr indent="-254000" lvl="2" marL="13716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3pPr>
            <a:lvl4pPr indent="-254000" lvl="3" marL="18288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4pPr>
            <a:lvl5pPr indent="-254000" lvl="4" marL="2286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5pPr>
            <a:lvl6pPr indent="-254000" lvl="5" marL="27432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6pPr>
            <a:lvl7pPr indent="-254000" lvl="6" marL="32004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7pPr>
            <a:lvl8pPr indent="-254000" lvl="7" marL="36576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8pPr>
            <a:lvl9pPr indent="-254000" lvl="8" marL="41148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120" y="263396"/>
            <a:ext cx="748800" cy="358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120" y="658773"/>
            <a:ext cx="748800" cy="15072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indent="-254000" lvl="0" marL="4572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1pPr>
            <a:lvl2pPr indent="-254000" lvl="1" marL="9144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2pPr>
            <a:lvl3pPr indent="-254000" lvl="2" marL="13716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3pPr>
            <a:lvl4pPr indent="-254000" lvl="3" marL="18288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4pPr>
            <a:lvl5pPr indent="-254000" lvl="4" marL="2286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5pPr>
            <a:lvl6pPr indent="-254000" lvl="5" marL="27432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6pPr>
            <a:lvl7pPr indent="-254000" lvl="6" marL="32004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7pPr>
            <a:lvl8pPr indent="-254000" lvl="7" marL="36576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8pPr>
            <a:lvl9pPr indent="-254000" lvl="8" marL="41148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30733" y="213404"/>
            <a:ext cx="1698000" cy="19392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19200" y="-59"/>
            <a:ext cx="1219200" cy="24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0000" lIns="30000" spcFirstLastPara="1" rIns="30000" wrap="square" tIns="3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0800" y="584616"/>
            <a:ext cx="1078500" cy="7026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0800" y="1328865"/>
            <a:ext cx="1078500" cy="5856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317200" y="343265"/>
            <a:ext cx="1023300" cy="17517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120" y="2005606"/>
            <a:ext cx="1599600" cy="2868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000" lIns="30000" spcFirstLastPara="1" rIns="30000" wrap="square" tIns="30000">
            <a:normAutofit/>
          </a:bodyPr>
          <a:lstStyle>
            <a:lvl1pPr indent="-2667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  <a:defRPr sz="600">
                <a:solidFill>
                  <a:schemeClr val="dk2"/>
                </a:solidFill>
              </a:defRPr>
            </a:lvl1pPr>
            <a:lvl2pPr indent="-260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2pPr>
            <a:lvl3pPr indent="-260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3pPr>
            <a:lvl4pPr indent="-260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4pPr>
            <a:lvl5pPr indent="-260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5pPr>
            <a:lvl6pPr indent="-260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6pPr>
            <a:lvl7pPr indent="-260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7pPr>
            <a:lvl8pPr indent="-260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8pPr>
            <a:lvl9pPr indent="-260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000" lIns="30000" spcFirstLastPara="1" rIns="30000" wrap="square" tIns="30000">
            <a:normAutofit/>
          </a:bodyPr>
          <a:lstStyle>
            <a:lvl1pPr lvl="0" algn="r">
              <a:buNone/>
              <a:defRPr sz="300">
                <a:solidFill>
                  <a:schemeClr val="dk2"/>
                </a:solidFill>
              </a:defRPr>
            </a:lvl1pPr>
            <a:lvl2pPr lvl="1" algn="r">
              <a:buNone/>
              <a:defRPr sz="300">
                <a:solidFill>
                  <a:schemeClr val="dk2"/>
                </a:solidFill>
              </a:defRPr>
            </a:lvl2pPr>
            <a:lvl3pPr lvl="2" algn="r">
              <a:buNone/>
              <a:defRPr sz="300">
                <a:solidFill>
                  <a:schemeClr val="dk2"/>
                </a:solidFill>
              </a:defRPr>
            </a:lvl3pPr>
            <a:lvl4pPr lvl="3" algn="r">
              <a:buNone/>
              <a:defRPr sz="300">
                <a:solidFill>
                  <a:schemeClr val="dk2"/>
                </a:solidFill>
              </a:defRPr>
            </a:lvl4pPr>
            <a:lvl5pPr lvl="4" algn="r">
              <a:buNone/>
              <a:defRPr sz="300">
                <a:solidFill>
                  <a:schemeClr val="dk2"/>
                </a:solidFill>
              </a:defRPr>
            </a:lvl5pPr>
            <a:lvl6pPr lvl="5" algn="r">
              <a:buNone/>
              <a:defRPr sz="300">
                <a:solidFill>
                  <a:schemeClr val="dk2"/>
                </a:solidFill>
              </a:defRPr>
            </a:lvl6pPr>
            <a:lvl7pPr lvl="6" algn="r">
              <a:buNone/>
              <a:defRPr sz="300">
                <a:solidFill>
                  <a:schemeClr val="dk2"/>
                </a:solidFill>
              </a:defRPr>
            </a:lvl7pPr>
            <a:lvl8pPr lvl="7" algn="r">
              <a:buNone/>
              <a:defRPr sz="300">
                <a:solidFill>
                  <a:schemeClr val="dk2"/>
                </a:solidFill>
              </a:defRPr>
            </a:lvl8pPr>
            <a:lvl9pPr lvl="8" algn="r">
              <a:buNone/>
              <a:defRPr sz="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5" y="904775"/>
            <a:ext cx="2438399" cy="10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88" y="1177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02" y="162500"/>
            <a:ext cx="1826446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0725" y="168627"/>
            <a:ext cx="2438400" cy="1826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75" y="-14450"/>
            <a:ext cx="2286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25" y="247338"/>
            <a:ext cx="20193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50" y="444623"/>
            <a:ext cx="2438400" cy="162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3" y="555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175" y="430975"/>
            <a:ext cx="23812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350" y="428877"/>
            <a:ext cx="2438400" cy="1826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50" y="329225"/>
            <a:ext cx="20002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614073"/>
            <a:ext cx="2438400" cy="136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0" y="179088"/>
            <a:ext cx="23431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75" y="310052"/>
            <a:ext cx="2438400" cy="1826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5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50" y="514405"/>
            <a:ext cx="2438400" cy="14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6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63" y="50800"/>
            <a:ext cx="21240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7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38" y="2705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322587"/>
            <a:ext cx="2438400" cy="1258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9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9825" y="364427"/>
            <a:ext cx="2438400" cy="169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0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38" y="4459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1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38" y="2365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009"/>
            <a:ext cx="2438400" cy="2332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2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0" y="257648"/>
            <a:ext cx="2438400" cy="136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3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02" y="66325"/>
            <a:ext cx="176414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4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88" y="2592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5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" y="428928"/>
            <a:ext cx="2438400" cy="162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6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075" y="281777"/>
            <a:ext cx="2438400" cy="1826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7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75" y="85313"/>
            <a:ext cx="20574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8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4025" y="276178"/>
            <a:ext cx="2438400" cy="162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9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50" y="163338"/>
            <a:ext cx="21907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75" y="400653"/>
            <a:ext cx="2438400" cy="162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1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13" y="146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13" y="468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2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38" y="102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25" y="142800"/>
            <a:ext cx="20574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4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88" y="2818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5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50" y="298803"/>
            <a:ext cx="2438400" cy="162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6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88" y="2535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7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0" y="677878"/>
            <a:ext cx="2438400" cy="162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8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00" y="774311"/>
            <a:ext cx="2438400" cy="104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9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88" y="1008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0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00" y="349425"/>
            <a:ext cx="22669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1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1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5" y="551488"/>
            <a:ext cx="20955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000" y="417886"/>
            <a:ext cx="2438400" cy="104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2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63" y="1347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512" y="1630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5" y="302717"/>
            <a:ext cx="2438400" cy="163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77" y="405775"/>
            <a:ext cx="1826446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88" y="894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