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97" r:id="rId4"/>
    <p:sldId id="301" r:id="rId5"/>
    <p:sldId id="302" r:id="rId6"/>
    <p:sldId id="303" r:id="rId7"/>
    <p:sldId id="285" r:id="rId8"/>
    <p:sldId id="286" r:id="rId9"/>
    <p:sldId id="298" r:id="rId10"/>
    <p:sldId id="288" r:id="rId11"/>
    <p:sldId id="291" r:id="rId12"/>
    <p:sldId id="299" r:id="rId13"/>
    <p:sldId id="292" r:id="rId14"/>
    <p:sldId id="300" r:id="rId15"/>
    <p:sldId id="294" r:id="rId16"/>
    <p:sldId id="306" r:id="rId17"/>
    <p:sldId id="305" r:id="rId18"/>
    <p:sldId id="30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AFD0-4625-4717-A7E4-EFF881F9E981}" v="1" dt="2020-03-19T08:51:18.990"/>
    <p1510:client id="{BF661082-BE8A-4C72-83E5-4795344B30AD}" v="2" dt="2020-03-19T09:46:1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Kärki" userId="ab9f1eaf7ee70c5c" providerId="LiveId" clId="{245EAFD0-4625-4717-A7E4-EFF881F9E981}"/>
    <pc:docChg chg="modSld">
      <pc:chgData name="Antti Kärki" userId="ab9f1eaf7ee70c5c" providerId="LiveId" clId="{245EAFD0-4625-4717-A7E4-EFF881F9E981}" dt="2020-03-19T08:51:24.910" v="34" actId="1076"/>
      <pc:docMkLst>
        <pc:docMk/>
      </pc:docMkLst>
      <pc:sldChg chg="addSp modSp">
        <pc:chgData name="Antti Kärki" userId="ab9f1eaf7ee70c5c" providerId="LiveId" clId="{245EAFD0-4625-4717-A7E4-EFF881F9E981}" dt="2020-03-19T08:51:24.910" v="34" actId="1076"/>
        <pc:sldMkLst>
          <pc:docMk/>
          <pc:sldMk cId="3807908021" sldId="297"/>
        </pc:sldMkLst>
        <pc:spChg chg="mod">
          <ac:chgData name="Antti Kärki" userId="ab9f1eaf7ee70c5c" providerId="LiveId" clId="{245EAFD0-4625-4717-A7E4-EFF881F9E981}" dt="2020-03-19T08:43:15.677" v="31" actId="113"/>
          <ac:spMkLst>
            <pc:docMk/>
            <pc:sldMk cId="3807908021" sldId="297"/>
            <ac:spMk id="3" creationId="{3918CC8C-D3F1-4384-9FB8-E0738C7F621C}"/>
          </ac:spMkLst>
        </pc:spChg>
        <pc:picChg chg="add mod">
          <ac:chgData name="Antti Kärki" userId="ab9f1eaf7ee70c5c" providerId="LiveId" clId="{245EAFD0-4625-4717-A7E4-EFF881F9E981}" dt="2020-03-19T08:51:24.910" v="34" actId="1076"/>
          <ac:picMkLst>
            <pc:docMk/>
            <pc:sldMk cId="3807908021" sldId="297"/>
            <ac:picMk id="4" creationId="{4FE2E240-C7D2-41A4-B767-25D6BBEE33FE}"/>
          </ac:picMkLst>
        </pc:picChg>
      </pc:sldChg>
    </pc:docChg>
  </pc:docChgLst>
  <pc:docChgLst>
    <pc:chgData name="Antti Kärki" userId="ab9f1eaf7ee70c5c" providerId="LiveId" clId="{290FC3B9-96DA-48B1-B3BF-D985895C8291}"/>
    <pc:docChg chg="undo custSel mod addSld delSld modSld modMainMaster">
      <pc:chgData name="Antti Kärki" userId="ab9f1eaf7ee70c5c" providerId="LiveId" clId="{290FC3B9-96DA-48B1-B3BF-D985895C8291}" dt="2020-01-27T15:39:55.010" v="1376" actId="27636"/>
      <pc:docMkLst>
        <pc:docMk/>
      </pc:docMkLst>
      <pc:sldChg chg="del">
        <pc:chgData name="Antti Kärki" userId="ab9f1eaf7ee70c5c" providerId="LiveId" clId="{290FC3B9-96DA-48B1-B3BF-D985895C8291}" dt="2020-01-27T14:52:48.496" v="958" actId="2696"/>
        <pc:sldMkLst>
          <pc:docMk/>
          <pc:sldMk cId="2348366283" sldId="256"/>
        </pc:sldMkLst>
      </pc:sldChg>
      <pc:sldChg chg="del">
        <pc:chgData name="Antti Kärki" userId="ab9f1eaf7ee70c5c" providerId="LiveId" clId="{290FC3B9-96DA-48B1-B3BF-D985895C8291}" dt="2020-01-27T14:52:48.535" v="968" actId="2696"/>
        <pc:sldMkLst>
          <pc:docMk/>
          <pc:sldMk cId="97694986" sldId="257"/>
        </pc:sldMkLst>
      </pc:sldChg>
      <pc:sldChg chg="del">
        <pc:chgData name="Antti Kärki" userId="ab9f1eaf7ee70c5c" providerId="LiveId" clId="{290FC3B9-96DA-48B1-B3BF-D985895C8291}" dt="2020-01-27T14:52:48.528" v="966" actId="2696"/>
        <pc:sldMkLst>
          <pc:docMk/>
          <pc:sldMk cId="2544980931" sldId="258"/>
        </pc:sldMkLst>
      </pc:sldChg>
      <pc:sldChg chg="del">
        <pc:chgData name="Antti Kärki" userId="ab9f1eaf7ee70c5c" providerId="LiveId" clId="{290FC3B9-96DA-48B1-B3BF-D985895C8291}" dt="2020-01-27T14:52:48.532" v="967" actId="2696"/>
        <pc:sldMkLst>
          <pc:docMk/>
          <pc:sldMk cId="1888162908" sldId="259"/>
        </pc:sldMkLst>
      </pc:sldChg>
      <pc:sldChg chg="del">
        <pc:chgData name="Antti Kärki" userId="ab9f1eaf7ee70c5c" providerId="LiveId" clId="{290FC3B9-96DA-48B1-B3BF-D985895C8291}" dt="2020-01-27T14:52:48.536" v="969" actId="2696"/>
        <pc:sldMkLst>
          <pc:docMk/>
          <pc:sldMk cId="1641484168" sldId="260"/>
        </pc:sldMkLst>
      </pc:sldChg>
      <pc:sldChg chg="del">
        <pc:chgData name="Antti Kärki" userId="ab9f1eaf7ee70c5c" providerId="LiveId" clId="{290FC3B9-96DA-48B1-B3BF-D985895C8291}" dt="2020-01-27T14:52:48.536" v="970" actId="2696"/>
        <pc:sldMkLst>
          <pc:docMk/>
          <pc:sldMk cId="934970426" sldId="261"/>
        </pc:sldMkLst>
      </pc:sldChg>
      <pc:sldChg chg="del">
        <pc:chgData name="Antti Kärki" userId="ab9f1eaf7ee70c5c" providerId="LiveId" clId="{290FC3B9-96DA-48B1-B3BF-D985895C8291}" dt="2020-01-27T14:52:48.544" v="971" actId="2696"/>
        <pc:sldMkLst>
          <pc:docMk/>
          <pc:sldMk cId="3938267547" sldId="262"/>
        </pc:sldMkLst>
      </pc:sldChg>
      <pc:sldChg chg="del">
        <pc:chgData name="Antti Kärki" userId="ab9f1eaf7ee70c5c" providerId="LiveId" clId="{290FC3B9-96DA-48B1-B3BF-D985895C8291}" dt="2020-01-27T14:52:48.547" v="972" actId="2696"/>
        <pc:sldMkLst>
          <pc:docMk/>
          <pc:sldMk cId="2610452875" sldId="263"/>
        </pc:sldMkLst>
      </pc:sldChg>
      <pc:sldChg chg="del">
        <pc:chgData name="Antti Kärki" userId="ab9f1eaf7ee70c5c" providerId="LiveId" clId="{290FC3B9-96DA-48B1-B3BF-D985895C8291}" dt="2020-01-27T14:52:48.549" v="973" actId="2696"/>
        <pc:sldMkLst>
          <pc:docMk/>
          <pc:sldMk cId="3693001399" sldId="264"/>
        </pc:sldMkLst>
      </pc:sldChg>
      <pc:sldChg chg="modSp del">
        <pc:chgData name="Antti Kärki" userId="ab9f1eaf7ee70c5c" providerId="LiveId" clId="{290FC3B9-96DA-48B1-B3BF-D985895C8291}" dt="2020-01-27T14:52:48.551" v="974" actId="2696"/>
        <pc:sldMkLst>
          <pc:docMk/>
          <pc:sldMk cId="2106903866" sldId="265"/>
        </pc:sldMkLst>
        <pc:picChg chg="mod">
          <ac:chgData name="Antti Kärki" userId="ab9f1eaf7ee70c5c" providerId="LiveId" clId="{290FC3B9-96DA-48B1-B3BF-D985895C8291}" dt="2020-01-27T10:15:12.345" v="394" actId="1036"/>
          <ac:picMkLst>
            <pc:docMk/>
            <pc:sldMk cId="2106903866" sldId="265"/>
            <ac:picMk id="3" creationId="{130F2866-7CA8-43CC-9C9E-5C00DE76C049}"/>
          </ac:picMkLst>
        </pc:picChg>
      </pc:sldChg>
      <pc:sldChg chg="del">
        <pc:chgData name="Antti Kärki" userId="ab9f1eaf7ee70c5c" providerId="LiveId" clId="{290FC3B9-96DA-48B1-B3BF-D985895C8291}" dt="2020-01-27T14:52:48.551" v="975" actId="2696"/>
        <pc:sldMkLst>
          <pc:docMk/>
          <pc:sldMk cId="497006758" sldId="266"/>
        </pc:sldMkLst>
      </pc:sldChg>
      <pc:sldChg chg="del">
        <pc:chgData name="Antti Kärki" userId="ab9f1eaf7ee70c5c" providerId="LiveId" clId="{290FC3B9-96DA-48B1-B3BF-D985895C8291}" dt="2020-01-27T14:52:48.551" v="976" actId="2696"/>
        <pc:sldMkLst>
          <pc:docMk/>
          <pc:sldMk cId="2390176505" sldId="267"/>
        </pc:sldMkLst>
      </pc:sldChg>
      <pc:sldChg chg="del">
        <pc:chgData name="Antti Kärki" userId="ab9f1eaf7ee70c5c" providerId="LiveId" clId="{290FC3B9-96DA-48B1-B3BF-D985895C8291}" dt="2020-01-27T09:16:54.581" v="330" actId="2696"/>
        <pc:sldMkLst>
          <pc:docMk/>
          <pc:sldMk cId="3250507965" sldId="268"/>
        </pc:sldMkLst>
      </pc:sldChg>
      <pc:sldChg chg="del">
        <pc:chgData name="Antti Kärki" userId="ab9f1eaf7ee70c5c" providerId="LiveId" clId="{290FC3B9-96DA-48B1-B3BF-D985895C8291}" dt="2020-01-27T09:17:02.308" v="331" actId="2696"/>
        <pc:sldMkLst>
          <pc:docMk/>
          <pc:sldMk cId="1383321096" sldId="269"/>
        </pc:sldMkLst>
      </pc:sldChg>
      <pc:sldChg chg="del">
        <pc:chgData name="Antti Kärki" userId="ab9f1eaf7ee70c5c" providerId="LiveId" clId="{290FC3B9-96DA-48B1-B3BF-D985895C8291}" dt="2020-01-27T14:52:48.551" v="977" actId="2696"/>
        <pc:sldMkLst>
          <pc:docMk/>
          <pc:sldMk cId="1879676310" sldId="270"/>
        </pc:sldMkLst>
      </pc:sldChg>
      <pc:sldChg chg="del">
        <pc:chgData name="Antti Kärki" userId="ab9f1eaf7ee70c5c" providerId="LiveId" clId="{290FC3B9-96DA-48B1-B3BF-D985895C8291}" dt="2020-01-27T14:52:48.556" v="978" actId="2696"/>
        <pc:sldMkLst>
          <pc:docMk/>
          <pc:sldMk cId="1188854988" sldId="271"/>
        </pc:sldMkLst>
      </pc:sldChg>
      <pc:sldChg chg="del">
        <pc:chgData name="Antti Kärki" userId="ab9f1eaf7ee70c5c" providerId="LiveId" clId="{290FC3B9-96DA-48B1-B3BF-D985895C8291}" dt="2020-01-27T14:52:48.557" v="979" actId="2696"/>
        <pc:sldMkLst>
          <pc:docMk/>
          <pc:sldMk cId="1290281772" sldId="272"/>
        </pc:sldMkLst>
      </pc:sldChg>
      <pc:sldChg chg="del">
        <pc:chgData name="Antti Kärki" userId="ab9f1eaf7ee70c5c" providerId="LiveId" clId="{290FC3B9-96DA-48B1-B3BF-D985895C8291}" dt="2020-01-27T14:52:48.521" v="963" actId="2696"/>
        <pc:sldMkLst>
          <pc:docMk/>
          <pc:sldMk cId="4279946922" sldId="273"/>
        </pc:sldMkLst>
      </pc:sldChg>
      <pc:sldChg chg="del">
        <pc:chgData name="Antti Kärki" userId="ab9f1eaf7ee70c5c" providerId="LiveId" clId="{290FC3B9-96DA-48B1-B3BF-D985895C8291}" dt="2020-01-27T14:52:48.522" v="965" actId="2696"/>
        <pc:sldMkLst>
          <pc:docMk/>
          <pc:sldMk cId="1256004555" sldId="274"/>
        </pc:sldMkLst>
      </pc:sldChg>
      <pc:sldChg chg="del">
        <pc:chgData name="Antti Kärki" userId="ab9f1eaf7ee70c5c" providerId="LiveId" clId="{290FC3B9-96DA-48B1-B3BF-D985895C8291}" dt="2020-01-27T14:52:48.522" v="964" actId="2696"/>
        <pc:sldMkLst>
          <pc:docMk/>
          <pc:sldMk cId="1666211661" sldId="275"/>
        </pc:sldMkLst>
      </pc:sldChg>
      <pc:sldChg chg="modSp del">
        <pc:chgData name="Antti Kärki" userId="ab9f1eaf7ee70c5c" providerId="LiveId" clId="{290FC3B9-96DA-48B1-B3BF-D985895C8291}" dt="2020-01-27T14:52:48.515" v="962" actId="2696"/>
        <pc:sldMkLst>
          <pc:docMk/>
          <pc:sldMk cId="2339670494" sldId="276"/>
        </pc:sldMkLst>
        <pc:picChg chg="mod">
          <ac:chgData name="Antti Kärki" userId="ab9f1eaf7ee70c5c" providerId="LiveId" clId="{290FC3B9-96DA-48B1-B3BF-D985895C8291}" dt="2020-01-27T10:46:19.196" v="466" actId="1036"/>
          <ac:picMkLst>
            <pc:docMk/>
            <pc:sldMk cId="2339670494" sldId="276"/>
            <ac:picMk id="2" creationId="{E111C067-2094-413E-BFBE-756BDCDCBB6F}"/>
          </ac:picMkLst>
        </pc:picChg>
      </pc:sldChg>
      <pc:sldChg chg="addSp delSp modSp mod setBg setClrOvrMap delDesignElem">
        <pc:chgData name="Antti Kärki" userId="ab9f1eaf7ee70c5c" providerId="LiveId" clId="{290FC3B9-96DA-48B1-B3BF-D985895C8291}" dt="2020-01-27T15:39:54.810" v="1371"/>
        <pc:sldMkLst>
          <pc:docMk/>
          <pc:sldMk cId="3547133680" sldId="277"/>
        </pc:sldMkLst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2" creationId="{EC6F0637-9E28-4DA0-B00A-18395C7E34AB}"/>
          </ac:spMkLst>
        </pc:spChg>
        <pc:spChg chg="mod">
          <ac:chgData name="Antti Kärki" userId="ab9f1eaf7ee70c5c" providerId="LiveId" clId="{290FC3B9-96DA-48B1-B3BF-D985895C8291}" dt="2020-01-27T14:59:37.119" v="1005" actId="26606"/>
          <ac:spMkLst>
            <pc:docMk/>
            <pc:sldMk cId="3547133680" sldId="277"/>
            <ac:spMk id="3" creationId="{53E54C8A-907E-4D7A-A2E0-6B4EBEBB317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4" creationId="{21E567B9-3430-4C02-9E35-8DF1611D1F7B}"/>
          </ac:spMkLst>
        </pc:spChg>
        <pc:spChg chg="mod">
          <ac:chgData name="Antti Kärki" userId="ab9f1eaf7ee70c5c" providerId="LiveId" clId="{290FC3B9-96DA-48B1-B3BF-D985895C8291}" dt="2020-01-27T15:39:16.013" v="1368" actId="20577"/>
          <ac:spMkLst>
            <pc:docMk/>
            <pc:sldMk cId="3547133680" sldId="277"/>
            <ac:spMk id="6" creationId="{C47B6C3B-5F2E-47A4-ADC1-AA8C50A11420}"/>
          </ac:spMkLst>
        </pc:spChg>
        <pc:spChg chg="add del">
          <ac:chgData name="Antti Kärki" userId="ab9f1eaf7ee70c5c" providerId="LiveId" clId="{290FC3B9-96DA-48B1-B3BF-D985895C8291}" dt="2020-01-27T14:59:37.053" v="1004" actId="26606"/>
          <ac:spMkLst>
            <pc:docMk/>
            <pc:sldMk cId="3547133680" sldId="277"/>
            <ac:spMk id="11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5" creationId="{D6B38644-B85D-4211-9526-5B4C2A662BF7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7" creationId="{8A8B2820-6B8F-4C19-BFC5-D28EE44E54CB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9" creationId="{DCA45AB7-441E-40A8-A98B-557D68F48A48}"/>
          </ac:spMkLst>
        </pc:spChg>
        <pc:spChg chg="del">
          <ac:chgData name="Antti Kärki" userId="ab9f1eaf7ee70c5c" providerId="LiveId" clId="{290FC3B9-96DA-48B1-B3BF-D985895C8291}" dt="2020-01-27T14:54:36.257" v="981"/>
          <ac:spMkLst>
            <pc:docMk/>
            <pc:sldMk cId="3547133680" sldId="277"/>
            <ac:spMk id="20" creationId="{4351DFE5-F63D-4BE0-BDA9-E3EB88F01AA5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1" creationId="{5F516030-4F00-4C48-AD93-91EFA17A1AC3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3" creationId="{5820085E-2582-4A95-98EE-45DFFD5C017C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4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5" creationId="{E34CC1C8-EBDD-4AEA-83E6-B27575B62E2E}"/>
          </ac:spMkLst>
        </pc:spChg>
        <pc:grpChg chg="add del">
          <ac:chgData name="Antti Kärki" userId="ab9f1eaf7ee70c5c" providerId="LiveId" clId="{290FC3B9-96DA-48B1-B3BF-D985895C8291}" dt="2020-01-27T14:59:37.053" v="1004" actId="26606"/>
          <ac:grpSpMkLst>
            <pc:docMk/>
            <pc:sldMk cId="3547133680" sldId="277"/>
            <ac:grpSpMk id="13" creationId="{4B8492CB-DFBA-4A82-9778-F21493DA36C1}"/>
          </ac:grpSpMkLst>
        </pc:grpChg>
        <pc:picChg chg="del">
          <ac:chgData name="Antti Kärki" userId="ab9f1eaf7ee70c5c" providerId="LiveId" clId="{290FC3B9-96DA-48B1-B3BF-D985895C8291}" dt="2020-01-27T14:54:36.257" v="981"/>
          <ac:picMkLst>
            <pc:docMk/>
            <pc:sldMk cId="3547133680" sldId="277"/>
            <ac:picMk id="22" creationId="{3AA16612-ACD2-4A16-8F2B-4514FD6BF28F}"/>
          </ac:picMkLst>
        </pc:picChg>
      </pc:sldChg>
      <pc:sldChg chg="del">
        <pc:chgData name="Antti Kärki" userId="ab9f1eaf7ee70c5c" providerId="LiveId" clId="{290FC3B9-96DA-48B1-B3BF-D985895C8291}" dt="2020-01-27T14:52:48.500" v="959" actId="2696"/>
        <pc:sldMkLst>
          <pc:docMk/>
          <pc:sldMk cId="3246367306" sldId="278"/>
        </pc:sldMkLst>
      </pc:sldChg>
      <pc:sldChg chg="del">
        <pc:chgData name="Antti Kärki" userId="ab9f1eaf7ee70c5c" providerId="LiveId" clId="{290FC3B9-96DA-48B1-B3BF-D985895C8291}" dt="2020-01-27T14:52:48.507" v="961" actId="2696"/>
        <pc:sldMkLst>
          <pc:docMk/>
          <pc:sldMk cId="1857736420" sldId="279"/>
        </pc:sldMkLst>
      </pc:sldChg>
      <pc:sldChg chg="del">
        <pc:chgData name="Antti Kärki" userId="ab9f1eaf7ee70c5c" providerId="LiveId" clId="{290FC3B9-96DA-48B1-B3BF-D985895C8291}" dt="2020-01-27T14:52:48.506" v="960" actId="2696"/>
        <pc:sldMkLst>
          <pc:docMk/>
          <pc:sldMk cId="1060104493" sldId="280"/>
        </pc:sldMkLst>
      </pc:sldChg>
      <pc:sldChg chg="del">
        <pc:chgData name="Antti Kärki" userId="ab9f1eaf7ee70c5c" providerId="LiveId" clId="{290FC3B9-96DA-48B1-B3BF-D985895C8291}" dt="2020-01-27T14:52:48.492" v="957" actId="2696"/>
        <pc:sldMkLst>
          <pc:docMk/>
          <pc:sldMk cId="1564508440" sldId="281"/>
        </pc:sldMkLst>
      </pc:sldChg>
      <pc:sldChg chg="addSp delSp modSp mod setBg">
        <pc:chgData name="Antti Kärki" userId="ab9f1eaf7ee70c5c" providerId="LiveId" clId="{290FC3B9-96DA-48B1-B3BF-D985895C8291}" dt="2020-01-27T15:29:52.062" v="1279" actId="1076"/>
        <pc:sldMkLst>
          <pc:docMk/>
          <pc:sldMk cId="342802734" sldId="282"/>
        </pc:sldMkLst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2" creationId="{64396577-12B3-4832-80D2-C0C8812DA24E}"/>
          </ac:spMkLst>
        </pc:spChg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3" creationId="{49F049E8-602E-4363-A40A-655E1B478FB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4" creationId="{6D27E9FF-4F9E-4DDD-9265-9F0E464F7649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5" creationId="{38CF26C5-26BA-4F84-AB13-C66AA17D1D8E}"/>
          </ac:spMkLst>
        </pc:spChg>
        <pc:spChg chg="add del">
          <ac:chgData name="Antti Kärki" userId="ab9f1eaf7ee70c5c" providerId="LiveId" clId="{290FC3B9-96DA-48B1-B3BF-D985895C8291}" dt="2020-01-27T15:18:00.368" v="1116" actId="26606"/>
          <ac:spMkLst>
            <pc:docMk/>
            <pc:sldMk cId="342802734" sldId="282"/>
            <ac:spMk id="17" creationId="{260615AE-7DBC-4FF7-9107-9FE957695B02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6" creationId="{6C686317-9C96-4A02-88CE-7319FF590580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7" creationId="{EB9A9756-A5DB-460E-A867-A2AE77834D3A}"/>
          </ac:spMkLst>
        </pc:spChg>
        <pc:grpChg chg="add del">
          <ac:chgData name="Antti Kärki" userId="ab9f1eaf7ee70c5c" providerId="LiveId" clId="{290FC3B9-96DA-48B1-B3BF-D985895C8291}" dt="2020-01-27T15:18:01.955" v="1118" actId="26606"/>
          <ac:grpSpMkLst>
            <pc:docMk/>
            <pc:sldMk cId="342802734" sldId="282"/>
            <ac:grpSpMk id="19" creationId="{E0E25B5C-98A3-47D8-A4D7-10C2E1758981}"/>
          </ac:grpSpMkLst>
        </pc:grpChg>
        <pc:picChg chg="add del mod modCrop">
          <ac:chgData name="Antti Kärki" userId="ab9f1eaf7ee70c5c" providerId="LiveId" clId="{290FC3B9-96DA-48B1-B3BF-D985895C8291}" dt="2020-01-27T15:09:34.092" v="1104" actId="478"/>
          <ac:picMkLst>
            <pc:docMk/>
            <pc:sldMk cId="342802734" sldId="282"/>
            <ac:picMk id="7" creationId="{BA704B86-CE28-4657-BD00-72CF4D7F3C05}"/>
          </ac:picMkLst>
        </pc:picChg>
        <pc:picChg chg="add del mod">
          <ac:chgData name="Antti Kärki" userId="ab9f1eaf7ee70c5c" providerId="LiveId" clId="{290FC3B9-96DA-48B1-B3BF-D985895C8291}" dt="2020-01-27T15:08:19.161" v="1097" actId="478"/>
          <ac:picMkLst>
            <pc:docMk/>
            <pc:sldMk cId="342802734" sldId="282"/>
            <ac:picMk id="9" creationId="{0EB888AB-FC0F-4E18-B644-00BA686B0001}"/>
          </ac:picMkLst>
        </pc:picChg>
        <pc:picChg chg="add del mod">
          <ac:chgData name="Antti Kärki" userId="ab9f1eaf7ee70c5c" providerId="LiveId" clId="{290FC3B9-96DA-48B1-B3BF-D985895C8291}" dt="2020-01-27T15:15:47.564" v="1108" actId="478"/>
          <ac:picMkLst>
            <pc:docMk/>
            <pc:sldMk cId="342802734" sldId="282"/>
            <ac:picMk id="11" creationId="{540D153D-ABF4-4790-832C-5EDE6172249B}"/>
          </ac:picMkLst>
        </pc:picChg>
        <pc:picChg chg="add mod">
          <ac:chgData name="Antti Kärki" userId="ab9f1eaf7ee70c5c" providerId="LiveId" clId="{290FC3B9-96DA-48B1-B3BF-D985895C8291}" dt="2020-01-27T15:29:52.062" v="1279" actId="1076"/>
          <ac:picMkLst>
            <pc:docMk/>
            <pc:sldMk cId="342802734" sldId="282"/>
            <ac:picMk id="12" creationId="{807CDF7D-A680-4616-AB9A-556293FE6652}"/>
          </ac:picMkLst>
        </pc:picChg>
      </pc:sldChg>
      <pc:sldChg chg="addSp delSp modSp mod setBg">
        <pc:chgData name="Antti Kärki" userId="ab9f1eaf7ee70c5c" providerId="LiveId" clId="{290FC3B9-96DA-48B1-B3BF-D985895C8291}" dt="2020-01-27T15:18:56.768" v="1150" actId="1035"/>
        <pc:sldMkLst>
          <pc:docMk/>
          <pc:sldMk cId="2931425298" sldId="283"/>
        </pc:sldMkLst>
        <pc:spChg chg="mod">
          <ac:chgData name="Antti Kärki" userId="ab9f1eaf7ee70c5c" providerId="LiveId" clId="{290FC3B9-96DA-48B1-B3BF-D985895C8291}" dt="2020-01-27T15:18:37.080" v="1127" actId="6549"/>
          <ac:spMkLst>
            <pc:docMk/>
            <pc:sldMk cId="2931425298" sldId="283"/>
            <ac:spMk id="2" creationId="{38C02522-AFD3-43C9-8F4E-88D387DDADC1}"/>
          </ac:spMkLst>
        </pc:spChg>
        <pc:spChg chg="mod">
          <ac:chgData name="Antti Kärki" userId="ab9f1eaf7ee70c5c" providerId="LiveId" clId="{290FC3B9-96DA-48B1-B3BF-D985895C8291}" dt="2020-01-27T15:18:56.768" v="1150" actId="1035"/>
          <ac:spMkLst>
            <pc:docMk/>
            <pc:sldMk cId="2931425298" sldId="283"/>
            <ac:spMk id="3" creationId="{220AA5C5-192A-4163-A244-851E946EF72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4" creationId="{14249340-8498-464D-A6BB-DD731C952133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6" creationId="{551F56B8-4B4C-4A6B-BEF7-85DD1EE9B1D9}"/>
          </ac:spMkLst>
        </pc:spChg>
        <pc:spChg chg="add del">
          <ac:chgData name="Antti Kärki" userId="ab9f1eaf7ee70c5c" providerId="LiveId" clId="{290FC3B9-96DA-48B1-B3BF-D985895C8291}" dt="2020-01-27T15:18:30.260" v="1121" actId="26606"/>
          <ac:spMkLst>
            <pc:docMk/>
            <pc:sldMk cId="2931425298" sldId="283"/>
            <ac:spMk id="18" creationId="{55599FE3-8CCE-4364-9F89-0C11699C4F6A}"/>
          </ac:spMkLst>
        </pc:spChg>
        <pc:grpChg chg="add del">
          <ac:chgData name="Antti Kärki" userId="ab9f1eaf7ee70c5c" providerId="LiveId" clId="{290FC3B9-96DA-48B1-B3BF-D985895C8291}" dt="2020-01-27T15:18:30.260" v="1121" actId="26606"/>
          <ac:grpSpMkLst>
            <pc:docMk/>
            <pc:sldMk cId="2931425298" sldId="283"/>
            <ac:grpSpMk id="10" creationId="{E4C39A5A-6D63-4FAC-B6C2-D37778B97ACD}"/>
          </ac:grpSpMkLst>
        </pc:grpChg>
        <pc:picChg chg="mod">
          <ac:chgData name="Antti Kärki" userId="ab9f1eaf7ee70c5c" providerId="LiveId" clId="{290FC3B9-96DA-48B1-B3BF-D985895C8291}" dt="2020-01-27T15:18:47.232" v="1129" actId="1076"/>
          <ac:picMkLst>
            <pc:docMk/>
            <pc:sldMk cId="2931425298" sldId="283"/>
            <ac:picMk id="5" creationId="{30DDC685-6F19-4C8E-B0E5-9D2EDBA09642}"/>
          </ac:picMkLst>
        </pc:picChg>
      </pc:sldChg>
      <pc:sldChg chg="addSp delSp modSp mod setBg delDesignElem">
        <pc:chgData name="Antti Kärki" userId="ab9f1eaf7ee70c5c" providerId="LiveId" clId="{290FC3B9-96DA-48B1-B3BF-D985895C8291}" dt="2020-01-27T15:31:54.461" v="1295" actId="20577"/>
        <pc:sldMkLst>
          <pc:docMk/>
          <pc:sldMk cId="2434442818" sldId="284"/>
        </pc:sldMkLst>
        <pc:spChg chg="mod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" creationId="{8BF0E5DB-8044-43F3-9C66-8D165781CCD7}"/>
          </ac:spMkLst>
        </pc:spChg>
        <pc:spChg chg="del mod">
          <ac:chgData name="Antti Kärki" userId="ab9f1eaf7ee70c5c" providerId="LiveId" clId="{290FC3B9-96DA-48B1-B3BF-D985895C8291}" dt="2020-01-27T14:57:20.334" v="991" actId="26606"/>
          <ac:spMkLst>
            <pc:docMk/>
            <pc:sldMk cId="2434442818" sldId="284"/>
            <ac:spMk id="3" creationId="{A0C5D38E-6CF1-41AE-8089-D2544C0BC48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4" creationId="{8400C670-F5B9-45F4-AE36-32673F389BF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5" creationId="{904AE0F9-6ACF-4C4B-9D26-0E07B2D46FEE}"/>
          </ac:spMkLst>
        </pc:spChg>
        <pc:spChg chg="add del mod">
          <ac:chgData name="Antti Kärki" userId="ab9f1eaf7ee70c5c" providerId="LiveId" clId="{290FC3B9-96DA-48B1-B3BF-D985895C8291}" dt="2020-01-27T15:26:15.951" v="1243"/>
          <ac:spMkLst>
            <pc:docMk/>
            <pc:sldMk cId="2434442818" sldId="284"/>
            <ac:spMk id="7" creationId="{3BEDC787-BFF9-4C55-85B6-CD114D74BD8D}"/>
          </ac:spMkLst>
        </pc:spChg>
        <pc:spChg chg="add del mod">
          <ac:chgData name="Antti Kärki" userId="ab9f1eaf7ee70c5c" providerId="LiveId" clId="{290FC3B9-96DA-48B1-B3BF-D985895C8291}" dt="2020-01-27T15:26:36.826" v="1246"/>
          <ac:spMkLst>
            <pc:docMk/>
            <pc:sldMk cId="2434442818" sldId="284"/>
            <ac:spMk id="8" creationId="{DEA7D7EF-E7D9-4CA5-8E33-976C4E30CF7A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9" creationId="{5EEE08A6-4B18-47CA-BA6E-AD3E65167C62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0" creationId="{850E93D7-D445-4E69-84C3-DE80CF183F1D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1" creationId="{94C52C56-BEF2-4E22-8C8E-A7AC96B03A72}"/>
          </ac:spMkLst>
        </pc:spChg>
        <pc:spChg chg="add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2" creationId="{46BE2DB7-F244-4BCE-B976-517064189896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3" creationId="{42285737-90EE-47DC-AC80-8AE156B11969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8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30" creationId="{42285737-90EE-47DC-AC80-8AE156B11969}"/>
          </ac:spMkLst>
        </pc:spChg>
        <pc:spChg chg="add mod">
          <ac:chgData name="Antti Kärki" userId="ab9f1eaf7ee70c5c" providerId="LiveId" clId="{290FC3B9-96DA-48B1-B3BF-D985895C8291}" dt="2020-01-27T15:27:07.784" v="1254" actId="6549"/>
          <ac:spMkLst>
            <pc:docMk/>
            <pc:sldMk cId="2434442818" sldId="284"/>
            <ac:spMk id="39" creationId="{668A76AD-9D78-4BBC-9719-F66A2C188F2C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3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5" creationId="{42285737-90EE-47DC-AC80-8AE156B11969}"/>
          </ac:spMkLst>
        </pc:spChg>
        <pc:grpChg chg="add del">
          <ac:chgData name="Antti Kärki" userId="ab9f1eaf7ee70c5c" providerId="LiveId" clId="{290FC3B9-96DA-48B1-B3BF-D985895C8291}" dt="2020-01-27T15:23:41.643" v="1202" actId="26606"/>
          <ac:grpSpMkLst>
            <pc:docMk/>
            <pc:sldMk cId="2434442818" sldId="284"/>
            <ac:grpSpMk id="15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75" v="1249" actId="26606"/>
          <ac:grpSpMkLst>
            <pc:docMk/>
            <pc:sldMk cId="2434442818" sldId="284"/>
            <ac:grpSpMk id="32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09" v="1248" actId="26606"/>
          <ac:grpSpMkLst>
            <pc:docMk/>
            <pc:sldMk cId="2434442818" sldId="284"/>
            <ac:grpSpMk id="47" creationId="{B57BDC17-F1B3-455F-BBF1-680AA1F25C06}"/>
          </ac:grpSpMkLst>
        </pc:grpChg>
        <pc:graphicFrameChg chg="add del mod modGraphic">
          <ac:chgData name="Antti Kärki" userId="ab9f1eaf7ee70c5c" providerId="LiveId" clId="{290FC3B9-96DA-48B1-B3BF-D985895C8291}" dt="2020-01-27T15:23:41.643" v="1202" actId="26606"/>
          <ac:graphicFrameMkLst>
            <pc:docMk/>
            <pc:sldMk cId="2434442818" sldId="284"/>
            <ac:graphicFrameMk id="6" creationId="{E23F219E-C654-406E-88E0-0898AF6141B4}"/>
          </ac:graphicFrameMkLst>
        </pc:graphicFrameChg>
        <pc:graphicFrameChg chg="add mod modGraphic">
          <ac:chgData name="Antti Kärki" userId="ab9f1eaf7ee70c5c" providerId="LiveId" clId="{290FC3B9-96DA-48B1-B3BF-D985895C8291}" dt="2020-01-27T15:31:54.461" v="1295" actId="20577"/>
          <ac:graphicFrameMkLst>
            <pc:docMk/>
            <pc:sldMk cId="2434442818" sldId="284"/>
            <ac:graphicFrameMk id="23" creationId="{091F8B85-F050-4B1D-B6E9-D69DCE5D1865}"/>
          </ac:graphicFrameMkLst>
        </pc:graphicFrameChg>
      </pc:sldChg>
      <pc:sldChg chg="addSp delSp modSp mod setBg delDesignElem">
        <pc:chgData name="Antti Kärki" userId="ab9f1eaf7ee70c5c" providerId="LiveId" clId="{290FC3B9-96DA-48B1-B3BF-D985895C8291}" dt="2020-01-27T15:39:54.810" v="1371"/>
        <pc:sldMkLst>
          <pc:docMk/>
          <pc:sldMk cId="305823356" sldId="285"/>
        </pc:sldMkLst>
        <pc:spChg chg="mod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2" creationId="{B73305C8-CD7B-4848-9A71-D512275DFDD4}"/>
          </ac:spMkLst>
        </pc:spChg>
        <pc:spChg chg="add del mod">
          <ac:chgData name="Antti Kärki" userId="ab9f1eaf7ee70c5c" providerId="LiveId" clId="{290FC3B9-96DA-48B1-B3BF-D985895C8291}" dt="2020-01-27T15:28:50.266" v="1277" actId="20577"/>
          <ac:spMkLst>
            <pc:docMk/>
            <pc:sldMk cId="305823356" sldId="285"/>
            <ac:spMk id="3" creationId="{E2145EFE-3C3A-40B5-A73A-73DAA80BBC8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4" creationId="{83D8AA6A-7A64-439E-94AD-9AD8066E37A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5" creationId="{83797258-0DB3-43FF-8A53-1BB886350FE9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8" creationId="{C8643778-7F6C-4E8D-84D1-D5CDB9928191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10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25:04.254" v="1213" actId="26606"/>
          <ac:spMkLst>
            <pc:docMk/>
            <pc:sldMk cId="305823356" sldId="285"/>
            <ac:spMk id="23" creationId="{01355D4F-439D-46D1-9007-6D39B8422A1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6" creationId="{E03BF673-8C68-4092-BF1B-53C57EFEC21F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8" creationId="{B1BDB70B-F0E6-4867-818F-C582494FB6D6}"/>
          </ac:spMkLst>
        </pc:spChg>
        <pc:spChg chg="add del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51" creationId="{24C41CF4-4A13-4AA9-9300-CB7A2E37C861}"/>
          </ac:spMkLst>
        </pc:spChg>
        <pc:grpChg chg="add del">
          <ac:chgData name="Antti Kärki" userId="ab9f1eaf7ee70c5c" providerId="LiveId" clId="{290FC3B9-96DA-48B1-B3BF-D985895C8291}" dt="2020-01-27T15:00:54.869" v="1035" actId="26606"/>
          <ac:grpSpMkLst>
            <pc:docMk/>
            <pc:sldMk cId="305823356" sldId="285"/>
            <ac:grpSpMk id="12" creationId="{F3842748-48B5-4DD0-A06A-A31C74024A99}"/>
          </ac:grpSpMkLst>
        </pc:grpChg>
        <pc:grpChg chg="add del">
          <ac:chgData name="Antti Kärki" userId="ab9f1eaf7ee70c5c" providerId="LiveId" clId="{290FC3B9-96DA-48B1-B3BF-D985895C8291}" dt="2020-01-27T15:25:04.254" v="1213" actId="26606"/>
          <ac:grpSpMkLst>
            <pc:docMk/>
            <pc:sldMk cId="305823356" sldId="285"/>
            <ac:grpSpMk id="25" creationId="{BAACB4EA-FD87-4345-AC16-8265F9596779}"/>
          </ac:grpSpMkLst>
        </pc:grpChg>
        <pc:grpChg chg="add del">
          <ac:chgData name="Antti Kärki" userId="ab9f1eaf7ee70c5c" providerId="LiveId" clId="{290FC3B9-96DA-48B1-B3BF-D985895C8291}" dt="2020-01-27T15:39:54.810" v="1371"/>
          <ac:grpSpMkLst>
            <pc:docMk/>
            <pc:sldMk cId="305823356" sldId="285"/>
            <ac:grpSpMk id="40" creationId="{1E52C707-F508-47B5-8864-8CC3EE0F030B}"/>
          </ac:grpSpMkLst>
        </pc:grpChg>
        <pc:graphicFrameChg chg="add del">
          <ac:chgData name="Antti Kärki" userId="ab9f1eaf7ee70c5c" providerId="LiveId" clId="{290FC3B9-96DA-48B1-B3BF-D985895C8291}" dt="2020-01-27T15:28:15.142" v="1257" actId="26606"/>
          <ac:graphicFrameMkLst>
            <pc:docMk/>
            <pc:sldMk cId="305823356" sldId="285"/>
            <ac:graphicFrameMk id="55" creationId="{AB3CB4C1-51B1-4977-949F-FE76E2BA8CDE}"/>
          </ac:graphicFrameMkLst>
        </pc:graphicFrameChg>
        <pc:cxnChg chg="add del">
          <ac:chgData name="Antti Kärki" userId="ab9f1eaf7ee70c5c" providerId="LiveId" clId="{290FC3B9-96DA-48B1-B3BF-D985895C8291}" dt="2020-01-27T15:28:20.181" v="1258" actId="26606"/>
          <ac:cxnSpMkLst>
            <pc:docMk/>
            <pc:sldMk cId="305823356" sldId="285"/>
            <ac:cxnSpMk id="53" creationId="{7A77B115-9FF3-46AE-AE08-826DEB9A6246}"/>
          </ac:cxnSpMkLst>
        </pc:cxnChg>
      </pc:sldChg>
      <pc:sldChg chg="addSp delSp modSp mod setBg">
        <pc:chgData name="Antti Kärki" userId="ab9f1eaf7ee70c5c" providerId="LiveId" clId="{290FC3B9-96DA-48B1-B3BF-D985895C8291}" dt="2020-01-27T15:01:06.570" v="1038" actId="26606"/>
        <pc:sldMkLst>
          <pc:docMk/>
          <pc:sldMk cId="1438393376" sldId="286"/>
        </pc:sldMkLst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2" creationId="{459DE456-70E9-40EC-BDC5-C0FEB972B887}"/>
          </ac:spMkLst>
        </pc:spChg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3" creationId="{F25C326B-71B1-4131-8337-274B6BEFEF5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5" creationId="{DCC10C98-B868-418C-BF52-9A0242E11CA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6" creationId="{DB5380F7-0E51-4F09-8EB2-FAB8CEF3B5E2}"/>
          </ac:spMkLst>
        </pc:spChg>
        <pc:spChg chg="add del">
          <ac:chgData name="Antti Kärki" userId="ab9f1eaf7ee70c5c" providerId="LiveId" clId="{290FC3B9-96DA-48B1-B3BF-D985895C8291}" dt="2020-01-27T15:01:06.557" v="1037" actId="26606"/>
          <ac:spMkLst>
            <pc:docMk/>
            <pc:sldMk cId="1438393376" sldId="286"/>
            <ac:spMk id="17" creationId="{63A60C88-7443-4827-9241-5019758CB4F0}"/>
          </ac:spMkLst>
        </pc:spChg>
        <pc:grpChg chg="add del">
          <ac:chgData name="Antti Kärki" userId="ab9f1eaf7ee70c5c" providerId="LiveId" clId="{290FC3B9-96DA-48B1-B3BF-D985895C8291}" dt="2020-01-27T15:01:06.557" v="1037" actId="26606"/>
          <ac:grpSpMkLst>
            <pc:docMk/>
            <pc:sldMk cId="1438393376" sldId="286"/>
            <ac:grpSpMk id="9" creationId="{DF8D5C46-63E5-40C5-A208-4B2189FA1032}"/>
          </ac:grpSpMkLst>
        </pc:grpChg>
        <pc:picChg chg="mod">
          <ac:chgData name="Antti Kärki" userId="ab9f1eaf7ee70c5c" providerId="LiveId" clId="{290FC3B9-96DA-48B1-B3BF-D985895C8291}" dt="2020-01-27T15:01:06.570" v="1038" actId="26606"/>
          <ac:picMkLst>
            <pc:docMk/>
            <pc:sldMk cId="1438393376" sldId="286"/>
            <ac:picMk id="4" creationId="{7DCCAE32-D722-4939-8806-9EDD94374808}"/>
          </ac:picMkLst>
        </pc:picChg>
      </pc:sldChg>
      <pc:sldChg chg="addSp delSp modSp mod setBg">
        <pc:chgData name="Antti Kärki" userId="ab9f1eaf7ee70c5c" providerId="LiveId" clId="{290FC3B9-96DA-48B1-B3BF-D985895C8291}" dt="2020-01-27T15:39:54.988" v="1373" actId="27636"/>
        <pc:sldMkLst>
          <pc:docMk/>
          <pc:sldMk cId="3304412282" sldId="288"/>
        </pc:sldMkLst>
        <pc:spChg chg="mod">
          <ac:chgData name="Antti Kärki" userId="ab9f1eaf7ee70c5c" providerId="LiveId" clId="{290FC3B9-96DA-48B1-B3BF-D985895C8291}" dt="2020-01-27T15:39:54.988" v="1373" actId="27636"/>
          <ac:spMkLst>
            <pc:docMk/>
            <pc:sldMk cId="3304412282" sldId="288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3" creationId="{9250D108-5B5E-4C8E-A287-1A17E1B4A906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7" creationId="{40C5698F-A380-41F2-854D-9F7540D8AF4D}"/>
          </ac:spMkLst>
        </pc:spChg>
        <pc:spChg chg="mod">
          <ac:chgData name="Antti Kärki" userId="ab9f1eaf7ee70c5c" providerId="LiveId" clId="{290FC3B9-96DA-48B1-B3BF-D985895C8291}" dt="2020-01-27T15:39:54.973" v="1372" actId="27636"/>
          <ac:spMkLst>
            <pc:docMk/>
            <pc:sldMk cId="3304412282" sldId="288"/>
            <ac:spMk id="8" creationId="{1E86017D-A4ED-4C23-BEFB-3386A1BD9842}"/>
          </ac:spMkLst>
        </pc:spChg>
        <pc:picChg chg="mod">
          <ac:chgData name="Antti Kärki" userId="ab9f1eaf7ee70c5c" providerId="LiveId" clId="{290FC3B9-96DA-48B1-B3BF-D985895C8291}" dt="2020-01-27T15:32:40.131" v="1296" actId="1076"/>
          <ac:picMkLst>
            <pc:docMk/>
            <pc:sldMk cId="3304412282" sldId="288"/>
            <ac:picMk id="4" creationId="{34CEDE75-796B-4FD5-86EB-FA6A745FFC82}"/>
          </ac:picMkLst>
        </pc:picChg>
        <pc:picChg chg="mod">
          <ac:chgData name="Antti Kärki" userId="ab9f1eaf7ee70c5c" providerId="LiveId" clId="{290FC3B9-96DA-48B1-B3BF-D985895C8291}" dt="2020-01-27T15:32:52.153" v="1301" actId="1076"/>
          <ac:picMkLst>
            <pc:docMk/>
            <pc:sldMk cId="3304412282" sldId="288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2:49.310" v="1300" actId="1076"/>
          <ac:picMkLst>
            <pc:docMk/>
            <pc:sldMk cId="3304412282" sldId="288"/>
            <ac:picMk id="6" creationId="{3C5D5E0C-B6AA-4048-A7A1-F0E7C4B784A1}"/>
          </ac:picMkLst>
        </pc:picChg>
      </pc:sldChg>
      <pc:sldChg chg="addSp delSp modSp del">
        <pc:chgData name="Antti Kärki" userId="ab9f1eaf7ee70c5c" providerId="LiveId" clId="{290FC3B9-96DA-48B1-B3BF-D985895C8291}" dt="2020-01-27T15:05:44.010" v="1082" actId="2696"/>
        <pc:sldMkLst>
          <pc:docMk/>
          <pc:sldMk cId="2209794161" sldId="289"/>
        </pc:sldMkLst>
        <pc:spChg chg="mod">
          <ac:chgData name="Antti Kärki" userId="ab9f1eaf7ee70c5c" providerId="LiveId" clId="{290FC3B9-96DA-48B1-B3BF-D985895C8291}" dt="2020-01-27T09:08:49.296" v="278" actId="20577"/>
          <ac:spMkLst>
            <pc:docMk/>
            <pc:sldMk cId="2209794161" sldId="289"/>
            <ac:spMk id="3" creationId="{6DA7008D-82DD-4984-B316-A3B38EE020F9}"/>
          </ac:spMkLst>
        </pc:spChg>
        <pc:spChg chg="mod">
          <ac:chgData name="Antti Kärki" userId="ab9f1eaf7ee70c5c" providerId="LiveId" clId="{290FC3B9-96DA-48B1-B3BF-D985895C8291}" dt="2020-01-27T09:06:34.815" v="148" actId="1076"/>
          <ac:spMkLst>
            <pc:docMk/>
            <pc:sldMk cId="2209794161" sldId="289"/>
            <ac:spMk id="4" creationId="{F909802F-CCE7-439E-B842-684BD2694F4E}"/>
          </ac:spMkLst>
        </pc:spChg>
        <pc:spChg chg="mod">
          <ac:chgData name="Antti Kärki" userId="ab9f1eaf7ee70c5c" providerId="LiveId" clId="{290FC3B9-96DA-48B1-B3BF-D985895C8291}" dt="2020-01-27T14:58:58.366" v="999" actId="1076"/>
          <ac:spMkLst>
            <pc:docMk/>
            <pc:sldMk cId="2209794161" sldId="289"/>
            <ac:spMk id="6" creationId="{7B636D56-28C1-4F2E-956D-67BC65C5311C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7" creationId="{B6D06E49-9769-41E4-A992-CA82B9DDB671}"/>
          </ac:spMkLst>
        </pc:spChg>
        <pc:spChg chg="del">
          <ac:chgData name="Antti Kärki" userId="ab9f1eaf7ee70c5c" providerId="LiveId" clId="{290FC3B9-96DA-48B1-B3BF-D985895C8291}" dt="2020-01-27T09:01:40.328" v="5" actId="478"/>
          <ac:spMkLst>
            <pc:docMk/>
            <pc:sldMk cId="2209794161" sldId="289"/>
            <ac:spMk id="8" creationId="{26104AB3-7D3C-4327-9286-07AE97B7341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8" creationId="{BD0FA92D-9E2F-4970-83F6-51EC571BB063}"/>
          </ac:spMkLst>
        </pc:spChg>
        <pc:spChg chg="add mod">
          <ac:chgData name="Antti Kärki" userId="ab9f1eaf7ee70c5c" providerId="LiveId" clId="{290FC3B9-96DA-48B1-B3BF-D985895C8291}" dt="2020-01-27T09:06:45.712" v="179" actId="1036"/>
          <ac:spMkLst>
            <pc:docMk/>
            <pc:sldMk cId="2209794161" sldId="289"/>
            <ac:spMk id="10" creationId="{74412DC0-1D59-4025-AFD5-DE36E5C5E810}"/>
          </ac:spMkLst>
        </pc:spChg>
        <pc:spChg chg="add mod">
          <ac:chgData name="Antti Kärki" userId="ab9f1eaf7ee70c5c" providerId="LiveId" clId="{290FC3B9-96DA-48B1-B3BF-D985895C8291}" dt="2020-01-27T09:08:05.922" v="271" actId="11529"/>
          <ac:spMkLst>
            <pc:docMk/>
            <pc:sldMk cId="2209794161" sldId="289"/>
            <ac:spMk id="11" creationId="{569AF064-E16C-418F-A37B-F589DB50790D}"/>
          </ac:spMkLst>
        </pc:spChg>
        <pc:picChg chg="mod">
          <ac:chgData name="Antti Kärki" userId="ab9f1eaf7ee70c5c" providerId="LiveId" clId="{290FC3B9-96DA-48B1-B3BF-D985895C8291}" dt="2020-01-27T09:10:17.115" v="280" actId="13822"/>
          <ac:picMkLst>
            <pc:docMk/>
            <pc:sldMk cId="2209794161" sldId="289"/>
            <ac:picMk id="5" creationId="{DF38C455-1E59-4721-923F-ED702BEBD7C2}"/>
          </ac:picMkLst>
        </pc:picChg>
        <pc:picChg chg="add del mod">
          <ac:chgData name="Antti Kärki" userId="ab9f1eaf7ee70c5c" providerId="LiveId" clId="{290FC3B9-96DA-48B1-B3BF-D985895C8291}" dt="2020-01-27T09:01:18.732" v="3" actId="478"/>
          <ac:picMkLst>
            <pc:docMk/>
            <pc:sldMk cId="2209794161" sldId="289"/>
            <ac:picMk id="7" creationId="{91B83475-50CA-4445-9A3B-7003A2E6037C}"/>
          </ac:picMkLst>
        </pc:picChg>
        <pc:picChg chg="add mod">
          <ac:chgData name="Antti Kärki" userId="ab9f1eaf7ee70c5c" providerId="LiveId" clId="{290FC3B9-96DA-48B1-B3BF-D985895C8291}" dt="2020-01-27T09:10:11.939" v="279" actId="13822"/>
          <ac:picMkLst>
            <pc:docMk/>
            <pc:sldMk cId="2209794161" sldId="289"/>
            <ac:picMk id="9" creationId="{D181ACF7-B517-427C-9B1C-EB278D39A33A}"/>
          </ac:picMkLst>
        </pc:picChg>
      </pc:sldChg>
      <pc:sldChg chg="addSp modSp del">
        <pc:chgData name="Antti Kärki" userId="ab9f1eaf7ee70c5c" providerId="LiveId" clId="{290FC3B9-96DA-48B1-B3BF-D985895C8291}" dt="2020-01-27T14:52:48.486" v="956" actId="2696"/>
        <pc:sldMkLst>
          <pc:docMk/>
          <pc:sldMk cId="3304386255" sldId="290"/>
        </pc:sldMkLst>
        <pc:cxnChg chg="add mod">
          <ac:chgData name="Antti Kärki" userId="ab9f1eaf7ee70c5c" providerId="LiveId" clId="{290FC3B9-96DA-48B1-B3BF-D985895C8291}" dt="2020-01-27T09:38:43.614" v="337" actId="11529"/>
          <ac:cxnSpMkLst>
            <pc:docMk/>
            <pc:sldMk cId="3304386255" sldId="290"/>
            <ac:cxnSpMk id="5" creationId="{EE777690-3591-4334-8A79-71080EB58DE1}"/>
          </ac:cxnSpMkLst>
        </pc:cxnChg>
      </pc:sldChg>
      <pc:sldChg chg="addSp delSp modSp mod setBg">
        <pc:chgData name="Antti Kärki" userId="ab9f1eaf7ee70c5c" providerId="LiveId" clId="{290FC3B9-96DA-48B1-B3BF-D985895C8291}" dt="2020-01-27T15:39:54.988" v="1374" actId="27636"/>
        <pc:sldMkLst>
          <pc:docMk/>
          <pc:sldMk cId="2140034028" sldId="291"/>
        </pc:sldMkLst>
        <pc:spChg chg="mod">
          <ac:chgData name="Antti Kärki" userId="ab9f1eaf7ee70c5c" providerId="LiveId" clId="{290FC3B9-96DA-48B1-B3BF-D985895C8291}" dt="2020-01-27T15:39:54.988" v="1374" actId="27636"/>
          <ac:spMkLst>
            <pc:docMk/>
            <pc:sldMk cId="2140034028" sldId="291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3" creationId="{A4693AAB-D2D2-4D5C-B83D-B77847E3DCF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4" creationId="{41A11EFB-5229-43EA-A0DB-6DA29AB983A2}"/>
          </ac:spMkLst>
        </pc:spChg>
        <pc:spChg chg="mod">
          <ac:chgData name="Antti Kärki" userId="ab9f1eaf7ee70c5c" providerId="LiveId" clId="{290FC3B9-96DA-48B1-B3BF-D985895C8291}" dt="2020-01-27T14:59:06.844" v="1000" actId="26606"/>
          <ac:spMkLst>
            <pc:docMk/>
            <pc:sldMk cId="2140034028" sldId="291"/>
            <ac:spMk id="8" creationId="{1E86017D-A4ED-4C23-BEFB-3386A1BD9842}"/>
          </ac:spMkLst>
        </pc:spChg>
        <pc:picChg chg="add del mod">
          <ac:chgData name="Antti Kärki" userId="ab9f1eaf7ee70c5c" providerId="LiveId" clId="{290FC3B9-96DA-48B1-B3BF-D985895C8291}" dt="2020-01-27T10:25:23.504" v="395" actId="478"/>
          <ac:picMkLst>
            <pc:docMk/>
            <pc:sldMk cId="2140034028" sldId="291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5:35.454" v="399" actId="478"/>
          <ac:picMkLst>
            <pc:docMk/>
            <pc:sldMk cId="2140034028" sldId="291"/>
            <ac:picMk id="4" creationId="{34CEDE75-796B-4FD5-86EB-FA6A745FFC82}"/>
          </ac:picMkLst>
        </pc:picChg>
        <pc:picChg chg="del">
          <ac:chgData name="Antti Kärki" userId="ab9f1eaf7ee70c5c" providerId="LiveId" clId="{290FC3B9-96DA-48B1-B3BF-D985895C8291}" dt="2020-01-27T09:38:54.062" v="338" actId="478"/>
          <ac:picMkLst>
            <pc:docMk/>
            <pc:sldMk cId="2140034028" sldId="291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4:50.087" v="1318" actId="1076"/>
          <ac:picMkLst>
            <pc:docMk/>
            <pc:sldMk cId="2140034028" sldId="291"/>
            <ac:picMk id="6" creationId="{3C5D5E0C-B6AA-4048-A7A1-F0E7C4B784A1}"/>
          </ac:picMkLst>
        </pc:picChg>
        <pc:picChg chg="add del mod">
          <ac:chgData name="Antti Kärki" userId="ab9f1eaf7ee70c5c" providerId="LiveId" clId="{290FC3B9-96DA-48B1-B3BF-D985895C8291}" dt="2020-01-27T09:40:58.188" v="349" actId="478"/>
          <ac:picMkLst>
            <pc:docMk/>
            <pc:sldMk cId="2140034028" sldId="291"/>
            <ac:picMk id="7" creationId="{EE592D27-E785-4BF7-9C3E-278A9FA9D34D}"/>
          </ac:picMkLst>
        </pc:picChg>
        <pc:picChg chg="add del mod ord">
          <ac:chgData name="Antti Kärki" userId="ab9f1eaf7ee70c5c" providerId="LiveId" clId="{290FC3B9-96DA-48B1-B3BF-D985895C8291}" dt="2020-01-27T10:25:46.685" v="401" actId="478"/>
          <ac:picMkLst>
            <pc:docMk/>
            <pc:sldMk cId="2140034028" sldId="291"/>
            <ac:picMk id="9" creationId="{679EF443-BC5E-49C9-A63C-E6E4FEA28A7F}"/>
          </ac:picMkLst>
        </pc:picChg>
        <pc:picChg chg="add del mod">
          <ac:chgData name="Antti Kärki" userId="ab9f1eaf7ee70c5c" providerId="LiveId" clId="{290FC3B9-96DA-48B1-B3BF-D985895C8291}" dt="2020-01-27T10:29:06.249" v="423" actId="478"/>
          <ac:picMkLst>
            <pc:docMk/>
            <pc:sldMk cId="2140034028" sldId="291"/>
            <ac:picMk id="10" creationId="{A96868F4-7B89-45A3-9D54-CFAE7D08ACFF}"/>
          </ac:picMkLst>
        </pc:picChg>
        <pc:picChg chg="add del mod">
          <ac:chgData name="Antti Kärki" userId="ab9f1eaf7ee70c5c" providerId="LiveId" clId="{290FC3B9-96DA-48B1-B3BF-D985895C8291}" dt="2020-01-27T10:29:08.150" v="424" actId="478"/>
          <ac:picMkLst>
            <pc:docMk/>
            <pc:sldMk cId="2140034028" sldId="291"/>
            <ac:picMk id="11" creationId="{B3861906-CAFC-4302-89FC-134AB1AA505B}"/>
          </ac:picMkLst>
        </pc:picChg>
        <pc:picChg chg="add del mod">
          <ac:chgData name="Antti Kärki" userId="ab9f1eaf7ee70c5c" providerId="LiveId" clId="{290FC3B9-96DA-48B1-B3BF-D985895C8291}" dt="2020-01-27T10:27:59.001" v="413" actId="478"/>
          <ac:picMkLst>
            <pc:docMk/>
            <pc:sldMk cId="2140034028" sldId="291"/>
            <ac:picMk id="12" creationId="{8813D582-ADBD-4098-8BC2-82C416BE360C}"/>
          </ac:picMkLst>
        </pc:picChg>
        <pc:picChg chg="add mod ord">
          <ac:chgData name="Antti Kärki" userId="ab9f1eaf7ee70c5c" providerId="LiveId" clId="{290FC3B9-96DA-48B1-B3BF-D985895C8291}" dt="2020-01-27T15:34:33.846" v="1312" actId="167"/>
          <ac:picMkLst>
            <pc:docMk/>
            <pc:sldMk cId="2140034028" sldId="291"/>
            <ac:picMk id="13" creationId="{62B67FC7-1A51-441D-B033-8F84C2C1EF61}"/>
          </ac:picMkLst>
        </pc:picChg>
        <pc:picChg chg="add mod">
          <ac:chgData name="Antti Kärki" userId="ab9f1eaf7ee70c5c" providerId="LiveId" clId="{290FC3B9-96DA-48B1-B3BF-D985895C8291}" dt="2020-01-27T15:34:47.834" v="1317" actId="14100"/>
          <ac:picMkLst>
            <pc:docMk/>
            <pc:sldMk cId="2140034028" sldId="291"/>
            <ac:picMk id="14" creationId="{FB6CCE64-454C-415F-A7B2-1090BFFFECE4}"/>
          </ac:picMkLst>
        </pc:picChg>
        <pc:picChg chg="add mod ord">
          <ac:chgData name="Antti Kärki" userId="ab9f1eaf7ee70c5c" providerId="LiveId" clId="{290FC3B9-96DA-48B1-B3BF-D985895C8291}" dt="2020-01-27T15:34:59.310" v="1319" actId="167"/>
          <ac:picMkLst>
            <pc:docMk/>
            <pc:sldMk cId="2140034028" sldId="291"/>
            <ac:picMk id="15" creationId="{49487EDF-D0D9-48C3-9029-D46ADC14EBCE}"/>
          </ac:picMkLst>
        </pc:picChg>
      </pc:sldChg>
      <pc:sldChg chg="addSp delSp modSp add mod setBg">
        <pc:chgData name="Antti Kärki" userId="ab9f1eaf7ee70c5c" providerId="LiveId" clId="{290FC3B9-96DA-48B1-B3BF-D985895C8291}" dt="2020-01-27T15:39:54.988" v="1375" actId="27636"/>
        <pc:sldMkLst>
          <pc:docMk/>
          <pc:sldMk cId="3753466296" sldId="292"/>
        </pc:sldMkLst>
        <pc:spChg chg="mod">
          <ac:chgData name="Antti Kärki" userId="ab9f1eaf7ee70c5c" providerId="LiveId" clId="{290FC3B9-96DA-48B1-B3BF-D985895C8291}" dt="2020-01-27T15:39:54.988" v="1375" actId="27636"/>
          <ac:spMkLst>
            <pc:docMk/>
            <pc:sldMk cId="3753466296" sldId="292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3" creationId="{1DB4D835-D1BD-4D12-9F8D-85609E14C42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4" creationId="{589AB5B1-0F96-47D5-AA4D-6111469D3E91}"/>
          </ac:spMkLst>
        </pc:spChg>
        <pc:spChg chg="mod">
          <ac:chgData name="Antti Kärki" userId="ab9f1eaf7ee70c5c" providerId="LiveId" clId="{290FC3B9-96DA-48B1-B3BF-D985895C8291}" dt="2020-01-27T14:59:12.806" v="1001" actId="26606"/>
          <ac:spMkLst>
            <pc:docMk/>
            <pc:sldMk cId="3753466296" sldId="292"/>
            <ac:spMk id="8" creationId="{1E86017D-A4ED-4C23-BEFB-3386A1BD9842}"/>
          </ac:spMkLst>
        </pc:spChg>
        <pc:picChg chg="del">
          <ac:chgData name="Antti Kärki" userId="ab9f1eaf7ee70c5c" providerId="LiveId" clId="{290FC3B9-96DA-48B1-B3BF-D985895C8291}" dt="2020-01-27T10:28:32.370" v="418" actId="478"/>
          <ac:picMkLst>
            <pc:docMk/>
            <pc:sldMk cId="3753466296" sldId="292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8:30.211" v="417" actId="478"/>
          <ac:picMkLst>
            <pc:docMk/>
            <pc:sldMk cId="3753466296" sldId="292"/>
            <ac:picMk id="4" creationId="{34CEDE75-796B-4FD5-86EB-FA6A745FFC82}"/>
          </ac:picMkLst>
        </pc:picChg>
        <pc:picChg chg="mod ord">
          <ac:chgData name="Antti Kärki" userId="ab9f1eaf7ee70c5c" providerId="LiveId" clId="{290FC3B9-96DA-48B1-B3BF-D985895C8291}" dt="2020-01-27T15:35:37.716" v="1325" actId="1076"/>
          <ac:picMkLst>
            <pc:docMk/>
            <pc:sldMk cId="3753466296" sldId="292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0:29:50.790" v="436" actId="478"/>
          <ac:picMkLst>
            <pc:docMk/>
            <pc:sldMk cId="3753466296" sldId="292"/>
            <ac:picMk id="9" creationId="{679EF443-BC5E-49C9-A63C-E6E4FEA28A7F}"/>
          </ac:picMkLst>
        </pc:picChg>
        <pc:picChg chg="add mod">
          <ac:chgData name="Antti Kärki" userId="ab9f1eaf7ee70c5c" providerId="LiveId" clId="{290FC3B9-96DA-48B1-B3BF-D985895C8291}" dt="2020-01-27T15:35:25.865" v="1321" actId="1076"/>
          <ac:picMkLst>
            <pc:docMk/>
            <pc:sldMk cId="3753466296" sldId="292"/>
            <ac:picMk id="10" creationId="{2C93426E-37D2-40B9-8CEB-2DA7DBEE2D4C}"/>
          </ac:picMkLst>
        </pc:picChg>
        <pc:picChg chg="add mod">
          <ac:chgData name="Antti Kärki" userId="ab9f1eaf7ee70c5c" providerId="LiveId" clId="{290FC3B9-96DA-48B1-B3BF-D985895C8291}" dt="2020-01-27T15:35:32.349" v="1323" actId="14100"/>
          <ac:picMkLst>
            <pc:docMk/>
            <pc:sldMk cId="3753466296" sldId="292"/>
            <ac:picMk id="11" creationId="{FF45B3DD-4EF4-451F-BC0B-9A61676FAD65}"/>
          </ac:picMkLst>
        </pc:picChg>
      </pc:sldChg>
      <pc:sldChg chg="modSp add del">
        <pc:chgData name="Antti Kärki" userId="ab9f1eaf7ee70c5c" providerId="LiveId" clId="{290FC3B9-96DA-48B1-B3BF-D985895C8291}" dt="2020-01-27T14:52:11.472" v="955" actId="2696"/>
        <pc:sldMkLst>
          <pc:docMk/>
          <pc:sldMk cId="3107251812" sldId="293"/>
        </pc:sldMkLst>
        <pc:spChg chg="mod">
          <ac:chgData name="Antti Kärki" userId="ab9f1eaf7ee70c5c" providerId="LiveId" clId="{290FC3B9-96DA-48B1-B3BF-D985895C8291}" dt="2020-01-27T14:48:13.278" v="876" actId="20577"/>
          <ac:spMkLst>
            <pc:docMk/>
            <pc:sldMk cId="3107251812" sldId="293"/>
            <ac:spMk id="3" creationId="{1371415F-3714-40D4-8372-3048749C8E62}"/>
          </ac:spMkLst>
        </pc:spChg>
      </pc:sldChg>
      <pc:sldChg chg="addSp delSp modSp add mod setBg">
        <pc:chgData name="Antti Kärki" userId="ab9f1eaf7ee70c5c" providerId="LiveId" clId="{290FC3B9-96DA-48B1-B3BF-D985895C8291}" dt="2020-01-27T15:39:55.010" v="1376" actId="27636"/>
        <pc:sldMkLst>
          <pc:docMk/>
          <pc:sldMk cId="40515889" sldId="294"/>
        </pc:sldMkLst>
        <pc:spChg chg="mod">
          <ac:chgData name="Antti Kärki" userId="ab9f1eaf7ee70c5c" providerId="LiveId" clId="{290FC3B9-96DA-48B1-B3BF-D985895C8291}" dt="2020-01-27T14:59:18.260" v="1002" actId="26606"/>
          <ac:spMkLst>
            <pc:docMk/>
            <pc:sldMk cId="40515889" sldId="294"/>
            <ac:spMk id="2" creationId="{00619EB1-3DA1-4009-A947-B71E1BBF0695}"/>
          </ac:spMkLst>
        </pc:spChg>
        <pc:spChg chg="add mod">
          <ac:chgData name="Antti Kärki" userId="ab9f1eaf7ee70c5c" providerId="LiveId" clId="{290FC3B9-96DA-48B1-B3BF-D985895C8291}" dt="2020-01-27T15:37:59.472" v="1362" actId="404"/>
          <ac:spMkLst>
            <pc:docMk/>
            <pc:sldMk cId="40515889" sldId="294"/>
            <ac:spMk id="4" creationId="{E95816B8-70EF-467F-8CC6-528BFF5175FD}"/>
          </ac:spMkLst>
        </pc:spChg>
        <pc:spChg chg="add mod">
          <ac:chgData name="Antti Kärki" userId="ab9f1eaf7ee70c5c" providerId="LiveId" clId="{290FC3B9-96DA-48B1-B3BF-D985895C8291}" dt="2020-01-27T15:39:55.010" v="1376" actId="27636"/>
          <ac:spMkLst>
            <pc:docMk/>
            <pc:sldMk cId="40515889" sldId="294"/>
            <ac:spMk id="5" creationId="{AF8F1177-B63B-4223-B20D-EAB395153FFA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7" creationId="{24B43BC7-11C0-4EF0-A81E-50929881EE24}"/>
          </ac:spMkLst>
        </pc:spChg>
        <pc:spChg chg="del mod">
          <ac:chgData name="Antti Kärki" userId="ab9f1eaf7ee70c5c" providerId="LiveId" clId="{290FC3B9-96DA-48B1-B3BF-D985895C8291}" dt="2020-01-27T14:49:25.102" v="890" actId="478"/>
          <ac:spMkLst>
            <pc:docMk/>
            <pc:sldMk cId="40515889" sldId="294"/>
            <ac:spMk id="8" creationId="{1E86017D-A4ED-4C23-BEFB-3386A1BD984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9" creationId="{96C1D3D6-5F3B-4A3E-B096-768B73C209DA}"/>
          </ac:spMkLst>
        </pc:spChg>
        <pc:picChg chg="add mod">
          <ac:chgData name="Antti Kärki" userId="ab9f1eaf7ee70c5c" providerId="LiveId" clId="{290FC3B9-96DA-48B1-B3BF-D985895C8291}" dt="2020-01-27T15:36:25.872" v="1339" actId="1076"/>
          <ac:picMkLst>
            <pc:docMk/>
            <pc:sldMk cId="40515889" sldId="294"/>
            <ac:picMk id="3" creationId="{89164C29-51D8-4910-A697-5C0D28326A56}"/>
          </ac:picMkLst>
        </pc:picChg>
        <pc:picChg chg="mod ord">
          <ac:chgData name="Antti Kärki" userId="ab9f1eaf7ee70c5c" providerId="LiveId" clId="{290FC3B9-96DA-48B1-B3BF-D985895C8291}" dt="2020-01-27T15:36:32.997" v="1341" actId="166"/>
          <ac:picMkLst>
            <pc:docMk/>
            <pc:sldMk cId="40515889" sldId="294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4:37:43.385" v="625" actId="478"/>
          <ac:picMkLst>
            <pc:docMk/>
            <pc:sldMk cId="40515889" sldId="294"/>
            <ac:picMk id="10" creationId="{2C93426E-37D2-40B9-8CEB-2DA7DBEE2D4C}"/>
          </ac:picMkLst>
        </pc:picChg>
        <pc:picChg chg="del">
          <ac:chgData name="Antti Kärki" userId="ab9f1eaf7ee70c5c" providerId="LiveId" clId="{290FC3B9-96DA-48B1-B3BF-D985895C8291}" dt="2020-01-27T14:37:41.662" v="624" actId="478"/>
          <ac:picMkLst>
            <pc:docMk/>
            <pc:sldMk cId="40515889" sldId="294"/>
            <ac:picMk id="11" creationId="{FF45B3DD-4EF4-451F-BC0B-9A61676FAD65}"/>
          </ac:picMkLst>
        </pc:picChg>
      </pc:sldChg>
      <pc:sldChg chg="addSp delSp modSp add mod setBg">
        <pc:chgData name="Antti Kärki" userId="ab9f1eaf7ee70c5c" providerId="LiveId" clId="{290FC3B9-96DA-48B1-B3BF-D985895C8291}" dt="2020-01-27T15:34:07.778" v="1309" actId="14100"/>
        <pc:sldMkLst>
          <pc:docMk/>
          <pc:sldMk cId="618657341" sldId="295"/>
        </pc:sldMkLst>
        <pc:spChg chg="mod">
          <ac:chgData name="Antti Kärki" userId="ab9f1eaf7ee70c5c" providerId="LiveId" clId="{290FC3B9-96DA-48B1-B3BF-D985895C8291}" dt="2020-01-27T15:04:42.611" v="1069" actId="26606"/>
          <ac:spMkLst>
            <pc:docMk/>
            <pc:sldMk cId="618657341" sldId="295"/>
            <ac:spMk id="2" creationId="{774C77D7-B979-4EE8-AC57-9056A14711DC}"/>
          </ac:spMkLst>
        </pc:spChg>
        <pc:spChg chg="mod">
          <ac:chgData name="Antti Kärki" userId="ab9f1eaf7ee70c5c" providerId="LiveId" clId="{290FC3B9-96DA-48B1-B3BF-D985895C8291}" dt="2020-01-27T15:34:07.778" v="1309" actId="14100"/>
          <ac:spMkLst>
            <pc:docMk/>
            <pc:sldMk cId="618657341" sldId="295"/>
            <ac:spMk id="3" creationId="{6DA7008D-82DD-4984-B316-A3B38EE020F9}"/>
          </ac:spMkLst>
        </pc:spChg>
        <pc:spChg chg="del mod">
          <ac:chgData name="Antti Kärki" userId="ab9f1eaf7ee70c5c" providerId="LiveId" clId="{290FC3B9-96DA-48B1-B3BF-D985895C8291}" dt="2020-01-27T15:02:18.200" v="1045" actId="478"/>
          <ac:spMkLst>
            <pc:docMk/>
            <pc:sldMk cId="618657341" sldId="295"/>
            <ac:spMk id="4" creationId="{F909802F-CCE7-439E-B842-684BD2694F4E}"/>
          </ac:spMkLst>
        </pc:spChg>
        <pc:spChg chg="del">
          <ac:chgData name="Antti Kärki" userId="ab9f1eaf7ee70c5c" providerId="LiveId" clId="{290FC3B9-96DA-48B1-B3BF-D985895C8291}" dt="2020-01-27T15:01:25.895" v="1040" actId="478"/>
          <ac:spMkLst>
            <pc:docMk/>
            <pc:sldMk cId="618657341" sldId="295"/>
            <ac:spMk id="6" creationId="{7B636D56-28C1-4F2E-956D-67BC65C5311C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7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8" creationId="{C8643778-7F6C-4E8D-84D1-D5CDB9928191}"/>
          </ac:spMkLst>
        </pc:spChg>
        <pc:spChg chg="del">
          <ac:chgData name="Antti Kärki" userId="ab9f1eaf7ee70c5c" providerId="LiveId" clId="{290FC3B9-96DA-48B1-B3BF-D985895C8291}" dt="2020-01-27T15:02:21.801" v="1046" actId="478"/>
          <ac:spMkLst>
            <pc:docMk/>
            <pc:sldMk cId="618657341" sldId="295"/>
            <ac:spMk id="10" creationId="{74412DC0-1D59-4025-AFD5-DE36E5C5E810}"/>
          </ac:spMkLst>
        </pc:spChg>
        <pc:spChg chg="del">
          <ac:chgData name="Antti Kärki" userId="ab9f1eaf7ee70c5c" providerId="LiveId" clId="{290FC3B9-96DA-48B1-B3BF-D985895C8291}" dt="2020-01-27T15:01:30.636" v="1042" actId="478"/>
          <ac:spMkLst>
            <pc:docMk/>
            <pc:sldMk cId="618657341" sldId="295"/>
            <ac:spMk id="11" creationId="{569AF064-E16C-418F-A37B-F589DB50790D}"/>
          </ac:spMkLst>
        </pc:spChg>
        <pc:spChg chg="add del mod">
          <ac:chgData name="Antti Kärki" userId="ab9f1eaf7ee70c5c" providerId="LiveId" clId="{290FC3B9-96DA-48B1-B3BF-D985895C8291}" dt="2020-01-27T15:04:28.966" v="1068" actId="478"/>
          <ac:spMkLst>
            <pc:docMk/>
            <pc:sldMk cId="618657341" sldId="295"/>
            <ac:spMk id="23" creationId="{E27AF837-1D50-4A32-8DBB-1B351AD652FC}"/>
          </ac:spMkLst>
        </pc:spChg>
        <pc:spChg chg="add mod">
          <ac:chgData name="Antti Kärki" userId="ab9f1eaf7ee70c5c" providerId="LiveId" clId="{290FC3B9-96DA-48B1-B3BF-D985895C8291}" dt="2020-01-27T15:05:34.152" v="1081" actId="1076"/>
          <ac:spMkLst>
            <pc:docMk/>
            <pc:sldMk cId="618657341" sldId="295"/>
            <ac:spMk id="24" creationId="{BEC9806E-7E0F-43E7-91CE-9BB71E3DAF44}"/>
          </ac:spMkLst>
        </pc:spChg>
        <pc:grpChg chg="add del">
          <ac:chgData name="Antti Kärki" userId="ab9f1eaf7ee70c5c" providerId="LiveId" clId="{290FC3B9-96DA-48B1-B3BF-D985895C8291}" dt="2020-01-27T15:03:17.259" v="1055" actId="26606"/>
          <ac:grpSpMkLst>
            <pc:docMk/>
            <pc:sldMk cId="618657341" sldId="295"/>
            <ac:grpSpMk id="12" creationId="{F3842748-48B5-4DD0-A06A-A31C74024A99}"/>
          </ac:grpSpMkLst>
        </pc:grpChg>
        <pc:picChg chg="del">
          <ac:chgData name="Antti Kärki" userId="ab9f1eaf7ee70c5c" providerId="LiveId" clId="{290FC3B9-96DA-48B1-B3BF-D985895C8291}" dt="2020-01-27T15:01:28.374" v="1041" actId="478"/>
          <ac:picMkLst>
            <pc:docMk/>
            <pc:sldMk cId="618657341" sldId="295"/>
            <ac:picMk id="5" creationId="{DF38C455-1E59-4721-923F-ED702BEBD7C2}"/>
          </ac:picMkLst>
        </pc:picChg>
        <pc:picChg chg="del">
          <ac:chgData name="Antti Kärki" userId="ab9f1eaf7ee70c5c" providerId="LiveId" clId="{290FC3B9-96DA-48B1-B3BF-D985895C8291}" dt="2020-01-27T15:02:12.369" v="1043" actId="478"/>
          <ac:picMkLst>
            <pc:docMk/>
            <pc:sldMk cId="618657341" sldId="295"/>
            <ac:picMk id="9" creationId="{D181ACF7-B517-427C-9B1C-EB278D39A33A}"/>
          </ac:picMkLst>
        </pc:picChg>
        <pc:picChg chg="add mod ord">
          <ac:chgData name="Antti Kärki" userId="ab9f1eaf7ee70c5c" providerId="LiveId" clId="{290FC3B9-96DA-48B1-B3BF-D985895C8291}" dt="2020-01-27T15:33:54.752" v="1308" actId="1076"/>
          <ac:picMkLst>
            <pc:docMk/>
            <pc:sldMk cId="618657341" sldId="295"/>
            <ac:picMk id="19" creationId="{480D4C43-4073-48C9-B3F7-4B1D1189D58A}"/>
          </ac:picMkLst>
        </pc:picChg>
        <pc:picChg chg="add del mod">
          <ac:chgData name="Antti Kärki" userId="ab9f1eaf7ee70c5c" providerId="LiveId" clId="{290FC3B9-96DA-48B1-B3BF-D985895C8291}" dt="2020-01-27T15:03:09.264" v="1052" actId="478"/>
          <ac:picMkLst>
            <pc:docMk/>
            <pc:sldMk cId="618657341" sldId="295"/>
            <ac:picMk id="20" creationId="{D4EC1575-F773-49BA-AF9B-8F9AAF1C1440}"/>
          </ac:picMkLst>
        </pc:picChg>
        <pc:picChg chg="add mod">
          <ac:chgData name="Antti Kärki" userId="ab9f1eaf7ee70c5c" providerId="LiveId" clId="{290FC3B9-96DA-48B1-B3BF-D985895C8291}" dt="2020-01-27T15:04:56.497" v="1073" actId="1076"/>
          <ac:picMkLst>
            <pc:docMk/>
            <pc:sldMk cId="618657341" sldId="295"/>
            <ac:picMk id="21" creationId="{9A4D8260-B534-4CF4-9A4C-DEA9017DB644}"/>
          </ac:picMkLst>
        </pc:picChg>
        <pc:picChg chg="add del mod">
          <ac:chgData name="Antti Kärki" userId="ab9f1eaf7ee70c5c" providerId="LiveId" clId="{290FC3B9-96DA-48B1-B3BF-D985895C8291}" dt="2020-01-27T15:04:14.110" v="1065"/>
          <ac:picMkLst>
            <pc:docMk/>
            <pc:sldMk cId="618657341" sldId="295"/>
            <ac:picMk id="22" creationId="{F63D6B07-FF08-4B70-9E77-5A38F97A25B6}"/>
          </ac:picMkLst>
        </pc:picChg>
      </pc:sldChg>
      <pc:sldMasterChg chg="modSldLayout">
        <pc:chgData name="Antti Kärki" userId="ab9f1eaf7ee70c5c" providerId="LiveId" clId="{290FC3B9-96DA-48B1-B3BF-D985895C8291}" dt="2020-01-27T15:17:09.559" v="1114" actId="1076"/>
        <pc:sldMasterMkLst>
          <pc:docMk/>
          <pc:sldMasterMk cId="3734901022" sldId="2147483720"/>
        </pc:sldMasterMkLst>
        <pc:sldLayoutChg chg="addSp modSp">
          <pc:chgData name="Antti Kärki" userId="ab9f1eaf7ee70c5c" providerId="LiveId" clId="{290FC3B9-96DA-48B1-B3BF-D985895C8291}" dt="2020-01-27T15:17:09.559" v="1114" actId="1076"/>
          <pc:sldLayoutMkLst>
            <pc:docMk/>
            <pc:sldMasterMk cId="3734901022" sldId="2147483720"/>
            <pc:sldLayoutMk cId="2766382530" sldId="2147483722"/>
          </pc:sldLayoutMkLst>
          <pc:picChg chg="add mod">
            <ac:chgData name="Antti Kärki" userId="ab9f1eaf7ee70c5c" providerId="LiveId" clId="{290FC3B9-96DA-48B1-B3BF-D985895C8291}" dt="2020-01-27T15:17:09.559" v="1114" actId="1076"/>
            <ac:picMkLst>
              <pc:docMk/>
              <pc:sldMasterMk cId="3734901022" sldId="2147483720"/>
              <pc:sldLayoutMk cId="2766382530" sldId="2147483722"/>
              <ac:picMk id="7" creationId="{CA2C5719-AAE2-4F75-AAC2-709AA6F28311}"/>
            </ac:picMkLst>
          </pc:picChg>
        </pc:sldLayoutChg>
      </pc:sldMasterChg>
      <pc:sldMasterChg chg="modSldLayout">
        <pc:chgData name="Antti Kärki" userId="ab9f1eaf7ee70c5c" providerId="LiveId" clId="{290FC3B9-96DA-48B1-B3BF-D985895C8291}" dt="2020-01-27T15:39:54.810" v="1371"/>
        <pc:sldMasterMkLst>
          <pc:docMk/>
          <pc:sldMasterMk cId="2011896331" sldId="2147483738"/>
        </pc:sldMasterMkLst>
        <pc:sldLayoutChg chg="addSp">
          <pc:chgData name="Antti Kärki" userId="ab9f1eaf7ee70c5c" providerId="LiveId" clId="{290FC3B9-96DA-48B1-B3BF-D985895C8291}" dt="2020-01-27T15:39:54.810" v="1371"/>
          <pc:sldLayoutMkLst>
            <pc:docMk/>
            <pc:sldMasterMk cId="2011896331" sldId="2147483738"/>
            <pc:sldLayoutMk cId="2706997293" sldId="2147483740"/>
          </pc:sldLayoutMkLst>
          <pc:picChg chg="add">
            <ac:chgData name="Antti Kärki" userId="ab9f1eaf7ee70c5c" providerId="LiveId" clId="{290FC3B9-96DA-48B1-B3BF-D985895C8291}" dt="2020-01-27T15:39:54.810" v="1371"/>
            <ac:picMkLst>
              <pc:docMk/>
              <pc:sldMasterMk cId="2011896331" sldId="2147483738"/>
              <pc:sldLayoutMk cId="2706997293" sldId="2147483740"/>
              <ac:picMk id="9" creationId="{57A0DBF6-B7F7-443B-ABA3-E80FC0AFEBC9}"/>
            </ac:picMkLst>
          </pc:picChg>
        </pc:sldLayoutChg>
      </pc:sldMasterChg>
    </pc:docChg>
  </pc:docChgLst>
  <pc:docChgLst>
    <pc:chgData name="Antti Kärki" userId="ab9f1eaf7ee70c5c" providerId="LiveId" clId="{16214568-00C9-4FC1-93E5-88FD43C19225}"/>
    <pc:docChg chg="custSel modSld">
      <pc:chgData name="Antti Kärki" userId="ab9f1eaf7ee70c5c" providerId="LiveId" clId="{16214568-00C9-4FC1-93E5-88FD43C19225}" dt="2020-01-23T15:15:11.827" v="63" actId="20577"/>
      <pc:docMkLst>
        <pc:docMk/>
      </pc:docMkLst>
      <pc:sldChg chg="addSp delSp modSp">
        <pc:chgData name="Antti Kärki" userId="ab9f1eaf7ee70c5c" providerId="LiveId" clId="{16214568-00C9-4FC1-93E5-88FD43C19225}" dt="2020-01-23T15:15:11.827" v="63" actId="20577"/>
        <pc:sldMkLst>
          <pc:docMk/>
          <pc:sldMk cId="2209794161" sldId="289"/>
        </pc:sldMkLst>
        <pc:spChg chg="add del mod">
          <ac:chgData name="Antti Kärki" userId="ab9f1eaf7ee70c5c" providerId="LiveId" clId="{16214568-00C9-4FC1-93E5-88FD43C19225}" dt="2020-01-23T15:14:30.495" v="2" actId="478"/>
          <ac:spMkLst>
            <pc:docMk/>
            <pc:sldMk cId="2209794161" sldId="289"/>
            <ac:spMk id="7" creationId="{4CAFFAF7-EBB6-4200-BA7F-A9CB0277C383}"/>
          </ac:spMkLst>
        </pc:spChg>
        <pc:spChg chg="add mod">
          <ac:chgData name="Antti Kärki" userId="ab9f1eaf7ee70c5c" providerId="LiveId" clId="{16214568-00C9-4FC1-93E5-88FD43C19225}" dt="2020-01-23T15:15:11.827" v="63" actId="20577"/>
          <ac:spMkLst>
            <pc:docMk/>
            <pc:sldMk cId="2209794161" sldId="289"/>
            <ac:spMk id="8" creationId="{26104AB3-7D3C-4327-9286-07AE97B73415}"/>
          </ac:spMkLst>
        </pc:spChg>
      </pc:sldChg>
    </pc:docChg>
  </pc:docChgLst>
  <pc:docChgLst>
    <pc:chgData name="Antti Kärki" userId="ab9f1eaf7ee70c5c" providerId="LiveId" clId="{BF661082-BE8A-4C72-83E5-4795344B30AD}"/>
    <pc:docChg chg="custSel delSld modSld">
      <pc:chgData name="Antti Kärki" userId="ab9f1eaf7ee70c5c" providerId="LiveId" clId="{BF661082-BE8A-4C72-83E5-4795344B30AD}" dt="2020-03-19T09:46:19.292" v="17" actId="207"/>
      <pc:docMkLst>
        <pc:docMk/>
      </pc:docMkLst>
      <pc:sldChg chg="addSp modSp">
        <pc:chgData name="Antti Kärki" userId="ab9f1eaf7ee70c5c" providerId="LiveId" clId="{BF661082-BE8A-4C72-83E5-4795344B30AD}" dt="2020-03-19T09:46:19.292" v="17" actId="207"/>
        <pc:sldMkLst>
          <pc:docMk/>
          <pc:sldMk cId="305823356" sldId="285"/>
        </pc:sldMkLst>
        <pc:spChg chg="add mod">
          <ac:chgData name="Antti Kärki" userId="ab9f1eaf7ee70c5c" providerId="LiveId" clId="{BF661082-BE8A-4C72-83E5-4795344B30AD}" dt="2020-03-19T09:46:19.292" v="17" actId="207"/>
          <ac:spMkLst>
            <pc:docMk/>
            <pc:sldMk cId="305823356" sldId="285"/>
            <ac:spMk id="4" creationId="{6DF4274D-5402-4E4E-AB6B-505BC9B2E0F2}"/>
          </ac:spMkLst>
        </pc:spChg>
      </pc:sldChg>
      <pc:sldChg chg="del">
        <pc:chgData name="Antti Kärki" userId="ab9f1eaf7ee70c5c" providerId="LiveId" clId="{BF661082-BE8A-4C72-83E5-4795344B30AD}" dt="2020-03-19T09:45:29.287" v="0" actId="2696"/>
        <pc:sldMkLst>
          <pc:docMk/>
          <pc:sldMk cId="2410279594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x-oracle.readthedocs.io/en/latest/user_guide/installatio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utingforgeeks.com/how-to-install-odoo-on-ubuntu-linux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doo.com/page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Rocker</a:t>
            </a:r>
            <a:r>
              <a:rPr lang="fi-FI" dirty="0"/>
              <a:t> Reporting v3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Installation</a:t>
            </a:r>
            <a:r>
              <a:rPr lang="fi-FI" dirty="0"/>
              <a:t> Guide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C:\Program Files (x86)\Odoo 12.0\python\Scripts&gt;</a:t>
            </a:r>
            <a:r>
              <a:rPr lang="en-US" sz="1700" b="1" dirty="0"/>
              <a:t>pip install </a:t>
            </a:r>
            <a:r>
              <a:rPr lang="en-US" sz="1700" b="1" dirty="0" err="1"/>
              <a:t>pyodbc</a:t>
            </a:r>
            <a:endParaRPr lang="fi-FI" sz="1700" b="1" dirty="0"/>
          </a:p>
          <a:p>
            <a:pPr>
              <a:lnSpc>
                <a:spcPct val="90000"/>
              </a:lnSpc>
            </a:pPr>
            <a:r>
              <a:rPr lang="fi-FI" sz="1700" dirty="0"/>
              <a:t>Select </a:t>
            </a:r>
            <a:r>
              <a:rPr lang="fi-FI" sz="1700" dirty="0" err="1"/>
              <a:t>Databases</a:t>
            </a:r>
            <a:r>
              <a:rPr lang="fi-FI" sz="1700" dirty="0"/>
              <a:t> </a:t>
            </a:r>
            <a:r>
              <a:rPr lang="fi-FI" sz="1700" dirty="0" err="1"/>
              <a:t>from</a:t>
            </a:r>
            <a:r>
              <a:rPr lang="fi-FI" sz="1700" dirty="0"/>
              <a:t> menu</a:t>
            </a:r>
          </a:p>
          <a:p>
            <a:pPr>
              <a:lnSpc>
                <a:spcPct val="90000"/>
              </a:lnSpc>
            </a:pPr>
            <a:r>
              <a:rPr lang="fi-FI" sz="1700" dirty="0" err="1"/>
              <a:t>Create</a:t>
            </a:r>
            <a:r>
              <a:rPr lang="fi-FI" sz="1700" dirty="0"/>
              <a:t>…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Select </a:t>
            </a:r>
            <a:r>
              <a:rPr lang="en-US" sz="1700" dirty="0" err="1"/>
              <a:t>SQLServer</a:t>
            </a:r>
            <a:r>
              <a:rPr lang="en-US" sz="1700" dirty="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Save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Test connection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BEE01-2ECC-432A-9ED1-38E16AA1AFE9}"/>
              </a:ext>
            </a:extLst>
          </p:cNvPr>
          <p:cNvSpPr txBox="1"/>
          <p:nvPr/>
        </p:nvSpPr>
        <p:spPr>
          <a:xfrm>
            <a:off x="6890046" y="54951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75F-EEAF-4EBA-B105-C46F65E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Ubuntu</a:t>
            </a:r>
            <a:r>
              <a:rPr lang="fi-FI" dirty="0"/>
              <a:t> </a:t>
            </a:r>
            <a:r>
              <a:rPr lang="fi-FI" dirty="0" err="1"/>
              <a:t>SQLServer</a:t>
            </a:r>
            <a:r>
              <a:rPr lang="fi-FI" dirty="0"/>
              <a:t> / ODBC </a:t>
            </a:r>
            <a:r>
              <a:rPr lang="fi-FI" dirty="0" err="1"/>
              <a:t>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728-42FF-4C5C-AF9D-BFDC6180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48" y="1904999"/>
            <a:ext cx="9645228" cy="4420565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curl https://packages.microsoft.com/config/ubuntu/20.04/prod.list | </a:t>
            </a:r>
            <a:r>
              <a:rPr lang="en-US" sz="2300" dirty="0" err="1"/>
              <a:t>sudo</a:t>
            </a:r>
            <a:r>
              <a:rPr lang="en-US" sz="2300" dirty="0"/>
              <a:t> tee /</a:t>
            </a:r>
            <a:r>
              <a:rPr lang="en-US" sz="2300" dirty="0" err="1"/>
              <a:t>etc</a:t>
            </a:r>
            <a:r>
              <a:rPr lang="en-US" sz="2300" dirty="0"/>
              <a:t>/apt/</a:t>
            </a:r>
            <a:r>
              <a:rPr lang="en-US" sz="2300" dirty="0" err="1"/>
              <a:t>sources.list.d</a:t>
            </a:r>
            <a:r>
              <a:rPr lang="en-US" sz="2300" dirty="0"/>
              <a:t>/</a:t>
            </a:r>
            <a:r>
              <a:rPr lang="en-US" sz="2300" dirty="0" err="1"/>
              <a:t>msprod.list</a:t>
            </a:r>
            <a:endParaRPr lang="en-US" sz="2300" dirty="0"/>
          </a:p>
          <a:p>
            <a:r>
              <a:rPr lang="en-US" sz="2300" dirty="0" err="1"/>
              <a:t>sudo</a:t>
            </a:r>
            <a:r>
              <a:rPr lang="en-US" sz="2300" dirty="0"/>
              <a:t> apt-get update </a:t>
            </a:r>
          </a:p>
          <a:p>
            <a:r>
              <a:rPr lang="en-US" sz="2300" dirty="0" err="1"/>
              <a:t>sudo</a:t>
            </a:r>
            <a:r>
              <a:rPr lang="en-US" sz="2300" dirty="0"/>
              <a:t> apt-get install </a:t>
            </a:r>
            <a:r>
              <a:rPr lang="en-US" sz="2300" dirty="0" err="1"/>
              <a:t>mssql</a:t>
            </a:r>
            <a:r>
              <a:rPr lang="en-US" sz="2300" dirty="0"/>
              <a:t>-tools </a:t>
            </a:r>
            <a:r>
              <a:rPr lang="en-US" sz="2300" dirty="0" err="1"/>
              <a:t>unixodbc</a:t>
            </a:r>
            <a:r>
              <a:rPr lang="en-US" sz="2300" dirty="0"/>
              <a:t>-dev</a:t>
            </a:r>
          </a:p>
          <a:p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bash_profile</a:t>
            </a:r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bashrc</a:t>
            </a:r>
            <a:br>
              <a:rPr lang="en-US" sz="2300" dirty="0"/>
            </a:br>
            <a:r>
              <a:rPr lang="en-US" sz="2300" dirty="0"/>
              <a:t>source ~/.</a:t>
            </a:r>
            <a:r>
              <a:rPr lang="en-US" sz="2300" dirty="0" err="1"/>
              <a:t>bashrc</a:t>
            </a:r>
            <a:r>
              <a:rPr lang="en-US" sz="2300" dirty="0"/>
              <a:t>'</a:t>
            </a:r>
          </a:p>
          <a:p>
            <a:endParaRPr lang="en-US" sz="2300" dirty="0"/>
          </a:p>
          <a:p>
            <a:r>
              <a:rPr lang="en-US" sz="2300" dirty="0" err="1"/>
              <a:t>sqlcmd</a:t>
            </a:r>
            <a:r>
              <a:rPr lang="en-US" sz="2300" dirty="0"/>
              <a:t> -S localhost -U SA -P '&lt;</a:t>
            </a:r>
            <a:r>
              <a:rPr lang="en-US" sz="2300" dirty="0" err="1"/>
              <a:t>YourPassword</a:t>
            </a:r>
            <a:r>
              <a:rPr lang="en-US" sz="2300" dirty="0"/>
              <a:t>&gt;’</a:t>
            </a:r>
          </a:p>
          <a:p>
            <a:r>
              <a:rPr lang="en-US" sz="2300" dirty="0"/>
              <a:t>Test connection</a:t>
            </a:r>
          </a:p>
          <a:p>
            <a:pPr lvl="1"/>
            <a:r>
              <a:rPr lang="en-US" sz="2100" dirty="0" err="1"/>
              <a:t>sqlcmd</a:t>
            </a:r>
            <a:r>
              <a:rPr lang="en-US" sz="2100" dirty="0"/>
              <a:t> -S 192.168.1.88 -U </a:t>
            </a:r>
            <a:r>
              <a:rPr lang="en-US" sz="2100" dirty="0" err="1"/>
              <a:t>sa</a:t>
            </a:r>
            <a:r>
              <a:rPr lang="en-US" sz="2100" dirty="0"/>
              <a:t> –P </a:t>
            </a:r>
            <a:r>
              <a:rPr lang="en-US" sz="2100" dirty="0" err="1"/>
              <a:t>sapwd</a:t>
            </a:r>
            <a:endParaRPr lang="en-US" sz="21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2A75-1040-4D80-A2BD-2D2D5ED7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43" y="4618299"/>
            <a:ext cx="2457171" cy="20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EC6BD-6A06-4DB5-B7EB-6DE2133E2FAE}"/>
              </a:ext>
            </a:extLst>
          </p:cNvPr>
          <p:cNvSpPr txBox="1"/>
          <p:nvPr/>
        </p:nvSpPr>
        <p:spPr>
          <a:xfrm>
            <a:off x="6890046" y="448411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800" err="1"/>
              <a:t>Ubuntu</a:t>
            </a:r>
            <a:r>
              <a:rPr lang="fi-FI" sz="2800"/>
              <a:t> / </a:t>
            </a:r>
            <a:r>
              <a:rPr lang="fi-FI" sz="2800" err="1"/>
              <a:t>datasource</a:t>
            </a:r>
            <a:r>
              <a:rPr lang="fi-FI" sz="2800"/>
              <a:t> for MySQL </a:t>
            </a:r>
            <a:r>
              <a:rPr lang="fi-FI" sz="2800" err="1"/>
              <a:t>or</a:t>
            </a:r>
            <a:r>
              <a:rPr lang="fi-FI" sz="2800"/>
              <a:t> </a:t>
            </a:r>
            <a:r>
              <a:rPr lang="fi-FI" sz="2800" err="1"/>
              <a:t>MariaDB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sudo apt-get update</a:t>
            </a:r>
          </a:p>
          <a:p>
            <a:pPr>
              <a:lnSpc>
                <a:spcPct val="90000"/>
              </a:lnSpc>
            </a:pPr>
            <a:r>
              <a:rPr lang="en-US" sz="1300"/>
              <a:t>sudo apt-get install mysql-client</a:t>
            </a:r>
          </a:p>
          <a:p>
            <a:pPr>
              <a:lnSpc>
                <a:spcPct val="90000"/>
              </a:lnSpc>
            </a:pPr>
            <a:r>
              <a:rPr lang="en-US" sz="1300"/>
              <a:t>pip3 install mysql-connector</a:t>
            </a:r>
          </a:p>
          <a:p>
            <a:pPr>
              <a:lnSpc>
                <a:spcPct val="90000"/>
              </a:lnSpc>
            </a:pPr>
            <a:r>
              <a:rPr lang="en-US" sz="1300"/>
              <a:t>Test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mysql -u root -p -h 127.0.0.1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mysql -u root -p -h 192.168.1.88</a:t>
            </a:r>
          </a:p>
          <a:p>
            <a:pPr>
              <a:lnSpc>
                <a:spcPct val="90000"/>
              </a:lnSpc>
            </a:pPr>
            <a:r>
              <a:rPr lang="fi-FI" sz="13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300"/>
              <a:t>Create…</a:t>
            </a:r>
          </a:p>
          <a:p>
            <a:pPr>
              <a:lnSpc>
                <a:spcPct val="90000"/>
              </a:lnSpc>
            </a:pPr>
            <a:r>
              <a:rPr lang="en-US" sz="13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300"/>
              <a:t>Save</a:t>
            </a:r>
          </a:p>
          <a:p>
            <a:pPr>
              <a:lnSpc>
                <a:spcPct val="90000"/>
              </a:lnSpc>
            </a:pPr>
            <a:r>
              <a:rPr lang="en-US" sz="1300"/>
              <a:t>Test connection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66" y="640081"/>
            <a:ext cx="3306430" cy="2545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3347209"/>
            <a:ext cx="3360173" cy="25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194" y="1747237"/>
            <a:ext cx="3394926" cy="3038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852" y="1670922"/>
            <a:ext cx="3236738" cy="24670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6D34B-8DB0-4B10-A123-D1B8173E8B52}"/>
              </a:ext>
            </a:extLst>
          </p:cNvPr>
          <p:cNvSpPr txBox="1"/>
          <p:nvPr/>
        </p:nvSpPr>
        <p:spPr>
          <a:xfrm>
            <a:off x="6890046" y="540727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863" y="725393"/>
            <a:ext cx="9864665" cy="1433285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83471"/>
            <a:ext cx="9982280" cy="40607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</a:t>
            </a:r>
            <a:r>
              <a:rPr lang="fi-FI" sz="1600" dirty="0" err="1"/>
              <a:t>apt-get</a:t>
            </a:r>
            <a:r>
              <a:rPr lang="fi-FI" sz="1600" dirty="0"/>
              <a:t>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build-essential</a:t>
            </a:r>
            <a:r>
              <a:rPr lang="fi-FI" sz="1600" dirty="0"/>
              <a:t> </a:t>
            </a:r>
            <a:r>
              <a:rPr lang="fi-FI" sz="1600" dirty="0" err="1"/>
              <a:t>unzip</a:t>
            </a:r>
            <a:r>
              <a:rPr lang="fi-FI" sz="1600" dirty="0"/>
              <a:t> python-</a:t>
            </a:r>
            <a:r>
              <a:rPr lang="fi-FI" sz="1600" dirty="0" err="1"/>
              <a:t>dev</a:t>
            </a:r>
            <a:r>
              <a:rPr lang="fi-FI" sz="1600" dirty="0"/>
              <a:t> </a:t>
            </a:r>
            <a:r>
              <a:rPr lang="fi-FI" sz="1600" dirty="0" err="1"/>
              <a:t>libaio-dev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ORACLE_HOME=/home/</a:t>
            </a:r>
            <a:r>
              <a:rPr lang="fi-FI" sz="1600" dirty="0" err="1"/>
              <a:t>odoo</a:t>
            </a:r>
            <a:r>
              <a:rPr lang="fi-FI" sz="16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cd $ORACLE_HOME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ln</a:t>
            </a:r>
            <a:r>
              <a:rPr lang="fi-FI" sz="1600" dirty="0"/>
              <a:t> -s libclntsh.so.21.1   libclntsh.so  #the version </a:t>
            </a:r>
            <a:r>
              <a:rPr lang="fi-FI" sz="1600" dirty="0" err="1"/>
              <a:t>number</a:t>
            </a:r>
            <a:r>
              <a:rPr lang="fi-FI" sz="1600" dirty="0"/>
              <a:t> on </a:t>
            </a:r>
            <a:r>
              <a:rPr lang="fi-FI" sz="1600" dirty="0" err="1"/>
              <a:t>your</a:t>
            </a:r>
            <a:r>
              <a:rPr lang="fi-FI" sz="1600" dirty="0"/>
              <a:t> .</a:t>
            </a:r>
            <a:r>
              <a:rPr lang="fi-FI" sz="1600" dirty="0" err="1"/>
              <a:t>so</a:t>
            </a:r>
            <a:r>
              <a:rPr lang="fi-FI" sz="1600" dirty="0"/>
              <a:t> </a:t>
            </a:r>
            <a:r>
              <a:rPr lang="fi-FI" sz="1600" dirty="0" err="1"/>
              <a:t>file</a:t>
            </a:r>
            <a:r>
              <a:rPr lang="fi-FI" sz="1600" dirty="0"/>
              <a:t> </a:t>
            </a:r>
            <a:r>
              <a:rPr lang="fi-FI" sz="1600" dirty="0" err="1"/>
              <a:t>might</a:t>
            </a:r>
            <a:r>
              <a:rPr lang="fi-FI" sz="1600" dirty="0"/>
              <a:t>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different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ORACLE_HOME=/home/</a:t>
            </a:r>
            <a:r>
              <a:rPr lang="fi-FI" sz="1600" dirty="0" err="1"/>
              <a:t>odoo</a:t>
            </a:r>
            <a:r>
              <a:rPr lang="fi-FI" sz="16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LD_LIBRARY_PATH=$LD_LIBRARY_PATH:$ORACLE_HOME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source</a:t>
            </a:r>
            <a:r>
              <a:rPr lang="fi-FI" sz="1600" dirty="0"/>
              <a:t> ~/.</a:t>
            </a:r>
            <a:r>
              <a:rPr lang="fi-FI" sz="1600" dirty="0" err="1"/>
              <a:t>bashrc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nano /</a:t>
            </a:r>
            <a:r>
              <a:rPr lang="fi-FI" sz="1600" dirty="0" err="1"/>
              <a:t>etc</a:t>
            </a:r>
            <a:r>
              <a:rPr lang="fi-FI" sz="1600" dirty="0"/>
              <a:t>/</a:t>
            </a:r>
            <a:r>
              <a:rPr lang="fi-FI" sz="1600" dirty="0" err="1"/>
              <a:t>ld.so.conf.d</a:t>
            </a:r>
            <a:r>
              <a:rPr lang="fi-FI" sz="1600" dirty="0"/>
              <a:t>/</a:t>
            </a:r>
            <a:r>
              <a:rPr lang="fi-FI" sz="1600" dirty="0" err="1"/>
              <a:t>oracle.conf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add</a:t>
            </a:r>
            <a:r>
              <a:rPr lang="fi-FI" sz="1600" dirty="0"/>
              <a:t> </a:t>
            </a:r>
            <a:r>
              <a:rPr lang="fi-FI" sz="1600" dirty="0" err="1"/>
              <a:t>row</a:t>
            </a:r>
            <a:r>
              <a:rPr lang="fi-FI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fi-FI" sz="1400" dirty="0"/>
              <a:t>/home/</a:t>
            </a:r>
            <a:r>
              <a:rPr lang="fi-FI" sz="1400" dirty="0" err="1"/>
              <a:t>odoo</a:t>
            </a:r>
            <a:r>
              <a:rPr lang="fi-FI" sz="14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</a:t>
            </a:r>
            <a:r>
              <a:rPr lang="fi-FI" sz="1600" dirty="0" err="1"/>
              <a:t>ldconfig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pip3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cx_oracle</a:t>
            </a:r>
            <a:endParaRPr lang="fi-FI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852" y="1670922"/>
            <a:ext cx="3236738" cy="24670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5061833" y="6490305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4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6D34B-8DB0-4B10-A123-D1B8173E8B52}"/>
              </a:ext>
            </a:extLst>
          </p:cNvPr>
          <p:cNvSpPr txBox="1"/>
          <p:nvPr/>
        </p:nvSpPr>
        <p:spPr>
          <a:xfrm>
            <a:off x="6890046" y="540727"/>
            <a:ext cx="10390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UBUNTU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011D6-9975-4684-AFC9-8F85195752DD}"/>
              </a:ext>
            </a:extLst>
          </p:cNvPr>
          <p:cNvSpPr txBox="1"/>
          <p:nvPr/>
        </p:nvSpPr>
        <p:spPr>
          <a:xfrm>
            <a:off x="1829255" y="1833449"/>
            <a:ext cx="60998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https://gist.github.com/kimus/10012910</a:t>
            </a:r>
          </a:p>
        </p:txBody>
      </p:sp>
    </p:spTree>
    <p:extLst>
      <p:ext uri="{BB962C8B-B14F-4D97-AF65-F5344CB8AC3E}">
        <p14:creationId xmlns:p14="http://schemas.microsoft.com/office/powerpoint/2010/main" val="224997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E8018-8A65-49F4-9CC5-E6BC8243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Oracle DB </a:t>
            </a:r>
            <a:r>
              <a:rPr lang="fi-FI" dirty="0" err="1"/>
              <a:t>connection</a:t>
            </a:r>
            <a:r>
              <a:rPr lang="fi-FI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24B7D-3987-4D81-9441-DE0DB4D9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92" y="2350712"/>
            <a:ext cx="8073364" cy="38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C66F-2AA3-42B1-B5B0-48554DA0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5ED1-F5E0-4E5E-A9BF-136D08A7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cx_Oracle.cp37-win32.pyd</a:t>
            </a:r>
          </a:p>
          <a:p>
            <a:r>
              <a:rPr lang="en-US" dirty="0"/>
              <a:t>cx_Oracle-8.1.0.dist-info  folder</a:t>
            </a:r>
          </a:p>
          <a:p>
            <a:endParaRPr lang="en-US" dirty="0"/>
          </a:p>
          <a:p>
            <a:r>
              <a:rPr lang="en-US" dirty="0"/>
              <a:t>To</a:t>
            </a:r>
          </a:p>
          <a:p>
            <a:r>
              <a:rPr lang="en-US" dirty="0"/>
              <a:t>C:\Program Files (x86)\Odoo 13.0\python\Lib\site-packages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C26EF-8168-4366-A01B-5EB401B49C64}"/>
              </a:ext>
            </a:extLst>
          </p:cNvPr>
          <p:cNvSpPr txBox="1"/>
          <p:nvPr/>
        </p:nvSpPr>
        <p:spPr>
          <a:xfrm>
            <a:off x="6890046" y="540727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8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E54C8A-907E-4D7A-A2E0-6B4EBEB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fi-FI" sz="3600" dirty="0"/>
              <a:t>If </a:t>
            </a:r>
            <a:r>
              <a:rPr lang="fi-FI" sz="3600" dirty="0" err="1"/>
              <a:t>something</a:t>
            </a:r>
            <a:r>
              <a:rPr lang="fi-FI" sz="3600" dirty="0"/>
              <a:t> </a:t>
            </a:r>
            <a:r>
              <a:rPr lang="fi-FI" sz="3600" dirty="0" err="1"/>
              <a:t>goes</a:t>
            </a:r>
            <a:r>
              <a:rPr lang="fi-FI" sz="3600" dirty="0"/>
              <a:t> </a:t>
            </a:r>
            <a:r>
              <a:rPr lang="fi-FI" sz="3600" dirty="0" err="1"/>
              <a:t>wrong</a:t>
            </a:r>
            <a:endParaRPr lang="en-US" sz="3600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7B6C3B-5F2E-47A4-ADC1-AA8C50A1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in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mode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"C:\Program Files (x86)\Odoo 12.0\python\python.exe" ./odoo-bin -c odoo.conf --log-level=debug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in C:\Program Files (x86)\Odoo 12.0\server    -folder</a:t>
            </a:r>
            <a:br>
              <a:rPr lang="fi-FI" sz="1800" dirty="0"/>
            </a:b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Check odoo.log from </a:t>
            </a:r>
          </a:p>
          <a:p>
            <a:pPr lvl="1">
              <a:lnSpc>
                <a:spcPct val="90000"/>
              </a:lnSpc>
            </a:pPr>
            <a:r>
              <a:rPr lang="fi-FI" sz="1800" dirty="0"/>
              <a:t>"C:\Program Files (x86)\Odoo 12.0\server\odoo.log"</a:t>
            </a:r>
          </a:p>
          <a:p>
            <a:pPr lvl="1">
              <a:lnSpc>
                <a:spcPct val="90000"/>
              </a:lnSpc>
            </a:pPr>
            <a:endParaRPr lang="fi-FI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 fontScale="90000"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13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14</a:t>
            </a:r>
            <a:br>
              <a:rPr lang="fi-FI" dirty="0"/>
            </a:br>
            <a:r>
              <a:rPr lang="fi-FI" dirty="0"/>
              <a:t>Linux / Unix &amp; Windows </a:t>
            </a:r>
            <a:r>
              <a:rPr lang="fi-FI" dirty="0" err="1"/>
              <a:t>platforms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OK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 err="1"/>
              <a:t>Download</a:t>
            </a:r>
            <a:r>
              <a:rPr lang="fi-FI" dirty="0"/>
              <a:t>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https://computingforgeeks.com/how-to-install-odoo-on-ubuntu-linux/</a:t>
            </a:r>
            <a:endParaRPr lang="en-US" dirty="0"/>
          </a:p>
          <a:p>
            <a:endParaRPr lang="en-US" dirty="0"/>
          </a:p>
          <a:p>
            <a:r>
              <a:rPr lang="en-US" dirty="0"/>
              <a:t>Didn’t install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Had to create:</a:t>
            </a:r>
          </a:p>
          <a:p>
            <a:pPr lvl="1"/>
            <a:r>
              <a:rPr lang="pt-BR" dirty="0"/>
              <a:t>odoo@odoo:/var/lib$ sudo mkdir odoo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1ED2B-54F9-4D98-9723-41B5DD9B0E81}"/>
              </a:ext>
            </a:extLst>
          </p:cNvPr>
          <p:cNvSpPr txBox="1"/>
          <p:nvPr/>
        </p:nvSpPr>
        <p:spPr>
          <a:xfrm>
            <a:off x="6597570" y="3877749"/>
            <a:ext cx="461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/var/log/</a:t>
            </a:r>
            <a:r>
              <a:rPr lang="en-US" dirty="0" err="1"/>
              <a:t>odoo</a:t>
            </a:r>
            <a:r>
              <a:rPr lang="en-US" dirty="0"/>
              <a:t>/odoo-server.log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AA846-48C6-45F0-93B5-AE09DDE2D295}"/>
              </a:ext>
            </a:extLst>
          </p:cNvPr>
          <p:cNvSpPr txBox="1"/>
          <p:nvPr/>
        </p:nvSpPr>
        <p:spPr>
          <a:xfrm>
            <a:off x="6597570" y="4280268"/>
            <a:ext cx="461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odoo</a:t>
            </a:r>
            <a:r>
              <a:rPr lang="en-US" dirty="0"/>
              <a:t>/</a:t>
            </a:r>
            <a:r>
              <a:rPr lang="en-US" dirty="0" err="1"/>
              <a:t>odoo.conf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070FD-301F-44CA-991B-B11DFCAE5F4A}"/>
              </a:ext>
            </a:extLst>
          </p:cNvPr>
          <p:cNvSpPr txBox="1"/>
          <p:nvPr/>
        </p:nvSpPr>
        <p:spPr>
          <a:xfrm>
            <a:off x="6597570" y="4616431"/>
            <a:ext cx="545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/lib/python3/</a:t>
            </a:r>
            <a:r>
              <a:rPr lang="en-US" dirty="0" err="1"/>
              <a:t>dist</a:t>
            </a:r>
            <a:r>
              <a:rPr lang="en-US" dirty="0"/>
              <a:t>-packages/</a:t>
            </a:r>
            <a:r>
              <a:rPr lang="en-US" dirty="0" err="1"/>
              <a:t>odoo</a:t>
            </a:r>
            <a:r>
              <a:rPr lang="en-US" dirty="0"/>
              <a:t>/addons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14320-6CE5-4F91-BF1D-24560B9052ED}"/>
              </a:ext>
            </a:extLst>
          </p:cNvPr>
          <p:cNvSpPr txBox="1"/>
          <p:nvPr/>
        </p:nvSpPr>
        <p:spPr>
          <a:xfrm>
            <a:off x="6597570" y="5100723"/>
            <a:ext cx="3333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odoo</a:t>
            </a:r>
            <a:r>
              <a:rPr lang="en-US" dirty="0"/>
              <a:t> </a:t>
            </a:r>
            <a:r>
              <a:rPr lang="en-US" dirty="0" err="1"/>
              <a:t>restar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</a:t>
            </a:r>
            <a:r>
              <a:rPr lang="fi-FI" dirty="0"/>
              <a:t> some Python </a:t>
            </a:r>
            <a:r>
              <a:rPr lang="fi-FI" dirty="0" err="1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fi-FI" sz="2000" dirty="0" err="1"/>
              <a:t>sudo</a:t>
            </a:r>
            <a:r>
              <a:rPr lang="fi-FI" sz="2000" dirty="0"/>
              <a:t> </a:t>
            </a:r>
            <a:r>
              <a:rPr lang="fi-FI" sz="2000" dirty="0" err="1"/>
              <a:t>apt</a:t>
            </a:r>
            <a:r>
              <a:rPr lang="fi-FI" sz="2000" dirty="0"/>
              <a:t> </a:t>
            </a:r>
            <a:r>
              <a:rPr lang="fi-FI" sz="2000" dirty="0" err="1"/>
              <a:t>install</a:t>
            </a:r>
            <a:r>
              <a:rPr lang="fi-FI" sz="2000" dirty="0"/>
              <a:t> python3-pip</a:t>
            </a:r>
          </a:p>
          <a:p>
            <a:r>
              <a:rPr lang="fi-FI" sz="2000" dirty="0" err="1"/>
              <a:t>sudo</a:t>
            </a:r>
            <a:r>
              <a:rPr lang="fi-FI" sz="2000" dirty="0"/>
              <a:t> pip3 </a:t>
            </a:r>
            <a:r>
              <a:rPr lang="fi-FI" sz="2000" dirty="0" err="1"/>
              <a:t>install</a:t>
            </a:r>
            <a:r>
              <a:rPr lang="fi-FI" sz="2000" dirty="0"/>
              <a:t> </a:t>
            </a:r>
            <a:r>
              <a:rPr lang="fi-FI" sz="2000" dirty="0" err="1"/>
              <a:t>openpyxl</a:t>
            </a:r>
            <a:endParaRPr lang="fi-FI" sz="2000" dirty="0"/>
          </a:p>
          <a:p>
            <a:r>
              <a:rPr lang="fi-FI" sz="2000" dirty="0" err="1"/>
              <a:t>sudo</a:t>
            </a:r>
            <a:r>
              <a:rPr lang="fi-FI" sz="2000" dirty="0"/>
              <a:t> </a:t>
            </a:r>
            <a:r>
              <a:rPr lang="en-US" sz="2000" dirty="0"/>
              <a:t>pip3 install pandas</a:t>
            </a:r>
          </a:p>
          <a:p>
            <a:r>
              <a:rPr lang="fi-FI" sz="2000" dirty="0" err="1"/>
              <a:t>sudo</a:t>
            </a:r>
            <a:r>
              <a:rPr lang="fi-FI" sz="2000" dirty="0"/>
              <a:t> p</a:t>
            </a:r>
            <a:r>
              <a:rPr lang="en-US" sz="2000" dirty="0"/>
              <a:t>ip3 install python-pptx</a:t>
            </a:r>
          </a:p>
          <a:p>
            <a:r>
              <a:rPr lang="en-US" sz="2000" dirty="0"/>
              <a:t>Install needed database drivers</a:t>
            </a:r>
          </a:p>
          <a:p>
            <a:pPr lvl="1"/>
            <a:r>
              <a:rPr lang="en-US" sz="1800" dirty="0"/>
              <a:t>By default Odoo’s </a:t>
            </a:r>
            <a:r>
              <a:rPr lang="en-US" sz="1800" dirty="0" err="1"/>
              <a:t>postgresql</a:t>
            </a:r>
            <a:r>
              <a:rPr lang="en-US" sz="1800" dirty="0"/>
              <a:t> database drivers exist</a:t>
            </a:r>
          </a:p>
          <a:p>
            <a:pPr lvl="1"/>
            <a:r>
              <a:rPr lang="en-US" sz="1800" dirty="0"/>
              <a:t>You just need to create reporting user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79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/>
              <a:t> 13 </a:t>
            </a:r>
            <a:r>
              <a:rPr lang="fi-FI" dirty="0"/>
              <a:t>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/>
              <a:t>We are using Win32Com so Windows platform is required</a:t>
            </a:r>
          </a:p>
          <a:p>
            <a:r>
              <a:rPr lang="fi-FI" dirty="0"/>
              <a:t>Download from</a:t>
            </a:r>
          </a:p>
          <a:p>
            <a:pPr lvl="1"/>
            <a:r>
              <a:rPr lang="en-US" dirty="0">
                <a:hlinkClick r:id="rId2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79AC2-2B98-454D-B05B-D584E0BAA21C}"/>
              </a:ext>
            </a:extLst>
          </p:cNvPr>
          <p:cNvSpPr txBox="1"/>
          <p:nvPr/>
        </p:nvSpPr>
        <p:spPr>
          <a:xfrm>
            <a:off x="6722992" y="316468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PowerPoints</a:t>
            </a:r>
            <a:r>
              <a:rPr lang="fi-FI" dirty="0"/>
              <a:t>: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en-US" sz="2000" b="1" dirty="0"/>
              <a:t>Start CMD  with Administrator rights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pPr lvl="1"/>
            <a:r>
              <a:rPr lang="en-US" sz="2000" b="1" dirty="0"/>
              <a:t>"C:\Program Files (x86)\Odoo 13.0\python\python" "C:\Program Files (x86)\Odoo 12.0\python\Scripts\pip.exe" install python-pptx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"C:\Program Files (x86)\Odoo 13.0\python\python" pip3.exe install cx-Oracle --upgrade</a:t>
            </a:r>
          </a:p>
          <a:p>
            <a:pPr lvl="1"/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2E240-C7D2-41A4-B767-25D6BBEE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31" y="1419958"/>
            <a:ext cx="2785481" cy="1529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3898D-D1C6-4EB4-A712-FD08BD1879A0}"/>
              </a:ext>
            </a:extLst>
          </p:cNvPr>
          <p:cNvSpPr txBox="1"/>
          <p:nvPr/>
        </p:nvSpPr>
        <p:spPr>
          <a:xfrm>
            <a:off x="7600074" y="14980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5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369559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 / 14.0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BD0A-3A24-400D-96CE-A187FEE92EB8}"/>
              </a:ext>
            </a:extLst>
          </p:cNvPr>
          <p:cNvSpPr txBox="1"/>
          <p:nvPr/>
        </p:nvSpPr>
        <p:spPr>
          <a:xfrm>
            <a:off x="6890046" y="54951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6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250937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 &amp;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C0F2-5A13-4675-90D2-C28BA0BE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in </a:t>
            </a:r>
            <a:r>
              <a:rPr lang="fi-FI" dirty="0" err="1"/>
              <a:t>Rocker_app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reporting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for </a:t>
            </a:r>
            <a:r>
              <a:rPr lang="fi-FI" dirty="0" err="1"/>
              <a:t>Odoo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473F-B7E0-446C-8CB5-C8D1441B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23280"/>
            <a:ext cx="8915400" cy="40222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-u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createuser</a:t>
            </a:r>
            <a:r>
              <a:rPr lang="en-US" dirty="0"/>
              <a:t> --login --</a:t>
            </a:r>
            <a:r>
              <a:rPr lang="en-US" dirty="0" err="1"/>
              <a:t>pwprompt</a:t>
            </a:r>
            <a:r>
              <a:rPr lang="en-US" dirty="0"/>
              <a:t> rocker</a:t>
            </a:r>
          </a:p>
          <a:p>
            <a:endParaRPr lang="en-US" dirty="0"/>
          </a:p>
          <a:p>
            <a:r>
              <a:rPr lang="en-US" dirty="0"/>
              <a:t>login with user </a:t>
            </a:r>
            <a:r>
              <a:rPr lang="en-US" dirty="0" err="1"/>
              <a:t>odoo</a:t>
            </a:r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psql</a:t>
            </a:r>
            <a:r>
              <a:rPr lang="en-US" dirty="0"/>
              <a:t>, then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database_name</a:t>
            </a:r>
            <a:r>
              <a:rPr lang="en-US" dirty="0"/>
              <a:t> TO username;</a:t>
            </a:r>
          </a:p>
          <a:p>
            <a:pPr lvl="1"/>
            <a:r>
              <a:rPr lang="en-US" dirty="0"/>
              <a:t>GRANT SELECT ON ALL TABLES IN SCHEMA name TO username;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odoo</a:t>
            </a:r>
            <a:r>
              <a:rPr lang="en-US" dirty="0"/>
              <a:t> TO rocker;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</a:t>
            </a:r>
            <a:r>
              <a:rPr lang="en-US" dirty="0" err="1"/>
              <a:t>odoo</a:t>
            </a:r>
            <a:r>
              <a:rPr lang="en-US" dirty="0"/>
              <a:t> restart</a:t>
            </a:r>
          </a:p>
          <a:p>
            <a:pPr lvl="1"/>
            <a:r>
              <a:rPr lang="en-US" dirty="0"/>
              <a:t>Works in Ubuntu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397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1216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Rocker Reporting v3</vt:lpstr>
      <vt:lpstr>Install Odoo 12 or Odoo 13 or Odoo 14 Linux / Unix &amp; Windows platforms are all OK</vt:lpstr>
      <vt:lpstr>Install some Python packages</vt:lpstr>
      <vt:lpstr>Install Odoo 12 or Odoo 13 for Windows</vt:lpstr>
      <vt:lpstr>PowerPoints: Install python-pptx</vt:lpstr>
      <vt:lpstr>Download and install rocker_app</vt:lpstr>
      <vt:lpstr>Download and install rocker_app</vt:lpstr>
      <vt:lpstr>Install Rocker module</vt:lpstr>
      <vt:lpstr>Before you can create database connection in Rocker_app you have to: Create reporting user for Odoo</vt:lpstr>
      <vt:lpstr>Create database / datasource for PostgreSQL ( Odoo)</vt:lpstr>
      <vt:lpstr>Create database / datasource for SQLServer / ODBC</vt:lpstr>
      <vt:lpstr>Ubuntu SQLServer / ODBC drivers</vt:lpstr>
      <vt:lpstr>Create database / datasource for MySQL or MariaDB</vt:lpstr>
      <vt:lpstr>Ubuntu / datasource for MySQL or MariaDB</vt:lpstr>
      <vt:lpstr>Create database / datasource for Oracle</vt:lpstr>
      <vt:lpstr>Create database / datasource for Oracle</vt:lpstr>
      <vt:lpstr>Oracle DB connection </vt:lpstr>
      <vt:lpstr>Copy</vt:lpstr>
      <vt:lpstr>If something goes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 v3</dc:title>
  <dc:creator>Antti Kärki</dc:creator>
  <cp:lastModifiedBy>Antti Kärki</cp:lastModifiedBy>
  <cp:revision>13</cp:revision>
  <dcterms:created xsi:type="dcterms:W3CDTF">2021-01-26T12:18:49Z</dcterms:created>
  <dcterms:modified xsi:type="dcterms:W3CDTF">2021-01-27T08:46:10Z</dcterms:modified>
</cp:coreProperties>
</file>