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7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54" y="624110"/>
            <a:ext cx="1065175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2C707-6134-48F3-A3B2-C4FB9B3085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5917" y="277327"/>
            <a:ext cx="1690476" cy="9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V3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6000" dirty="0" err="1"/>
              <a:t>Email</a:t>
            </a:r>
            <a:r>
              <a:rPr lang="fi-FI" sz="6000" dirty="0"/>
              <a:t> User Guide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7CD-C459-46A3-B417-B7038CE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Odoo Outgoing Email server</a:t>
            </a:r>
            <a:br>
              <a:rPr lang="en-US" dirty="0"/>
            </a:br>
            <a:r>
              <a:rPr lang="en-US" dirty="0"/>
              <a:t>Case: Gmail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17438-9914-4BD7-B137-5554E959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1" y="2187187"/>
            <a:ext cx="10266094" cy="44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0EEB-1093-4C98-9B87-9DFF230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Gmail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56010-65ED-414A-B44C-335B7086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" y="1266476"/>
            <a:ext cx="6890332" cy="127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014D5-E669-428D-882A-65E6E3CC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14" y="2660632"/>
            <a:ext cx="5553973" cy="392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6BD04-99D2-4E70-BB1E-3A27DF68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44" y="3926265"/>
            <a:ext cx="4789268" cy="1665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756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65-A403-482F-AD21-E43BF2A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email for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5710-0B0B-49CB-914E-D419B4BC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7" y="1510485"/>
            <a:ext cx="7319767" cy="4916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B83B6-FDDF-4F8C-8A8F-BDA5937471F3}"/>
              </a:ext>
            </a:extLst>
          </p:cNvPr>
          <p:cNvSpPr txBox="1"/>
          <p:nvPr/>
        </p:nvSpPr>
        <p:spPr>
          <a:xfrm>
            <a:off x="7297628" y="2598180"/>
            <a:ext cx="3269776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Activate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How often report is generated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 when it runs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First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Nextcall</a:t>
            </a:r>
            <a:r>
              <a:rPr lang="en-US" sz="1400" dirty="0"/>
              <a:t>: when it runs next time (updated by executor)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Activate Send by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subject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email addresses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BC2D1-A76A-4FBF-851B-1D50E12A6A83}"/>
              </a:ext>
            </a:extLst>
          </p:cNvPr>
          <p:cNvSpPr txBox="1"/>
          <p:nvPr/>
        </p:nvSpPr>
        <p:spPr>
          <a:xfrm>
            <a:off x="7297628" y="5033561"/>
            <a:ext cx="3269776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Special tags for Subject &amp; Message body: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[NAME] = Report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[DATE] = date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[FILENAME] = Report filename e.g. reports.xlsx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[DATETIME] = current datetime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Tags must be </a:t>
            </a:r>
            <a:r>
              <a:rPr lang="en-US" sz="1200" b="1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176016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65-A403-482F-AD21-E43BF2A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Execute At for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5710-0B0B-49CB-914E-D419B4BC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7" y="1510485"/>
            <a:ext cx="7319767" cy="4916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C2D1-A76A-4FBF-851B-1D50E12A6A83}"/>
              </a:ext>
            </a:extLst>
          </p:cNvPr>
          <p:cNvSpPr txBox="1"/>
          <p:nvPr/>
        </p:nvSpPr>
        <p:spPr>
          <a:xfrm>
            <a:off x="7091998" y="4167287"/>
            <a:ext cx="3269776" cy="2231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Note: Execute 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every minute, then only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hour, then only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day or month, then hour &amp;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700" dirty="0"/>
              <a:t>(this is because we don’t want execution time to flush day by day)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41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0492-7552-486B-8B42-C7B5C045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Executor</a:t>
            </a:r>
            <a:br>
              <a:rPr lang="en-US" dirty="0"/>
            </a:br>
            <a:r>
              <a:rPr lang="en-US" sz="2000" dirty="0"/>
              <a:t>(= Odoo Cron job)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036DE-2831-4CC3-8D77-A0AD3378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35" y="2223003"/>
            <a:ext cx="7587649" cy="36017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362B366-CA87-4D74-8CA1-7A331DB058A6}"/>
              </a:ext>
            </a:extLst>
          </p:cNvPr>
          <p:cNvSpPr/>
          <p:nvPr/>
        </p:nvSpPr>
        <p:spPr>
          <a:xfrm>
            <a:off x="7011887" y="4968321"/>
            <a:ext cx="1681604" cy="856414"/>
          </a:xfrm>
          <a:prstGeom prst="wedgeRectCallout">
            <a:avLst>
              <a:gd name="adj1" fmla="val -203382"/>
              <a:gd name="adj2" fmla="val -1266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Note: If job runs every 10 mins, then you can’t execute reports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C0174-B06E-4B03-A7C1-940F5EBA3530}"/>
              </a:ext>
            </a:extLst>
          </p:cNvPr>
          <p:cNvSpPr txBox="1"/>
          <p:nvPr/>
        </p:nvSpPr>
        <p:spPr>
          <a:xfrm>
            <a:off x="6873312" y="6142738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 can test email, execute Run Manually</a:t>
            </a:r>
          </a:p>
        </p:txBody>
      </p:sp>
    </p:spTree>
    <p:extLst>
      <p:ext uri="{BB962C8B-B14F-4D97-AF65-F5344CB8AC3E}">
        <p14:creationId xmlns:p14="http://schemas.microsoft.com/office/powerpoint/2010/main" val="312401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AAB2-91B8-4358-BF5F-0A35FED1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23260-57EC-465B-B9F3-B158D266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0" y="1717715"/>
            <a:ext cx="7294032" cy="392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F8580-2E74-4F32-B0E5-DF67C3352441}"/>
              </a:ext>
            </a:extLst>
          </p:cNvPr>
          <p:cNvSpPr txBox="1"/>
          <p:nvPr/>
        </p:nvSpPr>
        <p:spPr>
          <a:xfrm>
            <a:off x="8590084" y="4022480"/>
            <a:ext cx="1718896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err="1"/>
              <a:t>Advice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to </a:t>
            </a:r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excel</a:t>
            </a:r>
            <a:r>
              <a:rPr lang="fi-FI" dirty="0"/>
              <a:t> to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disk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Rocker Reporting V3</vt:lpstr>
      <vt:lpstr>Configure Odoo Outgoing Email server Case: Gmail</vt:lpstr>
      <vt:lpstr>Gmail settings</vt:lpstr>
      <vt:lpstr>Define email for Report</vt:lpstr>
      <vt:lpstr>Define Execute At for Report</vt:lpstr>
      <vt:lpstr>Activate Executor (= Odoo Cron job)</vt:lpstr>
      <vt:lpstr>Email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37</cp:revision>
  <dcterms:created xsi:type="dcterms:W3CDTF">2020-01-28T08:52:24Z</dcterms:created>
  <dcterms:modified xsi:type="dcterms:W3CDTF">2021-01-28T09:08:11Z</dcterms:modified>
</cp:coreProperties>
</file>