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70" d="100"/>
          <a:sy n="70" d="100"/>
        </p:scale>
        <p:origin x="1200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86" y="624110"/>
            <a:ext cx="1054122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V3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i-FI" sz="6000" dirty="0"/>
              <a:t>Excel </a:t>
            </a:r>
            <a:r>
              <a:rPr lang="fi-FI" sz="6000" dirty="0" err="1"/>
              <a:t>Charts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6" name="Picture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CD95C763-52DD-487A-9174-96DD4A85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58" y="463061"/>
            <a:ext cx="3286858" cy="32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E86-01D0-4B0D-9CEE-30EAAC1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E136E-D186-45A7-B9D7-4BB6F283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11" y="2027883"/>
            <a:ext cx="9100038" cy="437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82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CA40F2-0F6F-4688-AC85-9C27AC6A0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Excel 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reports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BA175E-2333-49A1-BA9E-38C972ED0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29A2-3B41-45B8-BB37-807C3408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8" y="2043356"/>
            <a:ext cx="8782570" cy="434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7895911" y="2833640"/>
            <a:ext cx="1746917" cy="915651"/>
          </a:xfrm>
          <a:prstGeom prst="borderCallout1">
            <a:avLst>
              <a:gd name="adj1" fmla="val 112669"/>
              <a:gd name="adj2" fmla="val 60524"/>
              <a:gd name="adj3" fmla="val 241075"/>
              <a:gd name="adj4" fmla="val 17527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0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29A2-3B41-45B8-BB37-807C3408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8" y="2043356"/>
            <a:ext cx="8782570" cy="434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7895910" y="2833640"/>
            <a:ext cx="3223846" cy="1411789"/>
          </a:xfrm>
          <a:prstGeom prst="borderCallout1">
            <a:avLst>
              <a:gd name="adj1" fmla="val 112669"/>
              <a:gd name="adj2" fmla="val 60524"/>
              <a:gd name="adj3" fmla="val 159728"/>
              <a:gd name="adj4" fmla="val 12733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Use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also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2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E91A1-45E1-40B5-B5C3-31688C92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02" y="1494043"/>
            <a:ext cx="6162998" cy="50281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and open Excel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5664338" y="2166257"/>
            <a:ext cx="3071448" cy="1057771"/>
          </a:xfrm>
          <a:prstGeom prst="borderCallout1">
            <a:avLst>
              <a:gd name="adj1" fmla="val 47900"/>
              <a:gd name="adj2" fmla="val 103238"/>
              <a:gd name="adj3" fmla="val 103055"/>
              <a:gd name="adj4" fmla="val 172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headings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69BB58-8B22-439A-9B80-E150A4EE7FD4}"/>
              </a:ext>
            </a:extLst>
          </p:cNvPr>
          <p:cNvSpPr/>
          <p:nvPr/>
        </p:nvSpPr>
        <p:spPr>
          <a:xfrm flipH="1">
            <a:off x="4620899" y="4533900"/>
            <a:ext cx="3223846" cy="762001"/>
          </a:xfrm>
          <a:prstGeom prst="borderCallout1">
            <a:avLst>
              <a:gd name="adj1" fmla="val 112669"/>
              <a:gd name="adj2" fmla="val 60524"/>
              <a:gd name="adj3" fmla="val 202585"/>
              <a:gd name="adj4" fmla="val 126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9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8E3FB-0860-4049-ACB1-F690606B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" y="1777169"/>
            <a:ext cx="5265876" cy="45228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empty</a:t>
            </a:r>
            <a:r>
              <a:rPr lang="fi-FI" dirty="0"/>
              <a:t> </a:t>
            </a:r>
            <a:r>
              <a:rPr lang="fi-FI" dirty="0" err="1"/>
              <a:t>Sheet</a:t>
            </a:r>
            <a:r>
              <a:rPr lang="fi-FI" dirty="0"/>
              <a:t> and </a:t>
            </a:r>
            <a:r>
              <a:rPr lang="fi-FI" dirty="0" err="1"/>
              <a:t>add</a:t>
            </a:r>
            <a:r>
              <a:rPr lang="fi-FI" dirty="0"/>
              <a:t> some </a:t>
            </a:r>
            <a:r>
              <a:rPr lang="fi-FI" dirty="0" err="1"/>
              <a:t>formulas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15207" y="1709056"/>
            <a:ext cx="4484164" cy="1905001"/>
          </a:xfrm>
          <a:prstGeom prst="borderCallout1">
            <a:avLst>
              <a:gd name="adj1" fmla="val 47900"/>
              <a:gd name="adj2" fmla="val 103238"/>
              <a:gd name="adj3" fmla="val 41019"/>
              <a:gd name="adj4" fmla="val 21594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series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e.g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with</a:t>
            </a:r>
            <a:r>
              <a:rPr lang="fi-FI" sz="1400" dirty="0">
                <a:solidFill>
                  <a:schemeClr val="tx1"/>
                </a:solidFill>
              </a:rPr>
              <a:t> formula</a:t>
            </a: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=IF(Data!A1&lt;&gt;"";Data!A1;"")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472C6-711A-449F-9563-D82883AC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8" y="1709055"/>
            <a:ext cx="7000877" cy="42291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Take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VLOOKUP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96847" y="1709056"/>
            <a:ext cx="4788965" cy="1905001"/>
          </a:xfrm>
          <a:prstGeom prst="borderCallout1">
            <a:avLst>
              <a:gd name="adj1" fmla="val 47900"/>
              <a:gd name="adj2" fmla="val 103238"/>
              <a:gd name="adj3" fmla="val 68162"/>
              <a:gd name="adj4" fmla="val 158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B811C78-4D41-4AF5-ADDD-5ECC07F74420}"/>
              </a:ext>
            </a:extLst>
          </p:cNvPr>
          <p:cNvSpPr/>
          <p:nvPr/>
        </p:nvSpPr>
        <p:spPr>
          <a:xfrm flipH="1">
            <a:off x="6896850" y="3823605"/>
            <a:ext cx="4788964" cy="1905001"/>
          </a:xfrm>
          <a:prstGeom prst="borderCallout1">
            <a:avLst>
              <a:gd name="adj1" fmla="val 47900"/>
              <a:gd name="adj2" fmla="val 103238"/>
              <a:gd name="adj3" fmla="val -37838"/>
              <a:gd name="adj4" fmla="val 14154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more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other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sheets</a:t>
            </a:r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Data2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as </a:t>
            </a:r>
            <a:r>
              <a:rPr lang="fi-FI" dirty="0" err="1"/>
              <a:t>template</a:t>
            </a:r>
            <a:r>
              <a:rPr lang="fi-FI" dirty="0"/>
              <a:t>,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and </a:t>
            </a:r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52D1-4916-4C30-99E7-0444DEB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77" y="1847386"/>
            <a:ext cx="8834552" cy="47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05F82-63D3-40D8-AE42-89BB5F4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Prereqs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489D-3FAF-47E5-A549-17541CC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pip3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openpyxl</a:t>
            </a:r>
            <a:endParaRPr lang="fi-FI" dirty="0"/>
          </a:p>
          <a:p>
            <a:r>
              <a:rPr lang="en-US" dirty="0"/>
              <a:t>pip3 install pandas</a:t>
            </a:r>
          </a:p>
          <a:p>
            <a:r>
              <a:rPr lang="en-US" dirty="0"/>
              <a:t>Database drivers installed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8F1F4-D415-43C7-AA3D-06529142FC8E}"/>
              </a:ext>
            </a:extLst>
          </p:cNvPr>
          <p:cNvSpPr/>
          <p:nvPr/>
        </p:nvSpPr>
        <p:spPr>
          <a:xfrm>
            <a:off x="7046912" y="2050287"/>
            <a:ext cx="3120446" cy="334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0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EE0179-651E-4415-B14D-8F472090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91" y="1336182"/>
            <a:ext cx="7946485" cy="53837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Excel </a:t>
            </a:r>
            <a:r>
              <a:rPr lang="fi-FI" dirty="0" err="1"/>
              <a:t>report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Excel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15810"/>
              <a:gd name="adj4" fmla="val -12715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677008" y="4657064"/>
            <a:ext cx="1454043" cy="386862"/>
          </a:xfrm>
          <a:prstGeom prst="borderCallout1">
            <a:avLst>
              <a:gd name="adj1" fmla="val 18750"/>
              <a:gd name="adj2" fmla="val -8333"/>
              <a:gd name="adj3" fmla="val 114872"/>
              <a:gd name="adj4" fmla="val -4404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3564215" y="1711569"/>
            <a:ext cx="1110744" cy="386862"/>
          </a:xfrm>
          <a:prstGeom prst="borderCallout1">
            <a:avLst>
              <a:gd name="adj1" fmla="val 55114"/>
              <a:gd name="adj2" fmla="val 114756"/>
              <a:gd name="adj3" fmla="val 94418"/>
              <a:gd name="adj4" fmla="val 22825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4525F2-28C2-42F5-9099-B1EAA47F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57" y="1407211"/>
            <a:ext cx="6524986" cy="5196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004646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Inser</a:t>
            </a:r>
            <a:r>
              <a:rPr lang="fi-FI" sz="1100" dirty="0">
                <a:solidFill>
                  <a:schemeClr val="tx1"/>
                </a:solidFill>
              </a:rPr>
              <a:t> menu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56719"/>
              <a:gd name="adj4" fmla="val -25222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Chart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DEC8B-A618-4B3A-9BB3-00ADC506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6" y="1497258"/>
            <a:ext cx="6724294" cy="5179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1046285" y="4295042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1654"/>
              <a:gd name="adj4" fmla="val -16525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Right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SELECT DATA…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962BB34-7D78-4E75-9A4D-50F80FF073D9}"/>
              </a:ext>
            </a:extLst>
          </p:cNvPr>
          <p:cNvSpPr/>
          <p:nvPr/>
        </p:nvSpPr>
        <p:spPr>
          <a:xfrm flipH="1">
            <a:off x="1444869" y="5282711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Next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Entries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6FD5A8-BD4F-4B7C-BAB2-33662367AA12}"/>
              </a:ext>
            </a:extLst>
          </p:cNvPr>
          <p:cNvSpPr/>
          <p:nvPr/>
        </p:nvSpPr>
        <p:spPr>
          <a:xfrm flipH="1">
            <a:off x="9541119" y="5282712"/>
            <a:ext cx="1471246" cy="797028"/>
          </a:xfrm>
          <a:prstGeom prst="borderCallout1">
            <a:avLst>
              <a:gd name="adj1" fmla="val 51459"/>
              <a:gd name="adj2" fmla="val 108684"/>
              <a:gd name="adj3" fmla="val 3362"/>
              <a:gd name="adj4" fmla="val 21879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Third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Horizontal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category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1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B8AD52-5E10-41D8-8B0E-6C381129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77" y="1479526"/>
            <a:ext cx="6594738" cy="49603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5095143" y="6091818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15671"/>
              <a:gd name="adj4" fmla="val -3966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field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8B1C98A-7551-4811-914D-295B855AB8AC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116799"/>
              <a:gd name="adj4" fmla="val -9338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DB5B83-6D60-4E16-8C9D-ECA7121EF830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23908"/>
              <a:gd name="adj4" fmla="val -27778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907DB5A-4817-4703-9205-55A0B49ABC3F}"/>
              </a:ext>
            </a:extLst>
          </p:cNvPr>
          <p:cNvSpPr/>
          <p:nvPr/>
        </p:nvSpPr>
        <p:spPr>
          <a:xfrm flipH="1">
            <a:off x="691662" y="2264234"/>
            <a:ext cx="1399442" cy="1727474"/>
          </a:xfrm>
          <a:prstGeom prst="borderCallout1">
            <a:avLst>
              <a:gd name="adj1" fmla="val 18750"/>
              <a:gd name="adj2" fmla="val -8333"/>
              <a:gd name="adj3" fmla="val 38723"/>
              <a:gd name="adj4" fmla="val -481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Rocker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has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created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r>
              <a:rPr lang="fi-FI" sz="1100" dirty="0">
                <a:solidFill>
                  <a:schemeClr val="tx1"/>
                </a:solidFill>
              </a:rPr>
              <a:t> for </a:t>
            </a:r>
            <a:r>
              <a:rPr lang="fi-FI" sz="1100" dirty="0" err="1">
                <a:solidFill>
                  <a:schemeClr val="tx1"/>
                </a:solidFill>
              </a:rPr>
              <a:t>every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</a:t>
            </a:r>
            <a:r>
              <a:rPr lang="fi-FI" sz="1100" dirty="0">
                <a:solidFill>
                  <a:schemeClr val="tx1"/>
                </a:solidFill>
              </a:rPr>
              <a:t> / </a:t>
            </a:r>
            <a:r>
              <a:rPr lang="fi-FI" sz="1100" dirty="0" err="1">
                <a:solidFill>
                  <a:schemeClr val="tx1"/>
                </a:solidFill>
              </a:rPr>
              <a:t>area</a:t>
            </a:r>
            <a:endParaRPr lang="fi-FI" sz="1100" dirty="0">
              <a:solidFill>
                <a:schemeClr val="tx1"/>
              </a:solidFill>
            </a:endParaRPr>
          </a:p>
          <a:p>
            <a:pPr algn="ctr"/>
            <a:endParaRPr lang="fi-FI" sz="1100" dirty="0">
              <a:solidFill>
                <a:schemeClr val="tx1"/>
              </a:solidFill>
            </a:endParaRPr>
          </a:p>
          <a:p>
            <a:pPr algn="ctr"/>
            <a:r>
              <a:rPr lang="fi-FI" sz="1100" dirty="0">
                <a:solidFill>
                  <a:schemeClr val="tx1"/>
                </a:solidFill>
              </a:rPr>
              <a:t>In </a:t>
            </a:r>
            <a:r>
              <a:rPr lang="fi-FI" sz="1100" dirty="0" err="1">
                <a:solidFill>
                  <a:schemeClr val="tx1"/>
                </a:solidFill>
              </a:rPr>
              <a:t>this</a:t>
            </a:r>
            <a:r>
              <a:rPr lang="fi-FI" sz="1100" dirty="0">
                <a:solidFill>
                  <a:schemeClr val="tx1"/>
                </a:solidFill>
              </a:rPr>
              <a:t> case </a:t>
            </a:r>
            <a:r>
              <a:rPr lang="fi-FI" sz="1100" dirty="0" err="1">
                <a:solidFill>
                  <a:schemeClr val="tx1"/>
                </a:solidFill>
              </a:rPr>
              <a:t>Stage</a:t>
            </a:r>
            <a:r>
              <a:rPr lang="fi-FI" sz="1100" dirty="0">
                <a:solidFill>
                  <a:schemeClr val="tx1"/>
                </a:solidFill>
              </a:rPr>
              <a:t> &amp; Count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278D024-41F9-4676-93E4-5B2F82721892}"/>
              </a:ext>
            </a:extLst>
          </p:cNvPr>
          <p:cNvSpPr/>
          <p:nvPr/>
        </p:nvSpPr>
        <p:spPr>
          <a:xfrm flipH="1">
            <a:off x="9451731" y="2948569"/>
            <a:ext cx="1399442" cy="792558"/>
          </a:xfrm>
          <a:prstGeom prst="borderCallout1">
            <a:avLst>
              <a:gd name="adj1" fmla="val 73464"/>
              <a:gd name="adj2" fmla="val 111039"/>
              <a:gd name="adj3" fmla="val 268498"/>
              <a:gd name="adj4" fmla="val 27949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0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CDCBC-84C2-4E48-967C-E16B0C42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05" y="1871082"/>
            <a:ext cx="7372989" cy="36007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4510454" y="5511526"/>
            <a:ext cx="1746917" cy="915651"/>
          </a:xfrm>
          <a:prstGeom prst="borderCallout1">
            <a:avLst>
              <a:gd name="adj1" fmla="val 18750"/>
              <a:gd name="adj2" fmla="val -8333"/>
              <a:gd name="adj3" fmla="val -68620"/>
              <a:gd name="adj4" fmla="val -3690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, </a:t>
            </a:r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607-9F8E-41F6-A18D-738C0C51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95CA-17AA-4829-B54A-B5963005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95" y="2059982"/>
            <a:ext cx="5886224" cy="46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B0EE-D400-417E-B135-B099FAC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Edit</a:t>
            </a:r>
            <a:r>
              <a:rPr lang="fi-FI" dirty="0"/>
              <a:t> and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C850C-EE92-4781-8C7A-A2A9CB79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46" y="1760041"/>
            <a:ext cx="8024361" cy="4200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019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Rocker Reporting V3</vt:lpstr>
      <vt:lpstr>Prereqs</vt:lpstr>
      <vt:lpstr>Create Excel report</vt:lpstr>
      <vt:lpstr>Open report for editing</vt:lpstr>
      <vt:lpstr>Open report for editing</vt:lpstr>
      <vt:lpstr>Open report for editing</vt:lpstr>
      <vt:lpstr>Open report for editing</vt:lpstr>
      <vt:lpstr>Save template</vt:lpstr>
      <vt:lpstr>Edit and upload template</vt:lpstr>
      <vt:lpstr>Execute</vt:lpstr>
      <vt:lpstr>Excel collection reports</vt:lpstr>
      <vt:lpstr>Create collection</vt:lpstr>
      <vt:lpstr>Create collection</vt:lpstr>
      <vt:lpstr>Execute report and open Excel for editing</vt:lpstr>
      <vt:lpstr>Use empty Sheet and add some formulas</vt:lpstr>
      <vt:lpstr>Take data with VLOOKUP</vt:lpstr>
      <vt:lpstr>Save as template, upload template and execute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35</cp:revision>
  <dcterms:created xsi:type="dcterms:W3CDTF">2020-01-28T08:52:24Z</dcterms:created>
  <dcterms:modified xsi:type="dcterms:W3CDTF">2021-01-26T10:26:30Z</dcterms:modified>
</cp:coreProperties>
</file>