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97" r:id="rId4"/>
    <p:sldId id="285" r:id="rId5"/>
    <p:sldId id="286" r:id="rId6"/>
    <p:sldId id="298" r:id="rId7"/>
    <p:sldId id="288" r:id="rId8"/>
    <p:sldId id="291" r:id="rId9"/>
    <p:sldId id="299" r:id="rId10"/>
    <p:sldId id="292" r:id="rId11"/>
    <p:sldId id="29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45EAFD0-4625-4717-A7E4-EFF881F9E981}"/>
    <pc:docChg chg="modSld">
      <pc:chgData name="Antti Kärki" userId="ab9f1eaf7ee70c5c" providerId="LiveId" clId="{245EAFD0-4625-4717-A7E4-EFF881F9E981}" dt="2020-03-19T08:51:24.910" v="34" actId="1076"/>
      <pc:docMkLst>
        <pc:docMk/>
      </pc:docMkLst>
      <pc:sldChg chg="addSp modSp">
        <pc:chgData name="Antti Kärki" userId="ab9f1eaf7ee70c5c" providerId="LiveId" clId="{245EAFD0-4625-4717-A7E4-EFF881F9E981}" dt="2020-03-19T08:51:24.910" v="34" actId="1076"/>
        <pc:sldMkLst>
          <pc:docMk/>
          <pc:sldMk cId="3807908021" sldId="297"/>
        </pc:sldMkLst>
        <pc:spChg chg="mod">
          <ac:chgData name="Antti Kärki" userId="ab9f1eaf7ee70c5c" providerId="LiveId" clId="{245EAFD0-4625-4717-A7E4-EFF881F9E981}" dt="2020-03-19T08:43:15.677" v="31" actId="113"/>
          <ac:spMkLst>
            <pc:docMk/>
            <pc:sldMk cId="3807908021" sldId="297"/>
            <ac:spMk id="3" creationId="{3918CC8C-D3F1-4384-9FB8-E0738C7F621C}"/>
          </ac:spMkLst>
        </pc:spChg>
        <pc:picChg chg="add mod">
          <ac:chgData name="Antti Kärki" userId="ab9f1eaf7ee70c5c" providerId="LiveId" clId="{245EAFD0-4625-4717-A7E4-EFF881F9E981}" dt="2020-03-19T08:51:24.910" v="34" actId="1076"/>
          <ac:picMkLst>
            <pc:docMk/>
            <pc:sldMk cId="3807908021" sldId="297"/>
            <ac:picMk id="4" creationId="{4FE2E240-C7D2-41A4-B767-25D6BBEE33FE}"/>
          </ac:picMkLst>
        </pc:picChg>
      </pc:sldChg>
    </pc:docChg>
  </pc:docChgLst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BF661082-BE8A-4C72-83E5-4795344B30AD}"/>
    <pc:docChg chg="custSel delSld modSld">
      <pc:chgData name="Antti Kärki" userId="ab9f1eaf7ee70c5c" providerId="LiveId" clId="{BF661082-BE8A-4C72-83E5-4795344B30AD}" dt="2020-03-19T09:46:19.292" v="17" actId="207"/>
      <pc:docMkLst>
        <pc:docMk/>
      </pc:docMkLst>
      <pc:sldChg chg="addSp modSp">
        <pc:chgData name="Antti Kärki" userId="ab9f1eaf7ee70c5c" providerId="LiveId" clId="{BF661082-BE8A-4C72-83E5-4795344B30AD}" dt="2020-03-19T09:46:19.292" v="17" actId="207"/>
        <pc:sldMkLst>
          <pc:docMk/>
          <pc:sldMk cId="305823356" sldId="285"/>
        </pc:sldMkLst>
        <pc:spChg chg="add mod">
          <ac:chgData name="Antti Kärki" userId="ab9f1eaf7ee70c5c" providerId="LiveId" clId="{BF661082-BE8A-4C72-83E5-4795344B30AD}" dt="2020-03-19T09:46:19.292" v="17" actId="207"/>
          <ac:spMkLst>
            <pc:docMk/>
            <pc:sldMk cId="305823356" sldId="285"/>
            <ac:spMk id="4" creationId="{6DF4274D-5402-4E4E-AB6B-505BC9B2E0F2}"/>
          </ac:spMkLst>
        </pc:spChg>
      </pc:sldChg>
      <pc:sldChg chg="del">
        <pc:chgData name="Antti Kärki" userId="ab9f1eaf7ee70c5c" providerId="LiveId" clId="{BF661082-BE8A-4C72-83E5-4795344B30AD}" dt="2020-03-19T09:45:29.287" v="0" actId="2696"/>
        <pc:sldMkLst>
          <pc:docMk/>
          <pc:sldMk cId="2410279594" sldId="296"/>
        </pc:sldMkLst>
      </pc:sld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 dirty="0"/>
              <a:t> Reporting v3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Guide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EC6BD-6A06-4DB5-B7EB-6DE2133E2FAE}"/>
              </a:ext>
            </a:extLst>
          </p:cNvPr>
          <p:cNvSpPr txBox="1"/>
          <p:nvPr/>
        </p:nvSpPr>
        <p:spPr>
          <a:xfrm>
            <a:off x="6890046" y="448411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 dirty="0"/>
              <a:t>If </a:t>
            </a:r>
            <a:r>
              <a:rPr lang="fi-FI" sz="3600" dirty="0" err="1"/>
              <a:t>something</a:t>
            </a:r>
            <a:r>
              <a:rPr lang="fi-FI" sz="3600" dirty="0"/>
              <a:t> </a:t>
            </a:r>
            <a:r>
              <a:rPr lang="fi-FI" sz="3600" dirty="0" err="1"/>
              <a:t>goes</a:t>
            </a:r>
            <a:r>
              <a:rPr lang="fi-FI" sz="3600" dirty="0"/>
              <a:t> </a:t>
            </a:r>
            <a:r>
              <a:rPr lang="fi-FI" sz="3600" dirty="0" err="1"/>
              <a:t>wrong</a:t>
            </a:r>
            <a:endParaRPr lang="en-US" sz="3600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 fontScale="90000"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13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14</a:t>
            </a:r>
            <a:br>
              <a:rPr lang="fi-FI" dirty="0"/>
            </a:br>
            <a:r>
              <a:rPr lang="fi-FI" dirty="0"/>
              <a:t>Linux / Unix &amp; Windows </a:t>
            </a:r>
            <a:r>
              <a:rPr lang="fi-FI" dirty="0" err="1"/>
              <a:t>platforms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OK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</a:t>
            </a:r>
            <a:r>
              <a:rPr lang="fi-FI" dirty="0"/>
              <a:t> some Python </a:t>
            </a:r>
            <a:r>
              <a:rPr lang="fi-FI" dirty="0" err="1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fi-FI" sz="2000" dirty="0" err="1"/>
              <a:t>apt</a:t>
            </a:r>
            <a:r>
              <a:rPr lang="fi-FI" sz="2000" dirty="0"/>
              <a:t> </a:t>
            </a:r>
            <a:r>
              <a:rPr lang="fi-FI" sz="2000" dirty="0" err="1"/>
              <a:t>install</a:t>
            </a:r>
            <a:r>
              <a:rPr lang="fi-FI" sz="2000" dirty="0"/>
              <a:t> python3-pip</a:t>
            </a:r>
          </a:p>
          <a:p>
            <a:r>
              <a:rPr lang="fi-FI" sz="2000" dirty="0"/>
              <a:t>pip3 </a:t>
            </a:r>
            <a:r>
              <a:rPr lang="fi-FI" sz="2000" dirty="0" err="1"/>
              <a:t>install</a:t>
            </a:r>
            <a:r>
              <a:rPr lang="fi-FI" sz="2000" dirty="0"/>
              <a:t> </a:t>
            </a:r>
            <a:r>
              <a:rPr lang="fi-FI" sz="2000" dirty="0" err="1"/>
              <a:t>openpyxl</a:t>
            </a:r>
            <a:endParaRPr lang="fi-FI" sz="2000" dirty="0"/>
          </a:p>
          <a:p>
            <a:r>
              <a:rPr lang="en-US" sz="2000" dirty="0"/>
              <a:t>pip3 install pandas</a:t>
            </a:r>
          </a:p>
          <a:p>
            <a:r>
              <a:rPr lang="en-US" sz="2000" dirty="0"/>
              <a:t>Pip3 install </a:t>
            </a:r>
            <a:r>
              <a:rPr lang="en-US" sz="2000" dirty="0" err="1"/>
              <a:t>pythpn</a:t>
            </a:r>
            <a:r>
              <a:rPr lang="en-US" sz="2000" dirty="0"/>
              <a:t>-pptx</a:t>
            </a:r>
          </a:p>
          <a:p>
            <a:r>
              <a:rPr lang="en-US" sz="2000" dirty="0"/>
              <a:t>Install needed database drivers</a:t>
            </a:r>
          </a:p>
          <a:p>
            <a:pPr lvl="1"/>
            <a:r>
              <a:rPr lang="en-US" sz="1800" dirty="0"/>
              <a:t>By default Odoo’s </a:t>
            </a:r>
            <a:r>
              <a:rPr lang="en-US" sz="1800" dirty="0" err="1"/>
              <a:t>postgresql</a:t>
            </a:r>
            <a:r>
              <a:rPr lang="en-US" sz="1800" dirty="0"/>
              <a:t> database drivers exist</a:t>
            </a:r>
          </a:p>
          <a:p>
            <a:pPr lvl="1"/>
            <a:r>
              <a:rPr lang="en-US" sz="1800" dirty="0"/>
              <a:t>You just need to create reporting user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250937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&amp;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0F2-5A13-4675-90D2-C28BA0BE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reporting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for </a:t>
            </a:r>
            <a:r>
              <a:rPr lang="fi-FI" dirty="0" err="1"/>
              <a:t>Odoo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473F-B7E0-446C-8CB5-C8D1441B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-u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createuser</a:t>
            </a:r>
            <a:r>
              <a:rPr lang="en-US" dirty="0"/>
              <a:t> --login --</a:t>
            </a:r>
            <a:r>
              <a:rPr lang="en-US" dirty="0" err="1"/>
              <a:t>pwprompt</a:t>
            </a:r>
            <a:r>
              <a:rPr lang="en-US" dirty="0"/>
              <a:t> rocker</a:t>
            </a:r>
          </a:p>
          <a:p>
            <a:endParaRPr lang="en-US" dirty="0"/>
          </a:p>
          <a:p>
            <a:r>
              <a:rPr lang="en-US" dirty="0"/>
              <a:t>login with user </a:t>
            </a:r>
            <a:r>
              <a:rPr lang="en-US" dirty="0" err="1"/>
              <a:t>odoo</a:t>
            </a:r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psql</a:t>
            </a:r>
            <a:r>
              <a:rPr lang="en-US" dirty="0"/>
              <a:t>, then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database_name</a:t>
            </a:r>
            <a:r>
              <a:rPr lang="en-US" dirty="0"/>
              <a:t> TO username;</a:t>
            </a:r>
          </a:p>
          <a:p>
            <a:pPr lvl="1"/>
            <a:r>
              <a:rPr lang="en-US" dirty="0"/>
              <a:t>GRANT SELECT ON ALL TABLES IN SCHEMA name TO username;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odoo</a:t>
            </a:r>
            <a:r>
              <a:rPr lang="en-US" dirty="0"/>
              <a:t> TO rocker;</a:t>
            </a:r>
          </a:p>
          <a:p>
            <a:pPr lvl="1"/>
            <a:r>
              <a:rPr lang="en-US" dirty="0"/>
              <a:t>GRANT SELECT ON ALL TABLES IN SCHEMA "public" TO rocker;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</a:t>
            </a:r>
            <a:r>
              <a:rPr lang="en-US" dirty="0" err="1"/>
              <a:t>odoo</a:t>
            </a:r>
            <a:r>
              <a:rPr lang="en-US" dirty="0"/>
              <a:t> restart</a:t>
            </a:r>
          </a:p>
          <a:p>
            <a:pPr lvl="1"/>
            <a:r>
              <a:rPr lang="en-US" dirty="0"/>
              <a:t>Works in Ubuntu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C:\Program Files (x86)\Odoo 12.0\python\Scripts&gt;</a:t>
            </a:r>
            <a:r>
              <a:rPr lang="en-US" sz="1700" b="1" dirty="0"/>
              <a:t>pip install </a:t>
            </a:r>
            <a:r>
              <a:rPr lang="en-US" sz="1700" b="1" dirty="0" err="1"/>
              <a:t>pyodbc</a:t>
            </a:r>
            <a:endParaRPr lang="fi-FI" sz="1700" b="1" dirty="0"/>
          </a:p>
          <a:p>
            <a:pPr>
              <a:lnSpc>
                <a:spcPct val="90000"/>
              </a:lnSpc>
            </a:pPr>
            <a:r>
              <a:rPr lang="fi-FI" sz="1700" dirty="0"/>
              <a:t>Select </a:t>
            </a:r>
            <a:r>
              <a:rPr lang="fi-FI" sz="1700" dirty="0" err="1"/>
              <a:t>Databases</a:t>
            </a:r>
            <a:r>
              <a:rPr lang="fi-FI" sz="1700" dirty="0"/>
              <a:t> </a:t>
            </a:r>
            <a:r>
              <a:rPr lang="fi-FI" sz="1700" dirty="0" err="1"/>
              <a:t>from</a:t>
            </a:r>
            <a:r>
              <a:rPr lang="fi-FI" sz="1700" dirty="0"/>
              <a:t> menu</a:t>
            </a:r>
          </a:p>
          <a:p>
            <a:pPr>
              <a:lnSpc>
                <a:spcPct val="90000"/>
              </a:lnSpc>
            </a:pPr>
            <a:r>
              <a:rPr lang="fi-FI" sz="1700" dirty="0" err="1"/>
              <a:t>Create</a:t>
            </a:r>
            <a:r>
              <a:rPr lang="fi-FI" sz="1700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Select </a:t>
            </a:r>
            <a:r>
              <a:rPr lang="en-US" sz="1700" dirty="0" err="1"/>
              <a:t>SQLServer</a:t>
            </a:r>
            <a:r>
              <a:rPr lang="en-US" sz="1700" dirty="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Save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Test connection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BEE01-2ECC-432A-9ED1-38E16AA1AFE9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75F-EEAF-4EBA-B105-C46F65E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Ubuntu</a:t>
            </a:r>
            <a:r>
              <a:rPr lang="fi-FI" dirty="0"/>
              <a:t> </a:t>
            </a:r>
            <a:r>
              <a:rPr lang="fi-FI" dirty="0" err="1"/>
              <a:t>SQLServer</a:t>
            </a:r>
            <a:r>
              <a:rPr lang="fi-FI" dirty="0"/>
              <a:t> / ODBC </a:t>
            </a:r>
            <a:r>
              <a:rPr lang="fi-FI" dirty="0" err="1"/>
              <a:t>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728-42FF-4C5C-AF9D-BFDC6180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48" y="1904999"/>
            <a:ext cx="9645228" cy="4420565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curl https://packages.microsoft.com/config/ubuntu/20.04/prod.list | </a:t>
            </a:r>
            <a:r>
              <a:rPr lang="en-US" sz="2300" dirty="0" err="1"/>
              <a:t>sudo</a:t>
            </a:r>
            <a:r>
              <a:rPr lang="en-US" sz="2300" dirty="0"/>
              <a:t> tee /</a:t>
            </a:r>
            <a:r>
              <a:rPr lang="en-US" sz="2300" dirty="0" err="1"/>
              <a:t>etc</a:t>
            </a:r>
            <a:r>
              <a:rPr lang="en-US" sz="2300" dirty="0"/>
              <a:t>/apt/</a:t>
            </a:r>
            <a:r>
              <a:rPr lang="en-US" sz="2300" dirty="0" err="1"/>
              <a:t>sources.list.d</a:t>
            </a:r>
            <a:r>
              <a:rPr lang="en-US" sz="2300" dirty="0"/>
              <a:t>/</a:t>
            </a:r>
            <a:r>
              <a:rPr lang="en-US" sz="2300" dirty="0" err="1"/>
              <a:t>msprod.list</a:t>
            </a:r>
            <a:endParaRPr lang="en-US" sz="2300" dirty="0"/>
          </a:p>
          <a:p>
            <a:r>
              <a:rPr lang="en-US" sz="2300" dirty="0" err="1"/>
              <a:t>sudo</a:t>
            </a:r>
            <a:r>
              <a:rPr lang="en-US" sz="2300" dirty="0"/>
              <a:t> apt-get update </a:t>
            </a:r>
          </a:p>
          <a:p>
            <a:r>
              <a:rPr lang="en-US" sz="2300" dirty="0" err="1"/>
              <a:t>sudo</a:t>
            </a:r>
            <a:r>
              <a:rPr lang="en-US" sz="2300" dirty="0"/>
              <a:t> apt-get install </a:t>
            </a:r>
            <a:r>
              <a:rPr lang="en-US" sz="2300" dirty="0" err="1"/>
              <a:t>mssql</a:t>
            </a:r>
            <a:r>
              <a:rPr lang="en-US" sz="2300" dirty="0"/>
              <a:t>-tools </a:t>
            </a:r>
            <a:r>
              <a:rPr lang="en-US" sz="2300" dirty="0" err="1"/>
              <a:t>unixodbc</a:t>
            </a:r>
            <a:r>
              <a:rPr lang="en-US" sz="2300" dirty="0"/>
              <a:t>-dev</a:t>
            </a:r>
          </a:p>
          <a:p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bash_profile</a:t>
            </a:r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bashrc</a:t>
            </a:r>
            <a:br>
              <a:rPr lang="en-US" sz="2300" dirty="0"/>
            </a:br>
            <a:r>
              <a:rPr lang="en-US" sz="2300" dirty="0"/>
              <a:t>source ~/.</a:t>
            </a:r>
            <a:r>
              <a:rPr lang="en-US" sz="2300" dirty="0" err="1"/>
              <a:t>bashrc</a:t>
            </a:r>
            <a:r>
              <a:rPr lang="en-US" sz="2300" dirty="0"/>
              <a:t>'</a:t>
            </a:r>
          </a:p>
          <a:p>
            <a:endParaRPr lang="en-US" sz="2300" dirty="0"/>
          </a:p>
          <a:p>
            <a:r>
              <a:rPr lang="en-US" sz="2300" dirty="0" err="1"/>
              <a:t>sqlcmd</a:t>
            </a:r>
            <a:r>
              <a:rPr lang="en-US" sz="2300" dirty="0"/>
              <a:t> -S localhost -U SA -P '&lt;</a:t>
            </a:r>
            <a:r>
              <a:rPr lang="en-US" sz="2300" dirty="0" err="1"/>
              <a:t>YourPassword</a:t>
            </a:r>
            <a:r>
              <a:rPr lang="en-US" sz="2300" dirty="0"/>
              <a:t>&gt;’</a:t>
            </a:r>
          </a:p>
          <a:p>
            <a:r>
              <a:rPr lang="en-US" sz="2300" dirty="0"/>
              <a:t>Test connection</a:t>
            </a:r>
          </a:p>
          <a:p>
            <a:pPr lvl="1"/>
            <a:r>
              <a:rPr lang="en-US" sz="2100" dirty="0" err="1"/>
              <a:t>sqlcmd</a:t>
            </a:r>
            <a:r>
              <a:rPr lang="en-US" sz="2100" dirty="0"/>
              <a:t> -S 192.168.1.88 -U </a:t>
            </a:r>
            <a:r>
              <a:rPr lang="en-US" sz="2100" dirty="0" err="1"/>
              <a:t>sa</a:t>
            </a:r>
            <a:r>
              <a:rPr lang="en-US" sz="2100" dirty="0"/>
              <a:t> –P </a:t>
            </a:r>
            <a:r>
              <a:rPr lang="en-US" sz="2100" dirty="0" err="1"/>
              <a:t>sapwd</a:t>
            </a:r>
            <a:endParaRPr lang="en-US" sz="21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2A75-1040-4D80-A2BD-2D2D5ED7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43" y="4618299"/>
            <a:ext cx="2457171" cy="20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9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711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Rocker Reporting v3</vt:lpstr>
      <vt:lpstr>Install Odoo 12 or Odoo 13 or Odoo 14 Linux / Unix &amp; Windows platforms are all OK</vt:lpstr>
      <vt:lpstr>Install some Python packages</vt:lpstr>
      <vt:lpstr>Download and install rocker_app</vt:lpstr>
      <vt:lpstr>Install Rocker module</vt:lpstr>
      <vt:lpstr>Create reporting user for Odoo</vt:lpstr>
      <vt:lpstr>Create database / datasource for PostgreSQL ( Odoo)</vt:lpstr>
      <vt:lpstr>Create database / datasource for SQLServer / ODBC</vt:lpstr>
      <vt:lpstr>Ubuntu SQLServer / ODBC drivers</vt:lpstr>
      <vt:lpstr>Create database / datasource for MySQL or MariaDB</vt:lpstr>
      <vt:lpstr>Create database / datasource for Oracle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26</cp:revision>
  <dcterms:created xsi:type="dcterms:W3CDTF">2020-01-28T08:52:24Z</dcterms:created>
  <dcterms:modified xsi:type="dcterms:W3CDTF">2021-01-25T16:17:36Z</dcterms:modified>
</cp:coreProperties>
</file>