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97" r:id="rId4"/>
    <p:sldId id="307" r:id="rId5"/>
    <p:sldId id="301" r:id="rId6"/>
    <p:sldId id="302" r:id="rId7"/>
    <p:sldId id="303" r:id="rId8"/>
    <p:sldId id="285" r:id="rId9"/>
    <p:sldId id="286" r:id="rId10"/>
    <p:sldId id="298" r:id="rId11"/>
    <p:sldId id="288" r:id="rId12"/>
    <p:sldId id="291" r:id="rId13"/>
    <p:sldId id="299" r:id="rId14"/>
    <p:sldId id="292" r:id="rId15"/>
    <p:sldId id="300" r:id="rId16"/>
    <p:sldId id="294" r:id="rId17"/>
    <p:sldId id="306" r:id="rId18"/>
    <p:sldId id="305" r:id="rId19"/>
    <p:sldId id="30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AFD0-4625-4717-A7E4-EFF881F9E981}" v="1" dt="2020-03-19T08:51:18.990"/>
    <p1510:client id="{BF661082-BE8A-4C72-83E5-4795344B30AD}" v="2" dt="2020-03-19T09:46:1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21.10.2021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x-oracle.readthedocs.io/en/latest/user_guide/installation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utingforgeeks.com/how-to-install-odoo-on-ubuntu-linux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doo.com/page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Rocker</a:t>
            </a:r>
            <a:r>
              <a:rPr lang="fi-FI" dirty="0"/>
              <a:t> Reporting v3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3600" dirty="0" err="1"/>
              <a:t>Installation</a:t>
            </a:r>
            <a:r>
              <a:rPr lang="fi-FI" sz="3600" dirty="0"/>
              <a:t> Guide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C0F2-5A13-4675-90D2-C28BA0BE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in </a:t>
            </a:r>
            <a:r>
              <a:rPr lang="fi-FI" dirty="0" err="1"/>
              <a:t>Rocker_app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reporting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for </a:t>
            </a:r>
            <a:r>
              <a:rPr lang="fi-FI" dirty="0" err="1"/>
              <a:t>Odoo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473F-B7E0-446C-8CB5-C8D1441B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23280"/>
            <a:ext cx="8915400" cy="40222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-u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 err="1"/>
              <a:t>createuser</a:t>
            </a:r>
            <a:r>
              <a:rPr lang="en-US" dirty="0"/>
              <a:t> --login --</a:t>
            </a:r>
            <a:r>
              <a:rPr lang="en-US" dirty="0" err="1"/>
              <a:t>pwprompt</a:t>
            </a:r>
            <a:r>
              <a:rPr lang="en-US" dirty="0"/>
              <a:t> rocker</a:t>
            </a:r>
          </a:p>
          <a:p>
            <a:endParaRPr lang="en-US" dirty="0"/>
          </a:p>
          <a:p>
            <a:r>
              <a:rPr lang="en-US" dirty="0"/>
              <a:t>login with user </a:t>
            </a:r>
            <a:r>
              <a:rPr lang="en-US" dirty="0" err="1"/>
              <a:t>odoo</a:t>
            </a:r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psql</a:t>
            </a:r>
            <a:r>
              <a:rPr lang="en-US" dirty="0"/>
              <a:t>, then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database_name</a:t>
            </a:r>
            <a:r>
              <a:rPr lang="en-US" dirty="0"/>
              <a:t> TO username;</a:t>
            </a:r>
          </a:p>
          <a:p>
            <a:pPr lvl="1"/>
            <a:r>
              <a:rPr lang="en-US" dirty="0"/>
              <a:t>GRANT SELECT ON ALL TABLES IN SCHEMA name TO username;</a:t>
            </a:r>
          </a:p>
          <a:p>
            <a:pPr lvl="1"/>
            <a:r>
              <a:rPr lang="en-US" dirty="0"/>
              <a:t>GRANT CONNECT ON DATABASE </a:t>
            </a:r>
            <a:r>
              <a:rPr lang="en-US" dirty="0" err="1"/>
              <a:t>odoo</a:t>
            </a:r>
            <a:r>
              <a:rPr lang="en-US" dirty="0"/>
              <a:t> TO rocker;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service </a:t>
            </a:r>
            <a:r>
              <a:rPr lang="en-US" dirty="0" err="1"/>
              <a:t>odoo</a:t>
            </a:r>
            <a:r>
              <a:rPr lang="en-US" dirty="0"/>
              <a:t> restart</a:t>
            </a:r>
          </a:p>
          <a:p>
            <a:pPr lvl="1"/>
            <a:r>
              <a:rPr lang="en-US" dirty="0"/>
              <a:t>Works in Ubuntu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3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C:\Program Files (x86)\Odoo 12.0\python\Scripts&gt;</a:t>
            </a:r>
            <a:r>
              <a:rPr lang="en-US" sz="1700" b="1" dirty="0"/>
              <a:t>pip install </a:t>
            </a:r>
            <a:r>
              <a:rPr lang="en-US" sz="1700" b="1" dirty="0" err="1"/>
              <a:t>pyodbc</a:t>
            </a:r>
            <a:endParaRPr lang="fi-FI" sz="1700" b="1" dirty="0"/>
          </a:p>
          <a:p>
            <a:pPr>
              <a:lnSpc>
                <a:spcPct val="90000"/>
              </a:lnSpc>
            </a:pPr>
            <a:r>
              <a:rPr lang="fi-FI" sz="1700" dirty="0"/>
              <a:t>Select </a:t>
            </a:r>
            <a:r>
              <a:rPr lang="fi-FI" sz="1700" dirty="0" err="1"/>
              <a:t>Databases</a:t>
            </a:r>
            <a:r>
              <a:rPr lang="fi-FI" sz="1700" dirty="0"/>
              <a:t> </a:t>
            </a:r>
            <a:r>
              <a:rPr lang="fi-FI" sz="1700" dirty="0" err="1"/>
              <a:t>from</a:t>
            </a:r>
            <a:r>
              <a:rPr lang="fi-FI" sz="1700" dirty="0"/>
              <a:t> menu</a:t>
            </a:r>
          </a:p>
          <a:p>
            <a:pPr>
              <a:lnSpc>
                <a:spcPct val="90000"/>
              </a:lnSpc>
            </a:pPr>
            <a:r>
              <a:rPr lang="fi-FI" sz="1700" dirty="0" err="1"/>
              <a:t>Create</a:t>
            </a:r>
            <a:r>
              <a:rPr lang="fi-FI" sz="1700" dirty="0"/>
              <a:t>…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Select </a:t>
            </a:r>
            <a:r>
              <a:rPr lang="en-US" sz="1700" dirty="0" err="1"/>
              <a:t>SQLServer</a:t>
            </a:r>
            <a:r>
              <a:rPr lang="en-US" sz="1700" dirty="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Save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Test connection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BEE01-2ECC-432A-9ED1-38E16AA1AFE9}"/>
              </a:ext>
            </a:extLst>
          </p:cNvPr>
          <p:cNvSpPr txBox="1"/>
          <p:nvPr/>
        </p:nvSpPr>
        <p:spPr>
          <a:xfrm>
            <a:off x="6890046" y="54951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375F-EEAF-4EBA-B105-C46F65E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Ubuntu</a:t>
            </a:r>
            <a:r>
              <a:rPr lang="fi-FI" dirty="0"/>
              <a:t> </a:t>
            </a:r>
            <a:r>
              <a:rPr lang="fi-FI" dirty="0" err="1"/>
              <a:t>SQLServer</a:t>
            </a:r>
            <a:r>
              <a:rPr lang="fi-FI" dirty="0"/>
              <a:t> / ODBC </a:t>
            </a:r>
            <a:r>
              <a:rPr lang="fi-FI" dirty="0" err="1"/>
              <a:t>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728-42FF-4C5C-AF9D-BFDC6180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848" y="1904999"/>
            <a:ext cx="9645228" cy="4420565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curl https://packages.microsoft.com/config/ubuntu/20.04/prod.list | </a:t>
            </a:r>
            <a:r>
              <a:rPr lang="en-US" sz="2300" dirty="0" err="1"/>
              <a:t>sudo</a:t>
            </a:r>
            <a:r>
              <a:rPr lang="en-US" sz="2300" dirty="0"/>
              <a:t> tee /</a:t>
            </a:r>
            <a:r>
              <a:rPr lang="en-US" sz="2300" dirty="0" err="1"/>
              <a:t>etc</a:t>
            </a:r>
            <a:r>
              <a:rPr lang="en-US" sz="2300" dirty="0"/>
              <a:t>/apt/</a:t>
            </a:r>
            <a:r>
              <a:rPr lang="en-US" sz="2300" dirty="0" err="1"/>
              <a:t>sources.list.d</a:t>
            </a:r>
            <a:r>
              <a:rPr lang="en-US" sz="2300" dirty="0"/>
              <a:t>/</a:t>
            </a:r>
            <a:r>
              <a:rPr lang="en-US" sz="2300" dirty="0" err="1"/>
              <a:t>msprod.list</a:t>
            </a:r>
            <a:endParaRPr lang="en-US" sz="2300" dirty="0"/>
          </a:p>
          <a:p>
            <a:r>
              <a:rPr lang="en-US" sz="2300" dirty="0" err="1"/>
              <a:t>sudo</a:t>
            </a:r>
            <a:r>
              <a:rPr lang="en-US" sz="2300" dirty="0"/>
              <a:t> apt-get update </a:t>
            </a:r>
          </a:p>
          <a:p>
            <a:r>
              <a:rPr lang="en-US" sz="2300" dirty="0" err="1"/>
              <a:t>sudo</a:t>
            </a:r>
            <a:r>
              <a:rPr lang="en-US" sz="2300" dirty="0"/>
              <a:t> apt-get install </a:t>
            </a:r>
            <a:r>
              <a:rPr lang="en-US" sz="2300" dirty="0" err="1"/>
              <a:t>mssql</a:t>
            </a:r>
            <a:r>
              <a:rPr lang="en-US" sz="2300" dirty="0"/>
              <a:t>-tools </a:t>
            </a:r>
            <a:r>
              <a:rPr lang="en-US" sz="2300" dirty="0" err="1"/>
              <a:t>unixodbc</a:t>
            </a:r>
            <a:r>
              <a:rPr lang="en-US" sz="2300" dirty="0"/>
              <a:t>-dev</a:t>
            </a:r>
          </a:p>
          <a:p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bash_profile</a:t>
            </a:r>
            <a:endParaRPr lang="en-US" sz="2300" dirty="0"/>
          </a:p>
          <a:p>
            <a:r>
              <a:rPr lang="en-US" sz="2300" dirty="0"/>
              <a:t>echo 'export PATH="$PATH:/opt/</a:t>
            </a:r>
            <a:r>
              <a:rPr lang="en-US" sz="2300" dirty="0" err="1"/>
              <a:t>mssql</a:t>
            </a:r>
            <a:r>
              <a:rPr lang="en-US" sz="2300" dirty="0"/>
              <a:t>-tools/bin"' &gt;&gt; ~/.</a:t>
            </a:r>
            <a:r>
              <a:rPr lang="en-US" sz="2300" dirty="0" err="1"/>
              <a:t>bashrc</a:t>
            </a:r>
            <a:br>
              <a:rPr lang="en-US" sz="2300" dirty="0"/>
            </a:br>
            <a:r>
              <a:rPr lang="en-US" sz="2300" dirty="0"/>
              <a:t>source ~/.</a:t>
            </a:r>
            <a:r>
              <a:rPr lang="en-US" sz="2300" dirty="0" err="1"/>
              <a:t>bashrc</a:t>
            </a:r>
            <a:r>
              <a:rPr lang="en-US" sz="2300" dirty="0"/>
              <a:t>'</a:t>
            </a:r>
          </a:p>
          <a:p>
            <a:endParaRPr lang="en-US" sz="2300" dirty="0"/>
          </a:p>
          <a:p>
            <a:r>
              <a:rPr lang="en-US" sz="2300" dirty="0" err="1"/>
              <a:t>sqlcmd</a:t>
            </a:r>
            <a:r>
              <a:rPr lang="en-US" sz="2300" dirty="0"/>
              <a:t> -S localhost -U SA -P '&lt;</a:t>
            </a:r>
            <a:r>
              <a:rPr lang="en-US" sz="2300" dirty="0" err="1"/>
              <a:t>YourPassword</a:t>
            </a:r>
            <a:r>
              <a:rPr lang="en-US" sz="2300" dirty="0"/>
              <a:t>&gt;’</a:t>
            </a:r>
          </a:p>
          <a:p>
            <a:r>
              <a:rPr lang="en-US" sz="2300" dirty="0"/>
              <a:t>Test connection</a:t>
            </a:r>
          </a:p>
          <a:p>
            <a:pPr lvl="1"/>
            <a:r>
              <a:rPr lang="en-US" sz="2100" dirty="0" err="1"/>
              <a:t>sqlcmd</a:t>
            </a:r>
            <a:r>
              <a:rPr lang="en-US" sz="2100" dirty="0"/>
              <a:t> -S 192.168.1.88 -U </a:t>
            </a:r>
            <a:r>
              <a:rPr lang="en-US" sz="2100" dirty="0" err="1"/>
              <a:t>sa</a:t>
            </a:r>
            <a:r>
              <a:rPr lang="en-US" sz="2100" dirty="0"/>
              <a:t> –P </a:t>
            </a:r>
            <a:r>
              <a:rPr lang="en-US" sz="2100" dirty="0" err="1"/>
              <a:t>sapwd</a:t>
            </a:r>
            <a:endParaRPr lang="en-US" sz="21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2A75-1040-4D80-A2BD-2D2D5ED7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43" y="4618299"/>
            <a:ext cx="2457171" cy="20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EC6BD-6A06-4DB5-B7EB-6DE2133E2FAE}"/>
              </a:ext>
            </a:extLst>
          </p:cNvPr>
          <p:cNvSpPr txBox="1"/>
          <p:nvPr/>
        </p:nvSpPr>
        <p:spPr>
          <a:xfrm>
            <a:off x="6890046" y="448411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800" err="1"/>
              <a:t>Ubuntu</a:t>
            </a:r>
            <a:r>
              <a:rPr lang="fi-FI" sz="2800"/>
              <a:t> / </a:t>
            </a:r>
            <a:r>
              <a:rPr lang="fi-FI" sz="2800" err="1"/>
              <a:t>datasource</a:t>
            </a:r>
            <a:r>
              <a:rPr lang="fi-FI" sz="2800"/>
              <a:t> for MySQL </a:t>
            </a:r>
            <a:r>
              <a:rPr lang="fi-FI" sz="2800" err="1"/>
              <a:t>or</a:t>
            </a:r>
            <a:r>
              <a:rPr lang="fi-FI" sz="2800"/>
              <a:t> </a:t>
            </a:r>
            <a:r>
              <a:rPr lang="fi-FI" sz="2800" err="1"/>
              <a:t>MariaDB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sudo apt-get update</a:t>
            </a:r>
          </a:p>
          <a:p>
            <a:pPr>
              <a:lnSpc>
                <a:spcPct val="90000"/>
              </a:lnSpc>
            </a:pPr>
            <a:r>
              <a:rPr lang="en-US" sz="1300"/>
              <a:t>sudo apt-get install mysql-client</a:t>
            </a:r>
          </a:p>
          <a:p>
            <a:pPr>
              <a:lnSpc>
                <a:spcPct val="90000"/>
              </a:lnSpc>
            </a:pPr>
            <a:r>
              <a:rPr lang="en-US" sz="1300"/>
              <a:t>pip3 install mysql-connector</a:t>
            </a:r>
          </a:p>
          <a:p>
            <a:pPr>
              <a:lnSpc>
                <a:spcPct val="90000"/>
              </a:lnSpc>
            </a:pPr>
            <a:r>
              <a:rPr lang="en-US" sz="1300"/>
              <a:t>Test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mysql -u root -p -h 127.0.0.1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mysql -u root -p -h 192.168.1.88</a:t>
            </a:r>
          </a:p>
          <a:p>
            <a:pPr>
              <a:lnSpc>
                <a:spcPct val="90000"/>
              </a:lnSpc>
            </a:pPr>
            <a:r>
              <a:rPr lang="fi-FI" sz="13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300"/>
              <a:t>Create…</a:t>
            </a:r>
          </a:p>
          <a:p>
            <a:pPr>
              <a:lnSpc>
                <a:spcPct val="90000"/>
              </a:lnSpc>
            </a:pPr>
            <a:r>
              <a:rPr lang="en-US" sz="13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300"/>
              <a:t>Save</a:t>
            </a:r>
          </a:p>
          <a:p>
            <a:pPr>
              <a:lnSpc>
                <a:spcPct val="90000"/>
              </a:lnSpc>
            </a:pPr>
            <a:r>
              <a:rPr lang="en-US" sz="1300"/>
              <a:t>Test connection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66" y="640081"/>
            <a:ext cx="3306430" cy="2545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3347209"/>
            <a:ext cx="3360173" cy="2545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194" y="1747237"/>
            <a:ext cx="3394926" cy="3038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7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852" y="1670922"/>
            <a:ext cx="3236738" cy="24670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6D34B-8DB0-4B10-A123-D1B8173E8B52}"/>
              </a:ext>
            </a:extLst>
          </p:cNvPr>
          <p:cNvSpPr txBox="1"/>
          <p:nvPr/>
        </p:nvSpPr>
        <p:spPr>
          <a:xfrm>
            <a:off x="6890046" y="540727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863" y="725393"/>
            <a:ext cx="9864665" cy="1433285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83471"/>
            <a:ext cx="9982280" cy="40607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</a:t>
            </a:r>
            <a:r>
              <a:rPr lang="fi-FI" sz="1600" dirty="0" err="1"/>
              <a:t>apt-get</a:t>
            </a:r>
            <a:r>
              <a:rPr lang="fi-FI" sz="1600" dirty="0"/>
              <a:t>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build-essential</a:t>
            </a:r>
            <a:r>
              <a:rPr lang="fi-FI" sz="1600" dirty="0"/>
              <a:t> </a:t>
            </a:r>
            <a:r>
              <a:rPr lang="fi-FI" sz="1600" dirty="0" err="1"/>
              <a:t>unzip</a:t>
            </a:r>
            <a:r>
              <a:rPr lang="fi-FI" sz="1600" dirty="0"/>
              <a:t> python-</a:t>
            </a:r>
            <a:r>
              <a:rPr lang="fi-FI" sz="1600" dirty="0" err="1"/>
              <a:t>dev</a:t>
            </a:r>
            <a:r>
              <a:rPr lang="fi-FI" sz="1600" dirty="0"/>
              <a:t> </a:t>
            </a:r>
            <a:r>
              <a:rPr lang="fi-FI" sz="1600" dirty="0" err="1"/>
              <a:t>libaio-dev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ORACLE_HOME=/home/</a:t>
            </a:r>
            <a:r>
              <a:rPr lang="fi-FI" sz="1600" dirty="0" err="1"/>
              <a:t>odoo</a:t>
            </a:r>
            <a:r>
              <a:rPr lang="fi-FI" sz="16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cd $ORACLE_HOME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ln</a:t>
            </a:r>
            <a:r>
              <a:rPr lang="fi-FI" sz="1600" dirty="0"/>
              <a:t> -s libclntsh.so.21.1   libclntsh.so  #the version </a:t>
            </a:r>
            <a:r>
              <a:rPr lang="fi-FI" sz="1600" dirty="0" err="1"/>
              <a:t>number</a:t>
            </a:r>
            <a:r>
              <a:rPr lang="fi-FI" sz="1600" dirty="0"/>
              <a:t> on </a:t>
            </a:r>
            <a:r>
              <a:rPr lang="fi-FI" sz="1600" dirty="0" err="1"/>
              <a:t>your</a:t>
            </a:r>
            <a:r>
              <a:rPr lang="fi-FI" sz="1600" dirty="0"/>
              <a:t> .</a:t>
            </a:r>
            <a:r>
              <a:rPr lang="fi-FI" sz="1600" dirty="0" err="1"/>
              <a:t>so</a:t>
            </a:r>
            <a:r>
              <a:rPr lang="fi-FI" sz="1600" dirty="0"/>
              <a:t> </a:t>
            </a:r>
            <a:r>
              <a:rPr lang="fi-FI" sz="1600" dirty="0" err="1"/>
              <a:t>file</a:t>
            </a:r>
            <a:r>
              <a:rPr lang="fi-FI" sz="1600" dirty="0"/>
              <a:t> </a:t>
            </a:r>
            <a:r>
              <a:rPr lang="fi-FI" sz="1600" dirty="0" err="1"/>
              <a:t>might</a:t>
            </a:r>
            <a:r>
              <a:rPr lang="fi-FI" sz="1600" dirty="0"/>
              <a:t>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different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ORACLE_HOME=/home/</a:t>
            </a:r>
            <a:r>
              <a:rPr lang="fi-FI" sz="1600" dirty="0" err="1"/>
              <a:t>odoo</a:t>
            </a:r>
            <a:r>
              <a:rPr lang="fi-FI" sz="16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export</a:t>
            </a:r>
            <a:r>
              <a:rPr lang="fi-FI" sz="1600" dirty="0"/>
              <a:t> LD_LIBRARY_PATH=$LD_LIBRARY_PATH:$ORACLE_HOME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source</a:t>
            </a:r>
            <a:r>
              <a:rPr lang="fi-FI" sz="1600" dirty="0"/>
              <a:t> ~/.</a:t>
            </a:r>
            <a:r>
              <a:rPr lang="fi-FI" sz="1600" dirty="0" err="1"/>
              <a:t>bashrc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nano /</a:t>
            </a:r>
            <a:r>
              <a:rPr lang="fi-FI" sz="1600" dirty="0" err="1"/>
              <a:t>etc</a:t>
            </a:r>
            <a:r>
              <a:rPr lang="fi-FI" sz="1600" dirty="0"/>
              <a:t>/</a:t>
            </a:r>
            <a:r>
              <a:rPr lang="fi-FI" sz="1600" dirty="0" err="1"/>
              <a:t>ld.so.conf.d</a:t>
            </a:r>
            <a:r>
              <a:rPr lang="fi-FI" sz="1600" dirty="0"/>
              <a:t>/</a:t>
            </a:r>
            <a:r>
              <a:rPr lang="fi-FI" sz="1600" dirty="0" err="1"/>
              <a:t>oracle.conf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add</a:t>
            </a:r>
            <a:r>
              <a:rPr lang="fi-FI" sz="1600" dirty="0"/>
              <a:t> </a:t>
            </a:r>
            <a:r>
              <a:rPr lang="fi-FI" sz="1600" dirty="0" err="1"/>
              <a:t>row</a:t>
            </a:r>
            <a:r>
              <a:rPr lang="fi-FI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fi-FI" sz="1400" dirty="0"/>
              <a:t>/home/</a:t>
            </a:r>
            <a:r>
              <a:rPr lang="fi-FI" sz="1400" dirty="0" err="1"/>
              <a:t>odoo</a:t>
            </a:r>
            <a:r>
              <a:rPr lang="fi-FI" sz="1400" dirty="0"/>
              <a:t>/instantclient_21_1</a:t>
            </a:r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</a:t>
            </a:r>
            <a:r>
              <a:rPr lang="fi-FI" sz="1600" dirty="0" err="1"/>
              <a:t>ldconfig</a:t>
            </a:r>
            <a:endParaRPr lang="fi-FI" sz="1600" dirty="0"/>
          </a:p>
          <a:p>
            <a:pPr>
              <a:lnSpc>
                <a:spcPct val="90000"/>
              </a:lnSpc>
            </a:pPr>
            <a:r>
              <a:rPr lang="fi-FI" sz="1600" dirty="0" err="1"/>
              <a:t>sudo</a:t>
            </a:r>
            <a:r>
              <a:rPr lang="fi-FI" sz="1600" dirty="0"/>
              <a:t> pip3 </a:t>
            </a:r>
            <a:r>
              <a:rPr lang="fi-FI" sz="1600" dirty="0" err="1"/>
              <a:t>install</a:t>
            </a:r>
            <a:r>
              <a:rPr lang="fi-FI" sz="1600" dirty="0"/>
              <a:t> </a:t>
            </a:r>
            <a:r>
              <a:rPr lang="fi-FI" sz="1600" dirty="0" err="1"/>
              <a:t>cx_oracle</a:t>
            </a:r>
            <a:endParaRPr lang="fi-FI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852" y="1670922"/>
            <a:ext cx="3236738" cy="24670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5061833" y="6490305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4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6D34B-8DB0-4B10-A123-D1B8173E8B52}"/>
              </a:ext>
            </a:extLst>
          </p:cNvPr>
          <p:cNvSpPr txBox="1"/>
          <p:nvPr/>
        </p:nvSpPr>
        <p:spPr>
          <a:xfrm>
            <a:off x="6890046" y="540727"/>
            <a:ext cx="10390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UBUNTU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011D6-9975-4684-AFC9-8F85195752DD}"/>
              </a:ext>
            </a:extLst>
          </p:cNvPr>
          <p:cNvSpPr txBox="1"/>
          <p:nvPr/>
        </p:nvSpPr>
        <p:spPr>
          <a:xfrm>
            <a:off x="1829255" y="1833449"/>
            <a:ext cx="60998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https://gist.github.com/kimus/10012910</a:t>
            </a:r>
          </a:p>
        </p:txBody>
      </p:sp>
    </p:spTree>
    <p:extLst>
      <p:ext uri="{BB962C8B-B14F-4D97-AF65-F5344CB8AC3E}">
        <p14:creationId xmlns:p14="http://schemas.microsoft.com/office/powerpoint/2010/main" val="224997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E8018-8A65-49F4-9CC5-E6BC8243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Oracle DB </a:t>
            </a:r>
            <a:r>
              <a:rPr lang="fi-FI" dirty="0" err="1"/>
              <a:t>connection</a:t>
            </a:r>
            <a:r>
              <a:rPr lang="fi-FI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24B7D-3987-4D81-9441-DE0DB4D9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92" y="2350712"/>
            <a:ext cx="8073364" cy="381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1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C66F-2AA3-42B1-B5B0-48554DA0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Copy </a:t>
            </a:r>
            <a:r>
              <a:rPr lang="fi-FI" dirty="0" err="1"/>
              <a:t>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5ED1-F5E0-4E5E-A9BF-136D08A7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cx_Oracle.cp37-win32.pyd</a:t>
            </a:r>
          </a:p>
          <a:p>
            <a:r>
              <a:rPr lang="en-US" dirty="0"/>
              <a:t>cx_Oracle-8.1.0.dist-info  folder</a:t>
            </a:r>
          </a:p>
          <a:p>
            <a:endParaRPr lang="en-US" dirty="0"/>
          </a:p>
          <a:p>
            <a:r>
              <a:rPr lang="en-US" dirty="0"/>
              <a:t>To</a:t>
            </a:r>
          </a:p>
          <a:p>
            <a:r>
              <a:rPr lang="en-US" dirty="0"/>
              <a:t>C:\Program Files (x86)\Odoo 13.0\python\Lib\site-packages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C26EF-8168-4366-A01B-5EB401B49C64}"/>
              </a:ext>
            </a:extLst>
          </p:cNvPr>
          <p:cNvSpPr txBox="1"/>
          <p:nvPr/>
        </p:nvSpPr>
        <p:spPr>
          <a:xfrm>
            <a:off x="6890046" y="540727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8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 fontScale="90000"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13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14</a:t>
            </a:r>
            <a:br>
              <a:rPr lang="fi-FI" dirty="0"/>
            </a:br>
            <a:r>
              <a:rPr lang="fi-FI" dirty="0"/>
              <a:t>Linux / Unix &amp; Windows </a:t>
            </a:r>
            <a:r>
              <a:rPr lang="fi-FI" dirty="0" err="1"/>
              <a:t>platforms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OK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 err="1"/>
              <a:t>Download</a:t>
            </a:r>
            <a:r>
              <a:rPr lang="fi-FI" dirty="0"/>
              <a:t>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https://computingforgeeks.com/how-to-install-odoo-on-ubuntu-linux/</a:t>
            </a:r>
            <a:endParaRPr lang="en-US" dirty="0"/>
          </a:p>
          <a:p>
            <a:endParaRPr lang="en-US" dirty="0"/>
          </a:p>
          <a:p>
            <a:r>
              <a:rPr lang="en-US" dirty="0"/>
              <a:t>Didn’t install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Had to create:</a:t>
            </a:r>
          </a:p>
          <a:p>
            <a:pPr lvl="1"/>
            <a:r>
              <a:rPr lang="pt-BR" dirty="0"/>
              <a:t>odoo@odoo:/var/lib$ sudo mkdir odoo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1ED2B-54F9-4D98-9723-41B5DD9B0E81}"/>
              </a:ext>
            </a:extLst>
          </p:cNvPr>
          <p:cNvSpPr txBox="1"/>
          <p:nvPr/>
        </p:nvSpPr>
        <p:spPr>
          <a:xfrm>
            <a:off x="6597570" y="3877749"/>
            <a:ext cx="461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/var/log/</a:t>
            </a:r>
            <a:r>
              <a:rPr lang="en-US" dirty="0" err="1"/>
              <a:t>odoo</a:t>
            </a:r>
            <a:r>
              <a:rPr lang="en-US" dirty="0"/>
              <a:t>/odoo-server.log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AA846-48C6-45F0-93B5-AE09DDE2D295}"/>
              </a:ext>
            </a:extLst>
          </p:cNvPr>
          <p:cNvSpPr txBox="1"/>
          <p:nvPr/>
        </p:nvSpPr>
        <p:spPr>
          <a:xfrm>
            <a:off x="6597570" y="4280268"/>
            <a:ext cx="4618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odoo</a:t>
            </a:r>
            <a:r>
              <a:rPr lang="en-US" dirty="0"/>
              <a:t>/</a:t>
            </a:r>
            <a:r>
              <a:rPr lang="en-US" dirty="0" err="1"/>
              <a:t>odoo.conf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070FD-301F-44CA-991B-B11DFCAE5F4A}"/>
              </a:ext>
            </a:extLst>
          </p:cNvPr>
          <p:cNvSpPr txBox="1"/>
          <p:nvPr/>
        </p:nvSpPr>
        <p:spPr>
          <a:xfrm>
            <a:off x="6597570" y="4616431"/>
            <a:ext cx="545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/lib/python3/</a:t>
            </a:r>
            <a:r>
              <a:rPr lang="en-US" dirty="0" err="1"/>
              <a:t>dist</a:t>
            </a:r>
            <a:r>
              <a:rPr lang="en-US" dirty="0"/>
              <a:t>-packages/</a:t>
            </a:r>
            <a:r>
              <a:rPr lang="en-US" dirty="0" err="1"/>
              <a:t>odoo</a:t>
            </a:r>
            <a:r>
              <a:rPr lang="en-US" dirty="0"/>
              <a:t>/addons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14320-6CE5-4F91-BF1D-24560B9052ED}"/>
              </a:ext>
            </a:extLst>
          </p:cNvPr>
          <p:cNvSpPr txBox="1"/>
          <p:nvPr/>
        </p:nvSpPr>
        <p:spPr>
          <a:xfrm>
            <a:off x="6597570" y="5100723"/>
            <a:ext cx="3333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odoo</a:t>
            </a:r>
            <a:r>
              <a:rPr lang="en-US" dirty="0"/>
              <a:t> </a:t>
            </a:r>
            <a:r>
              <a:rPr lang="en-US" dirty="0" err="1"/>
              <a:t>restar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E54C8A-907E-4D7A-A2E0-6B4EBEB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fi-FI" sz="3600" dirty="0"/>
              <a:t>If </a:t>
            </a:r>
            <a:r>
              <a:rPr lang="fi-FI" sz="3600" dirty="0" err="1"/>
              <a:t>something</a:t>
            </a:r>
            <a:r>
              <a:rPr lang="fi-FI" sz="3600" dirty="0"/>
              <a:t> </a:t>
            </a:r>
            <a:r>
              <a:rPr lang="fi-FI" sz="3600" dirty="0" err="1"/>
              <a:t>goes</a:t>
            </a:r>
            <a:r>
              <a:rPr lang="fi-FI" sz="3600" dirty="0"/>
              <a:t> </a:t>
            </a:r>
            <a:r>
              <a:rPr lang="fi-FI" sz="3600" dirty="0" err="1"/>
              <a:t>wrong</a:t>
            </a:r>
            <a:endParaRPr lang="en-US" sz="3600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7B6C3B-5F2E-47A4-ADC1-AA8C50A1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in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mode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"C:\Program Files (x86)\Odoo 12.0\python\python.exe" ./odoo-bin -c odoo.conf --log-level=debug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in C:\Program Files (x86)\Odoo 12.0\server    -folder</a:t>
            </a:r>
            <a:br>
              <a:rPr lang="fi-FI" sz="1800" dirty="0"/>
            </a:b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Check odoo.log from </a:t>
            </a:r>
          </a:p>
          <a:p>
            <a:pPr lvl="1">
              <a:lnSpc>
                <a:spcPct val="90000"/>
              </a:lnSpc>
            </a:pPr>
            <a:r>
              <a:rPr lang="fi-FI" sz="1800" dirty="0"/>
              <a:t>"C:\Program Files (x86)\Odoo 12.0\server\odoo.log"</a:t>
            </a:r>
          </a:p>
          <a:p>
            <a:pPr lvl="1">
              <a:lnSpc>
                <a:spcPct val="90000"/>
              </a:lnSpc>
            </a:pPr>
            <a:endParaRPr lang="fi-FI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3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</a:t>
            </a:r>
            <a:r>
              <a:rPr lang="fi-FI" dirty="0"/>
              <a:t> some Python </a:t>
            </a:r>
            <a:r>
              <a:rPr lang="fi-FI" dirty="0" err="1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fi-FI" sz="2000" dirty="0" err="1"/>
              <a:t>sudo</a:t>
            </a:r>
            <a:r>
              <a:rPr lang="fi-FI" sz="2000" dirty="0"/>
              <a:t> </a:t>
            </a:r>
            <a:r>
              <a:rPr lang="fi-FI" sz="2000" dirty="0" err="1"/>
              <a:t>apt</a:t>
            </a:r>
            <a:r>
              <a:rPr lang="fi-FI" sz="2000" dirty="0"/>
              <a:t> </a:t>
            </a:r>
            <a:r>
              <a:rPr lang="fi-FI" sz="2000" dirty="0" err="1"/>
              <a:t>install</a:t>
            </a:r>
            <a:r>
              <a:rPr lang="fi-FI" sz="2000" dirty="0"/>
              <a:t> python3-pip</a:t>
            </a:r>
          </a:p>
          <a:p>
            <a:r>
              <a:rPr lang="fi-FI" sz="2000" dirty="0" err="1"/>
              <a:t>sudo</a:t>
            </a:r>
            <a:r>
              <a:rPr lang="fi-FI" sz="2000" dirty="0"/>
              <a:t> pip3 </a:t>
            </a:r>
            <a:r>
              <a:rPr lang="fi-FI" sz="2000" dirty="0" err="1"/>
              <a:t>install</a:t>
            </a:r>
            <a:r>
              <a:rPr lang="fi-FI" sz="2000" dirty="0"/>
              <a:t> </a:t>
            </a:r>
            <a:r>
              <a:rPr lang="fi-FI" sz="2000" dirty="0" err="1"/>
              <a:t>openpyxl</a:t>
            </a:r>
            <a:endParaRPr lang="fi-FI" sz="2000" dirty="0"/>
          </a:p>
          <a:p>
            <a:r>
              <a:rPr lang="fi-FI" sz="2000" dirty="0" err="1"/>
              <a:t>sudo</a:t>
            </a:r>
            <a:r>
              <a:rPr lang="fi-FI" sz="2000" dirty="0"/>
              <a:t> </a:t>
            </a:r>
            <a:r>
              <a:rPr lang="en-US" sz="2000" dirty="0"/>
              <a:t>pip3 install pandas</a:t>
            </a:r>
          </a:p>
          <a:p>
            <a:r>
              <a:rPr lang="fi-FI" sz="2000" dirty="0" err="1"/>
              <a:t>sudo</a:t>
            </a:r>
            <a:r>
              <a:rPr lang="fi-FI" sz="2000" dirty="0"/>
              <a:t> p</a:t>
            </a:r>
            <a:r>
              <a:rPr lang="en-US" sz="2000" dirty="0"/>
              <a:t>ip3 install python-pptx</a:t>
            </a:r>
          </a:p>
          <a:p>
            <a:r>
              <a:rPr lang="en-US" sz="2000" dirty="0"/>
              <a:t>Install needed database drivers</a:t>
            </a:r>
          </a:p>
          <a:p>
            <a:pPr lvl="1"/>
            <a:r>
              <a:rPr lang="en-US" sz="1800" dirty="0"/>
              <a:t>By default Odoo’s </a:t>
            </a:r>
            <a:r>
              <a:rPr lang="en-US" sz="1800" dirty="0" err="1"/>
              <a:t>postgresql</a:t>
            </a:r>
            <a:r>
              <a:rPr lang="en-US" sz="1800" dirty="0"/>
              <a:t> database drivers exist</a:t>
            </a:r>
          </a:p>
          <a:p>
            <a:pPr lvl="1"/>
            <a:r>
              <a:rPr lang="en-US" sz="1800" dirty="0"/>
              <a:t>You just need to create reporting user</a:t>
            </a:r>
          </a:p>
          <a:p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986F0-D1C3-4C71-A294-8133FAEF77EC}"/>
              </a:ext>
            </a:extLst>
          </p:cNvPr>
          <p:cNvSpPr txBox="1"/>
          <p:nvPr/>
        </p:nvSpPr>
        <p:spPr>
          <a:xfrm>
            <a:off x="7546694" y="2167888"/>
            <a:ext cx="410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openpyxl</a:t>
            </a:r>
            <a:r>
              <a:rPr lang="en-US" dirty="0"/>
              <a:t> version 3.0.6 (2021-01-14)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7997A-F99F-4620-91BF-2E53C7EC5D8B}"/>
              </a:ext>
            </a:extLst>
          </p:cNvPr>
          <p:cNvSpPr txBox="1"/>
          <p:nvPr/>
        </p:nvSpPr>
        <p:spPr>
          <a:xfrm>
            <a:off x="8961915" y="254778"/>
            <a:ext cx="10390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C4E-1A99-4835-BEE4-2F4E923E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Windows </a:t>
            </a:r>
            <a:r>
              <a:rPr lang="fi-FI" dirty="0" err="1"/>
              <a:t>platform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511C-B05A-4883-BFF7-49328983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"C:\Odoo15\python\python" "C:\Odoo15\python\Scripts\pip.exe"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openpyxl</a:t>
            </a:r>
            <a:endParaRPr lang="fi-FI" dirty="0"/>
          </a:p>
          <a:p>
            <a:r>
              <a:rPr lang="en-US" dirty="0"/>
              <a:t>&gt;"C:\Odoo15\python\python" "C:\Odoo15\python\Scripts\pip.exe" install pandas</a:t>
            </a:r>
          </a:p>
          <a:p>
            <a:r>
              <a:rPr lang="fi-FI" dirty="0"/>
              <a:t>"C:\Odoo15\python\python" "C:\Odoo15\python\Scripts\pip.exe"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9915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 err="1"/>
              <a:t>Download</a:t>
            </a:r>
            <a:r>
              <a:rPr lang="fi-FI" dirty="0"/>
              <a:t> from</a:t>
            </a:r>
          </a:p>
          <a:p>
            <a:pPr lvl="1"/>
            <a:r>
              <a:rPr lang="en-US" dirty="0">
                <a:hlinkClick r:id="rId2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  <a:p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79AC2-2B98-454D-B05B-D584E0BAA21C}"/>
              </a:ext>
            </a:extLst>
          </p:cNvPr>
          <p:cNvSpPr txBox="1"/>
          <p:nvPr/>
        </p:nvSpPr>
        <p:spPr>
          <a:xfrm>
            <a:off x="6722992" y="316468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A8828-6E83-4B1E-A2DE-E40FA9902220}"/>
              </a:ext>
            </a:extLst>
          </p:cNvPr>
          <p:cNvSpPr txBox="1"/>
          <p:nvPr/>
        </p:nvSpPr>
        <p:spPr>
          <a:xfrm>
            <a:off x="1019801" y="3815326"/>
            <a:ext cx="622816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/>
              <a:t>NOTE:</a:t>
            </a:r>
          </a:p>
          <a:p>
            <a:r>
              <a:rPr lang="fi-FI" dirty="0" err="1"/>
              <a:t>There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a </a:t>
            </a:r>
            <a:r>
              <a:rPr lang="fi-FI" dirty="0" err="1"/>
              <a:t>special</a:t>
            </a:r>
            <a:r>
              <a:rPr lang="fi-FI" dirty="0"/>
              <a:t> version of </a:t>
            </a:r>
            <a:r>
              <a:rPr lang="fi-FI" dirty="0" err="1"/>
              <a:t>Rocker</a:t>
            </a:r>
            <a:r>
              <a:rPr lang="fi-FI" dirty="0"/>
              <a:t> Reporting for Windows. It </a:t>
            </a:r>
            <a:r>
              <a:rPr lang="fi-FI" dirty="0" err="1"/>
              <a:t>uses</a:t>
            </a:r>
            <a:r>
              <a:rPr lang="fi-FI" dirty="0"/>
              <a:t> win32api and </a:t>
            </a:r>
            <a:r>
              <a:rPr lang="fi-FI" dirty="0" err="1"/>
              <a:t>therefore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on Linux </a:t>
            </a:r>
            <a:r>
              <a:rPr lang="fi-FI" dirty="0" err="1"/>
              <a:t>platform</a:t>
            </a:r>
            <a:r>
              <a:rPr lang="fi-FI" dirty="0"/>
              <a:t>. </a:t>
            </a: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runs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Excel and </a:t>
            </a:r>
            <a:r>
              <a:rPr lang="fi-FI" dirty="0" err="1"/>
              <a:t>supports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excel</a:t>
            </a:r>
            <a:r>
              <a:rPr lang="fi-FI" dirty="0"/>
              <a:t> </a:t>
            </a:r>
            <a:r>
              <a:rPr lang="fi-FI" dirty="0" err="1"/>
              <a:t>functionalities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PowerPivot</a:t>
            </a:r>
            <a:r>
              <a:rPr lang="fi-FI" dirty="0"/>
              <a:t>. Look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</a:t>
            </a:r>
            <a:r>
              <a:rPr lang="fi-FI" dirty="0" err="1"/>
              <a:t>Apps</a:t>
            </a:r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PowerPoints</a:t>
            </a:r>
            <a:r>
              <a:rPr lang="fi-FI" dirty="0"/>
              <a:t>: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en-US" sz="2000" b="1" dirty="0"/>
              <a:t>Start CMD  with Administrator rights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pPr lvl="1"/>
            <a:r>
              <a:rPr lang="en-US" sz="2000" b="1" dirty="0"/>
              <a:t>"C:\Program Files (x86)\Odoo 13.0\python\python" "C:\Program Files (x86)\Odoo 12.0\python\Scripts\pip.exe" install python-pptx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"C:\Program Files (x86)\Odoo 13.0\python\python" pip3.exe install cx-Oracle --upgrade</a:t>
            </a:r>
          </a:p>
          <a:p>
            <a:pPr lvl="1"/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2E240-C7D2-41A4-B767-25D6BBEE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31" y="1419958"/>
            <a:ext cx="2785481" cy="1529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3898D-D1C6-4EB4-A712-FD08BD1879A0}"/>
              </a:ext>
            </a:extLst>
          </p:cNvPr>
          <p:cNvSpPr txBox="1"/>
          <p:nvPr/>
        </p:nvSpPr>
        <p:spPr>
          <a:xfrm>
            <a:off x="7600074" y="14980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5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369559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 / 14.0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BD0A-3A24-400D-96CE-A187FEE92EB8}"/>
              </a:ext>
            </a:extLst>
          </p:cNvPr>
          <p:cNvSpPr txBox="1"/>
          <p:nvPr/>
        </p:nvSpPr>
        <p:spPr>
          <a:xfrm>
            <a:off x="6890046" y="549519"/>
            <a:ext cx="22381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Windows </a:t>
            </a:r>
            <a:r>
              <a:rPr lang="fi-FI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6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2250937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</a:t>
            </a:r>
            <a:r>
              <a:rPr lang="fi-FI" dirty="0" err="1"/>
              <a:t>Odoo</a:t>
            </a:r>
            <a:r>
              <a:rPr lang="fi-FI" dirty="0"/>
              <a:t> 13.0 &amp;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1329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Rocker Reporting v3</vt:lpstr>
      <vt:lpstr>Install Odoo 12 or Odoo 13 or Odoo 14 Linux / Unix &amp; Windows platforms are all OK</vt:lpstr>
      <vt:lpstr>Install some Python packages</vt:lpstr>
      <vt:lpstr>Windows platform</vt:lpstr>
      <vt:lpstr>Install Odoo for Windows</vt:lpstr>
      <vt:lpstr>PowerPoints: Install python-pptx</vt:lpstr>
      <vt:lpstr>Download and install rocker_app</vt:lpstr>
      <vt:lpstr>Download and install rocker_app</vt:lpstr>
      <vt:lpstr>Install Rocker module</vt:lpstr>
      <vt:lpstr>Before you can create database connection in Rocker_app you have to: Create reporting user for Odoo</vt:lpstr>
      <vt:lpstr>Create database / datasource for PostgreSQL ( Odoo)</vt:lpstr>
      <vt:lpstr>Create database / datasource for SQLServer / ODBC</vt:lpstr>
      <vt:lpstr>Ubuntu SQLServer / ODBC drivers</vt:lpstr>
      <vt:lpstr>Create database / datasource for MySQL or MariaDB</vt:lpstr>
      <vt:lpstr>Ubuntu / datasource for MySQL or MariaDB</vt:lpstr>
      <vt:lpstr>Create database / datasource for Oracle</vt:lpstr>
      <vt:lpstr>Create database / datasource for Oracle</vt:lpstr>
      <vt:lpstr>Oracle DB connection </vt:lpstr>
      <vt:lpstr>Copy files</vt:lpstr>
      <vt:lpstr>If something goes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 v3</dc:title>
  <dc:creator>Antti Kärki</dc:creator>
  <cp:lastModifiedBy>Antti Kärki</cp:lastModifiedBy>
  <cp:revision>19</cp:revision>
  <dcterms:created xsi:type="dcterms:W3CDTF">2021-01-26T12:18:49Z</dcterms:created>
  <dcterms:modified xsi:type="dcterms:W3CDTF">2021-10-21T11:32:51Z</dcterms:modified>
</cp:coreProperties>
</file>