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24D6D-330F-49FA-9D33-A592D91493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DB04C3-5FA5-4781-A0FF-F637ADCFD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BC4FD-E1EB-45CD-97C5-08543E38EE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E77421-7EB3-4484-8401-AE47BE576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0E980D-4E93-4996-ABA7-9844D7271C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CDD00E-51E6-4C3B-A1BE-5B1A305BEA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8B152-07F1-4B91-A496-D196B33479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8209A-9326-4506-A09C-70CC65877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ACD182-3D89-403F-BEA8-BE2996D12A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E0E328-0283-4AD4-A082-A83E32F2F3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A99B00-19E8-44E0-A6B8-60502BF991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04A98E-AEAF-48B7-8032-226B8E45FF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F59750-956D-4179-9D72-E07B6868A5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84872A-C00D-4D50-825D-D3AE5C4D2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3F55A-896A-4D88-BCE3-52E7E8B5C2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D6A8F-8CB4-42E0-A499-22BD6D0284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F01C92-8EAE-47D7-9DCF-1B1BD40CF7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34FD7B-05CD-400B-9234-B58A2F3FE1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E45009-7FDD-4AA7-8350-0C6102F174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F27E29-1E5A-43A5-A330-DB9A195F2B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708B60-08A4-4819-8978-4F29F2803D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5C4F1E-ADCB-4AA7-86A0-A720A0E6F5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04DFEA-E4E6-4833-A047-360A503C0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CA3EAD-815B-4091-93D9-FB5D011BBE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BF3522-0C77-42F4-843F-8734683A63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2CC918-11B7-497A-8769-0F7F3792BF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1BCCA7-412F-4186-A144-605B096BFD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CA2214-0F22-4735-BE88-B8CEB7EE07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7C80CB-14BD-4AB3-A92F-453812FD7E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EDBA5C-F965-471C-B0F0-9C6110D732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E1E2B9-6D8C-488D-98F8-F84B7D222F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DA0778-FD1B-44DB-80C7-1D0BCFE0A0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43C274-3EF2-49F3-8AC2-D8B7AF7C03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1F032D-45B9-4959-8311-5C17BDBB30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6F9982-524E-433C-B7A4-AFA39F8EFF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ED785E-B824-49FC-B0AC-8C810477E1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EC90B0-3CCF-49BB-AAB5-7D2FB4ABAE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E5CF0C-2836-450E-9513-101597D0C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C6DB2B-7130-4223-8663-AD46CE01E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DB671B-FDD3-46B3-A5B3-EDD69D6632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B9CCF9-E35E-4A03-970E-FA3039C932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6CB63D-B12F-43C2-94B9-49410DD9D8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2599F2-3421-481B-9304-3DB3F8C288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4F458-8249-4A80-AE77-0ACA06FFEF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CE585-9051-4C9E-A965-D56A3098A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17C52-A668-4DA1-89AE-220D3D44B2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C0D59-2658-41C3-9FE2-F2350C6F61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96E58-3ABB-4307-9D5D-90A506A6E3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Freeform 6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"/>
          </p:nvPr>
        </p:nvSpPr>
        <p:spPr>
          <a:xfrm>
            <a:off x="2589120" y="6135840"/>
            <a:ext cx="7619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2"/>
          </p:nvPr>
        </p:nvSpPr>
        <p:spPr>
          <a:xfrm>
            <a:off x="531720" y="4529520"/>
            <a:ext cx="7786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055316-D47E-4AF1-89D5-8C8E1A5123C8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16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Picture 6" descr=""/>
          <p:cNvPicPr/>
          <p:nvPr/>
        </p:nvPicPr>
        <p:blipFill>
          <a:blip r:embed="rId2"/>
          <a:stretch/>
        </p:blipFill>
        <p:spPr>
          <a:xfrm>
            <a:off x="10864440" y="227880"/>
            <a:ext cx="1067400" cy="7912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5"/>
          </p:nvPr>
        </p:nvSpPr>
        <p:spPr>
          <a:xfrm>
            <a:off x="531720" y="787680"/>
            <a:ext cx="7786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C363E-665D-451A-A366-DAED41E055F0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6"/>
          </p:nvPr>
        </p:nvSpPr>
        <p:spPr>
          <a:xfrm>
            <a:off x="10361520" y="6130440"/>
            <a:ext cx="114516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40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153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6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Picture 6" descr=""/>
          <p:cNvPicPr/>
          <p:nvPr/>
        </p:nvPicPr>
        <p:blipFill>
          <a:blip r:embed="rId2"/>
          <a:stretch/>
        </p:blipFill>
        <p:spPr>
          <a:xfrm>
            <a:off x="10864440" y="227880"/>
            <a:ext cx="1067400" cy="7912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 idx="7"/>
          </p:nvPr>
        </p:nvSpPr>
        <p:spPr>
          <a:xfrm>
            <a:off x="2589120" y="6135840"/>
            <a:ext cx="7619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8"/>
          </p:nvPr>
        </p:nvSpPr>
        <p:spPr>
          <a:xfrm>
            <a:off x="531720" y="787680"/>
            <a:ext cx="7786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E0DBF-C1AA-433F-9ABB-E94F333DCAEC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16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210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9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223" name="Freeform 27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Picture 6" descr=""/>
          <p:cNvPicPr/>
          <p:nvPr/>
        </p:nvPicPr>
        <p:blipFill>
          <a:blip r:embed="rId2"/>
          <a:stretch/>
        </p:blipFill>
        <p:spPr>
          <a:xfrm>
            <a:off x="10864440" y="227880"/>
            <a:ext cx="1067400" cy="79128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0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11"/>
          </p:nvPr>
        </p:nvSpPr>
        <p:spPr>
          <a:xfrm>
            <a:off x="531720" y="787680"/>
            <a:ext cx="7786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B113F6-DCAA-4C44-96BC-E4722226F329}" type="slidenum">
              <a:rPr b="0" lang="fi-FI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12"/>
          </p:nvPr>
        </p:nvSpPr>
        <p:spPr>
          <a:xfrm>
            <a:off x="10361520" y="6130440"/>
            <a:ext cx="1145160" cy="3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C:/TEMP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hyperlink" Target="https://www.oracle.com/database/technologies/instant-client/downloads.html" TargetMode="External"/><Relationship Id="rId3" Type="http://schemas.openxmlformats.org/officeDocument/2006/relationships/hyperlink" Target="https://support.microsoft.com/en-us/help/2977003/the-latest-supported-visual-c-downloads" TargetMode="External"/><Relationship Id="rId4" Type="http://schemas.openxmlformats.org/officeDocument/2006/relationships/image" Target="../media/image34.png"/><Relationship Id="rId5" Type="http://schemas.openxmlformats.org/officeDocument/2006/relationships/hyperlink" Target="https://cx-oracle.readthedocs.io/en/latest/user_guide/installation.html" TargetMode="External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odoo.com/page/download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5400" spc="-1" strike="noStrike">
                <a:solidFill>
                  <a:srgbClr val="262626"/>
                </a:solidFill>
                <a:latin typeface="Century Gothic"/>
              </a:rPr>
              <a:t>Rocker Reporting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4320" cy="112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i-FI" sz="1800" spc="-1" strike="noStrike">
                <a:solidFill>
                  <a:srgbClr val="595959"/>
                </a:solidFill>
                <a:latin typeface="Century Gothic"/>
              </a:rPr>
              <a:t>Installation Guide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i-FI" sz="1800" spc="-1" strike="noStrike">
                <a:solidFill>
                  <a:srgbClr val="595959"/>
                </a:solidFill>
                <a:latin typeface="Century Gothic"/>
              </a:rPr>
              <a:t>19.9.2023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1" name="Picture 3" descr=""/>
          <p:cNvPicPr/>
          <p:nvPr/>
        </p:nvPicPr>
        <p:blipFill>
          <a:blip r:embed="rId1"/>
          <a:stretch/>
        </p:blipFill>
        <p:spPr>
          <a:xfrm>
            <a:off x="7659720" y="880200"/>
            <a:ext cx="3237120" cy="23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errors 2: Change environment variables. TEMP to </a:t>
            </a:r>
            <a:r>
              <a:rPr b="0" lang="en-US" sz="1800" spc="-1" strike="noStrike" u="sng">
                <a:solidFill>
                  <a:srgbClr val="5f5f5f"/>
                </a:solidFill>
                <a:uFillTx/>
                <a:latin typeface="Century Gothic"/>
                <a:hlinkClick r:id="rId1"/>
              </a:rPr>
              <a:t>C:\TEMP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Give full access rights to Everyone to C:/TEMP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Picture 1" descr=""/>
          <p:cNvPicPr/>
          <p:nvPr/>
        </p:nvPicPr>
        <p:blipFill>
          <a:blip r:embed="rId2"/>
          <a:stretch/>
        </p:blipFill>
        <p:spPr>
          <a:xfrm>
            <a:off x="3657600" y="1719720"/>
            <a:ext cx="5142600" cy="49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Noto Sans CJK SC"/>
              </a:rPr>
              <a:t>Excel errors 3: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mmc.exe comexp.msc /32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2286360" y="1709280"/>
            <a:ext cx="8914320" cy="377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Run CMD with Admin rights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Execute mmc.exe comexp.msc /32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Find Microsot Excel Application from: Component services, Computers, My Computer, DCOM Config, Microsoft Excel Application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Change properties: General &amp; Identity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7" name="Picture 4" descr=""/>
          <p:cNvPicPr/>
          <p:nvPr/>
        </p:nvPicPr>
        <p:blipFill>
          <a:blip r:embed="rId1"/>
          <a:stretch/>
        </p:blipFill>
        <p:spPr>
          <a:xfrm>
            <a:off x="1371600" y="3657600"/>
            <a:ext cx="4361760" cy="30560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5" descr=""/>
          <p:cNvPicPr/>
          <p:nvPr/>
        </p:nvPicPr>
        <p:blipFill>
          <a:blip r:embed="rId2"/>
          <a:stretch/>
        </p:blipFill>
        <p:spPr>
          <a:xfrm>
            <a:off x="6069960" y="3657600"/>
            <a:ext cx="4216320" cy="2971080"/>
          </a:xfrm>
          <a:prstGeom prst="rect">
            <a:avLst/>
          </a:prstGeom>
          <a:ln w="0">
            <a:noFill/>
          </a:ln>
        </p:spPr>
      </p:pic>
      <p:sp>
        <p:nvSpPr>
          <p:cNvPr id="319" name=""/>
          <p:cNvSpPr/>
          <p:nvPr/>
        </p:nvSpPr>
        <p:spPr>
          <a:xfrm>
            <a:off x="2971800" y="5596920"/>
            <a:ext cx="2904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Authentication Level: None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8001000" y="5596920"/>
            <a:ext cx="2909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Identity set Interactive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rot="1420800">
            <a:off x="8743320" y="1559160"/>
            <a:ext cx="2779200" cy="864000"/>
          </a:xfrm>
          <a:prstGeom prst="rect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Maybe not needed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 4: Change Excel Trust Center settings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3" name="Picture 8" descr=""/>
          <p:cNvPicPr/>
          <p:nvPr/>
        </p:nvPicPr>
        <p:blipFill>
          <a:blip r:embed="rId1"/>
          <a:stretch/>
        </p:blipFill>
        <p:spPr>
          <a:xfrm>
            <a:off x="7772400" y="2514600"/>
            <a:ext cx="4148280" cy="3177720"/>
          </a:xfrm>
          <a:prstGeom prst="rect">
            <a:avLst/>
          </a:prstGeom>
          <a:ln w="0">
            <a:noFill/>
          </a:ln>
        </p:spPr>
      </p:pic>
      <p:sp>
        <p:nvSpPr>
          <p:cNvPr id="324" name=""/>
          <p:cNvSpPr/>
          <p:nvPr/>
        </p:nvSpPr>
        <p:spPr>
          <a:xfrm>
            <a:off x="3200400" y="1828800"/>
            <a:ext cx="803160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File, Options, Trust Center, Trust Center Settings,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Protected View: uncheck all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5" name="Picture 11" descr=""/>
          <p:cNvPicPr/>
          <p:nvPr/>
        </p:nvPicPr>
        <p:blipFill>
          <a:blip r:embed="rId2"/>
          <a:stretch/>
        </p:blipFill>
        <p:spPr>
          <a:xfrm>
            <a:off x="457200" y="2599920"/>
            <a:ext cx="2971080" cy="2428560"/>
          </a:xfrm>
          <a:prstGeom prst="rect">
            <a:avLst/>
          </a:prstGeom>
          <a:ln w="0">
            <a:noFill/>
          </a:ln>
        </p:spPr>
      </p:pic>
      <p:pic>
        <p:nvPicPr>
          <p:cNvPr id="326" name="Picture 7" descr=""/>
          <p:cNvPicPr/>
          <p:nvPr/>
        </p:nvPicPr>
        <p:blipFill>
          <a:blip r:embed="rId3"/>
          <a:stretch/>
        </p:blipFill>
        <p:spPr>
          <a:xfrm>
            <a:off x="3657600" y="2561760"/>
            <a:ext cx="3888720" cy="3152520"/>
          </a:xfrm>
          <a:prstGeom prst="rect">
            <a:avLst/>
          </a:prstGeom>
          <a:ln w="0">
            <a:noFill/>
          </a:ln>
        </p:spPr>
      </p:pic>
      <p:sp>
        <p:nvSpPr>
          <p:cNvPr id="327" name=""/>
          <p:cNvSpPr/>
          <p:nvPr/>
        </p:nvSpPr>
        <p:spPr>
          <a:xfrm rot="1420800">
            <a:off x="8743320" y="1559160"/>
            <a:ext cx="2779200" cy="864000"/>
          </a:xfrm>
          <a:prstGeom prst="rect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Maybe not needed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Or Start Odoo from command prompt (cmd)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320" cy="37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"C:\Program Files (x86)\Odoo 13.0\python\python.exe" "C:\Program Files (x86)\Odoo 13.0\server\odoo-bin" -c "C:\Program Files (x86)\Odoo 13.0\server\odoo.conf" --log-level=debug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"C:\Program Files (x86)\Odoo 12.0\python\python.exe" "C:\Program Files (x86)\Odoo 12.0\server\odoo-bin" -c "C:\Program Files (x86)\Odoo 12.0\server\odoo.conf" --log-level=debug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"C:\Odoo14\python\python.exe" "C:\Odoo14\server\odoo-bin" -c "C:\Odoo14\server\odoo.conf" --log-level=debug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When everything runs smootly, change logger_level to “info”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icture 14"/>
          <p:cNvSpPr/>
          <p:nvPr/>
        </p:nvSpPr>
        <p:spPr>
          <a:xfrm>
            <a:off x="5594400" y="4228920"/>
            <a:ext cx="2589840" cy="184500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1" name="Sisällön paikkamerkki 3"/>
          <p:cNvSpPr/>
          <p:nvPr/>
        </p:nvSpPr>
        <p:spPr>
          <a:xfrm>
            <a:off x="6700320" y="1380600"/>
            <a:ext cx="2602800" cy="178380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3400" cy="17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SQLServer / ODBC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3400" cy="31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12.0\python\Scripts&gt;pip install pyodbc</a:t>
            </a:r>
            <a:endParaRPr b="0" lang="en-US" sz="17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7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7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7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7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Select SQLServer driver, Change database name &amp; other data when necessary</a:t>
            </a:r>
            <a:endParaRPr b="0" lang="en-US" sz="17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7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7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334" name="Kuva 5"/>
          <p:cNvSpPr/>
          <p:nvPr/>
        </p:nvSpPr>
        <p:spPr>
          <a:xfrm>
            <a:off x="9676800" y="4756680"/>
            <a:ext cx="1765080" cy="157968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35" name="Picture 13"/>
          <p:cNvSpPr/>
          <p:nvPr/>
        </p:nvSpPr>
        <p:spPr>
          <a:xfrm>
            <a:off x="7778520" y="2061360"/>
            <a:ext cx="3119040" cy="2596680"/>
          </a:xfrm>
          <a:prstGeom prst="roundRect">
            <a:avLst>
              <a:gd name="adj" fmla="val 4380"/>
            </a:avLst>
          </a:prstGeom>
          <a:blipFill rotWithShape="0">
            <a:blip r:embed="rId5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3400" cy="17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MySQL or MariaDB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3400" cy="31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 </a:t>
            </a: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pip install mysql-connector-python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5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Select MySQL or MariaDB driver, Change database name &amp; other data when necessary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5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5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38" name="Picture 9"/>
          <p:cNvSpPr/>
          <p:nvPr/>
        </p:nvSpPr>
        <p:spPr>
          <a:xfrm>
            <a:off x="6633360" y="930600"/>
            <a:ext cx="3085560" cy="233712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39" name="Picture 10"/>
          <p:cNvSpPr/>
          <p:nvPr/>
        </p:nvSpPr>
        <p:spPr>
          <a:xfrm>
            <a:off x="8708760" y="2008440"/>
            <a:ext cx="3035520" cy="233712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40" name="Kuva 5"/>
          <p:cNvSpPr/>
          <p:nvPr/>
        </p:nvSpPr>
        <p:spPr>
          <a:xfrm>
            <a:off x="6958800" y="4265280"/>
            <a:ext cx="1862640" cy="166680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5746680" cy="17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Create database / datasource for Oracle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484280" y="2166120"/>
            <a:ext cx="6711480" cy="447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Download and install Oracle instant client from: </a:t>
            </a:r>
            <a:r>
              <a:rPr b="0" lang="en-US" sz="1600" spc="-1" strike="noStrike" u="sng">
                <a:solidFill>
                  <a:srgbClr val="5f5f5f"/>
                </a:solidFill>
                <a:uFillTx/>
                <a:latin typeface="Century Gothic"/>
                <a:hlinkClick r:id="rId2"/>
              </a:rPr>
              <a:t>https://www.oracle.com/database/technologies/instant-client/downloads.html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Extract file to e.g. C:\Oracle\instantclient_19_5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Add C:\Oracle\instantclient_19_5 to PATH  (System variables side)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Install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Microsoft Visual C++ Redistributable from </a:t>
            </a:r>
            <a:r>
              <a:rPr b="0" lang="en-US" sz="1600" spc="-1" strike="noStrike" u="sng">
                <a:solidFill>
                  <a:srgbClr val="5f5f5f"/>
                </a:solidFill>
                <a:uFillTx/>
                <a:latin typeface="Century Gothic"/>
                <a:hlinkClick r:id="rId3"/>
              </a:rPr>
              <a:t>https://support.microsoft.com/en-us/help/2977003/the-latest-supported-visual-c-downloads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I installed both 32 &amp; 64-bit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Install python drivers 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C:\Program Files (x86)\Odoo 12.0\python\Scripts&gt; pip install cx_Oracle –upgrade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Reboot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Select Oracle driver, Change SID &amp; other data when necessary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Save &amp; Test connection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Picture 2"/>
          <p:cNvSpPr/>
          <p:nvPr/>
        </p:nvSpPr>
        <p:spPr>
          <a:xfrm>
            <a:off x="8242560" y="1670760"/>
            <a:ext cx="3223080" cy="245628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44" name="Rectangle 3"/>
          <p:cNvSpPr/>
          <p:nvPr/>
        </p:nvSpPr>
        <p:spPr>
          <a:xfrm>
            <a:off x="4951800" y="6329880"/>
            <a:ext cx="6977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400" spc="-1" strike="noStrike" u="sng">
                <a:solidFill>
                  <a:srgbClr val="5f5f5f"/>
                </a:solidFill>
                <a:uFillTx/>
                <a:latin typeface="Century Gothic"/>
                <a:ea typeface="DejaVu Sans"/>
                <a:hlinkClick r:id="rId5"/>
              </a:rPr>
              <a:t>https://cx-oracle.readthedocs.io/en/latest/user_guide/installation.html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Kuva 5"/>
          <p:cNvSpPr/>
          <p:nvPr/>
        </p:nvSpPr>
        <p:spPr>
          <a:xfrm>
            <a:off x="10025280" y="3872520"/>
            <a:ext cx="1904400" cy="1704600"/>
          </a:xfrm>
          <a:prstGeom prst="roundRect">
            <a:avLst>
              <a:gd name="adj" fmla="val 4380"/>
            </a:avLst>
          </a:prstGeom>
          <a:blipFill rotWithShape="0">
            <a:blip r:embed="rId6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1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Install Odoo (12,13,14,15 or 16 or 17) for Windows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484280" y="1792080"/>
            <a:ext cx="7739280" cy="37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We are using Win32Com so Windows platform is required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Download from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 u="sng">
                <a:solidFill>
                  <a:srgbClr val="5f5f5f"/>
                </a:solidFill>
                <a:uFillTx/>
                <a:latin typeface="Century Gothic"/>
                <a:hlinkClick r:id="rId2"/>
              </a:rPr>
              <a:t>https://www.odoo.com/page/download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 used Windows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Kuva 4"/>
          <p:cNvSpPr/>
          <p:nvPr/>
        </p:nvSpPr>
        <p:spPr>
          <a:xfrm>
            <a:off x="7796160" y="3353400"/>
            <a:ext cx="3517560" cy="256392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Verify pywin32 is installed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644063250"/>
              </p:ext>
            </p:extLst>
          </p:nvPr>
        </p:nvGraphicFramePr>
        <p:xfrm>
          <a:off x="1760760" y="2335680"/>
          <a:ext cx="9741240" cy="3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6" name="Rectangle 38"/>
          <p:cNvSpPr/>
          <p:nvPr/>
        </p:nvSpPr>
        <p:spPr>
          <a:xfrm>
            <a:off x="3728520" y="5455080"/>
            <a:ext cx="77734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Requirement already satisfied: pywin32 in c:\program files (x86)\odoo 12.0\python\lib\site-packages (227)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(Note: start cmd in admin mode)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7" name="TextBox 2"/>
          <p:cNvSpPr/>
          <p:nvPr/>
        </p:nvSpPr>
        <p:spPr>
          <a:xfrm rot="890400">
            <a:off x="7760520" y="2179440"/>
            <a:ext cx="3383280" cy="1186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By default win32com is installed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(Checked Odoo 12, 13 &amp; 14, 15, 16)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PowerPoints: Install python-pptx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926720" y="2115000"/>
            <a:ext cx="8914320" cy="377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Start CMD  with Administrator rights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Execute (Odoo 13 example):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"C:\Program Files (x86)\Odoo 13.0\python\python" "C:\Program Files (x86)\Odoo 13.0\python\Scripts\pip.exe" install python-pptx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Or just “pip install python-pptx”</a:t>
            </a:r>
            <a:br>
              <a:rPr sz="2000"/>
            </a:b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if your python is in path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8686800" y="4150440"/>
            <a:ext cx="3050280" cy="167508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 txBox="1"/>
          <p:nvPr/>
        </p:nvSpPr>
        <p:spPr>
          <a:xfrm>
            <a:off x="1828800" y="5943600"/>
            <a:ext cx="8481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"C:\Odoo17\python\python" "C:\Odoo17\python\Scripts\pip.exe" install python-pptx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836000" y="1072440"/>
            <a:ext cx="3040560" cy="45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200" spc="-1" strike="noStrike">
                <a:solidFill>
                  <a:srgbClr val="000000"/>
                </a:solidFill>
                <a:latin typeface="Century Gothic"/>
              </a:rPr>
              <a:t>Download and install rocker_app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149080" y="1072440"/>
            <a:ext cx="6382080" cy="45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Download rocker_app.zip from Odoo Apps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2000" spc="-1" strike="noStrike">
                <a:solidFill>
                  <a:srgbClr val="404040"/>
                </a:solidFill>
                <a:latin typeface="Century Gothic"/>
              </a:rPr>
              <a:t>Check addons_path from odoo.conf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[options]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addons_path = C:\Program Files (x86)\Odoo 12.0\server\odoo\addons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Extract rocker_app.zip (to documents folder)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Copy </a:t>
            </a:r>
            <a:r>
              <a:rPr b="1" lang="en-US" sz="2000" spc="-1" strike="noStrike">
                <a:solidFill>
                  <a:srgbClr val="404040"/>
                </a:solidFill>
                <a:latin typeface="Century Gothic"/>
              </a:rPr>
              <a:t>rocker_app 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folder to C:\Program Files (x86)\Odoo 12.0\server\odoo\addons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Restart Odoo service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94" name="TextBox 3"/>
          <p:cNvSpPr/>
          <p:nvPr/>
        </p:nvSpPr>
        <p:spPr>
          <a:xfrm>
            <a:off x="8329680" y="4936320"/>
            <a:ext cx="1712880" cy="363960"/>
          </a:xfrm>
          <a:prstGeom prst="rect">
            <a:avLst/>
          </a:prstGeom>
          <a:solidFill>
            <a:srgbClr val="ffff00"/>
          </a:solidFill>
          <a:ln cap="rnd">
            <a:solidFill>
              <a:srgbClr val="5a5a5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i-FI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Or Odoo 13.0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0f0f0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Install Rocker module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2589120" y="2125440"/>
            <a:ext cx="5834160" cy="378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Activate developer mode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Update Apps List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Search for Rocker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Install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7" name="Kuva 3" descr=""/>
          <p:cNvPicPr/>
          <p:nvPr/>
        </p:nvPicPr>
        <p:blipFill>
          <a:blip r:embed="rId1"/>
          <a:stretch/>
        </p:blipFill>
        <p:spPr>
          <a:xfrm>
            <a:off x="4681440" y="3720240"/>
            <a:ext cx="6509520" cy="1870560"/>
          </a:xfrm>
          <a:prstGeom prst="rect">
            <a:avLst/>
          </a:prstGeom>
          <a:ln cap="rnd" w="0">
            <a:solidFill>
              <a:srgbClr val="dddddd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3400" cy="17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>
              <a:lnSpc>
                <a:spcPct val="90000"/>
              </a:lnSpc>
              <a:buNone/>
            </a:pPr>
            <a:r>
              <a:rPr b="0" lang="fi-FI" sz="3700" spc="-1" strike="noStrike">
                <a:solidFill>
                  <a:srgbClr val="262626"/>
                </a:solidFill>
                <a:latin typeface="Century Gothic"/>
              </a:rPr>
              <a:t>Create database / datasource for PostgreSQL ( Odoo)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3400" cy="31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Select Databases from menu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Create…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Select PostgreSQL driver, Change database name &amp; other data when necessary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Save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Test connection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0" name="Sisällön paikkamerkki 3"/>
          <p:cNvSpPr/>
          <p:nvPr/>
        </p:nvSpPr>
        <p:spPr>
          <a:xfrm>
            <a:off x="6802920" y="1042560"/>
            <a:ext cx="3675240" cy="251892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01" name="Kuva 4"/>
          <p:cNvSpPr/>
          <p:nvPr/>
        </p:nvSpPr>
        <p:spPr>
          <a:xfrm>
            <a:off x="6701760" y="2768760"/>
            <a:ext cx="2112120" cy="245628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02" name="Kuva 5"/>
          <p:cNvSpPr/>
          <p:nvPr/>
        </p:nvSpPr>
        <p:spPr>
          <a:xfrm>
            <a:off x="9187920" y="3151080"/>
            <a:ext cx="1890720" cy="1692000"/>
          </a:xfrm>
          <a:prstGeom prst="roundRect">
            <a:avLst>
              <a:gd name="adj" fmla="val 4380"/>
            </a:avLst>
          </a:prstGeom>
          <a:blipFill rotWithShape="0">
            <a:blip r:embed="rId4"/>
            <a:srcRect/>
            <a:stretch/>
          </a:blipFill>
          <a:ln cap="rnd"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5746680" cy="17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fi-FI" sz="3600" spc="-1" strike="noStrike">
                <a:solidFill>
                  <a:srgbClr val="262626"/>
                </a:solidFill>
                <a:latin typeface="Century Gothic"/>
              </a:rPr>
              <a:t>Test Excel functionality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1484280" y="2217960"/>
            <a:ext cx="6728040" cy="31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Pre-reqs: Excel 32-bit installed on server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800" spc="-1" strike="noStrike">
                <a:solidFill>
                  <a:srgbClr val="404040"/>
                </a:solidFill>
                <a:latin typeface="Century Gothic"/>
              </a:rPr>
              <a:t>If not working you should: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fi-FI" sz="1600" spc="-1" strike="noStrike">
                <a:solidFill>
                  <a:srgbClr val="404040"/>
                </a:solidFill>
                <a:latin typeface="Century Gothic"/>
              </a:rPr>
              <a:t>Create folder </a:t>
            </a: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C:\Windows\SysWOW64\config\systemprofile\Desktop </a:t>
            </a:r>
            <a:br>
              <a:rPr sz="1600"/>
            </a:b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( or C:\Windows\System32\config\systemprofile\Desktop  if 32-bit windows) 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Reboot after folder creation, check access rights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If you don’t do this, you’ll get exception from Workbook.SaveAs or Open command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Execute “Test Excel creation” from Help menu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Picture 20"/>
          <p:cNvSpPr/>
          <p:nvPr/>
        </p:nvSpPr>
        <p:spPr>
          <a:xfrm>
            <a:off x="8985600" y="3268440"/>
            <a:ext cx="2498400" cy="1786320"/>
          </a:xfrm>
          <a:prstGeom prst="roundRect">
            <a:avLst>
              <a:gd name="adj" fmla="val 4380"/>
            </a:avLst>
          </a:prstGeom>
          <a:blipFill rotWithShape="0">
            <a:blip r:embed="rId2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6" name="Picture 18"/>
          <p:cNvSpPr/>
          <p:nvPr/>
        </p:nvSpPr>
        <p:spPr>
          <a:xfrm>
            <a:off x="6923160" y="1713240"/>
            <a:ext cx="4920840" cy="1008000"/>
          </a:xfrm>
          <a:prstGeom prst="roundRect">
            <a:avLst>
              <a:gd name="adj" fmla="val 4380"/>
            </a:avLst>
          </a:prstGeom>
          <a:blipFill rotWithShape="0">
            <a:blip r:embed="rId3"/>
            <a:srcRect/>
            <a:stretch/>
          </a:blipFill>
          <a:ln w="38100">
            <a:solidFill>
              <a:srgbClr val="f8f8f8"/>
            </a:solidFill>
            <a:round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7" name="Tekstiruutu 5"/>
          <p:cNvSpPr/>
          <p:nvPr/>
        </p:nvSpPr>
        <p:spPr>
          <a:xfrm>
            <a:off x="1631880" y="5464440"/>
            <a:ext cx="4187520" cy="1421640"/>
          </a:xfrm>
          <a:prstGeom prst="rect">
            <a:avLst/>
          </a:prstGeom>
          <a:solidFill>
            <a:srgbClr val="bababa"/>
          </a:solidFill>
          <a:ln cap="rnd">
            <a:solidFill>
              <a:srgbClr val="7a7a7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entury Gothic"/>
                <a:ea typeface="DejaVu Sans"/>
              </a:rPr>
              <a:t>32 bit Excel needed, otherwise win32api can not call Excel from Odoo service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If you only have 64 bit Excel, then you have to start Odoo from command prompt (does not work if Odoo runs as a service). (Check something goes wrong slide)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8" name="Tekstiruutu 5"/>
          <p:cNvSpPr/>
          <p:nvPr/>
        </p:nvSpPr>
        <p:spPr>
          <a:xfrm>
            <a:off x="6118920" y="5464440"/>
            <a:ext cx="4187520" cy="1155240"/>
          </a:xfrm>
          <a:prstGeom prst="rect">
            <a:avLst/>
          </a:prstGeom>
          <a:solidFill>
            <a:srgbClr val="bababa"/>
          </a:solidFill>
          <a:ln cap="rnd">
            <a:solidFill>
              <a:srgbClr val="7a7a7a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0000"/>
                </a:solidFill>
                <a:latin typeface="Century Gothic"/>
                <a:ea typeface="DejaVu Sans"/>
              </a:rPr>
              <a:t>At the moment (15.2.2021) we have a problem starting Excel if Odoon runs as a service</a:t>
            </a:r>
            <a:br>
              <a:rPr sz="1400"/>
            </a:br>
            <a:r>
              <a:rPr b="1" lang="en-US" sz="1400" spc="-1" strike="noStrike">
                <a:solidFill>
                  <a:srgbClr val="ff0000"/>
                </a:solidFill>
                <a:latin typeface="Century Gothic"/>
                <a:ea typeface="DejaVu Sans"/>
              </a:rPr>
              <a:t>Start Odoo from command prompt (see next slide)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7772400" y="5715000"/>
            <a:ext cx="3656880" cy="6854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 next slide how to get rid of errors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Excel error 1: Change Odoo service properties</a:t>
            </a:r>
            <a:br>
              <a:rPr sz="1800"/>
            </a:br>
            <a:r>
              <a:rPr b="0" lang="en-US" sz="2600" spc="-1" strike="noStrike">
                <a:solidFill>
                  <a:srgbClr val="000000"/>
                </a:solidFill>
                <a:latin typeface="Century Gothic"/>
              </a:rPr>
              <a:t>Also for Odoo 17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1" name="Picture 6" descr=""/>
          <p:cNvPicPr/>
          <p:nvPr/>
        </p:nvPicPr>
        <p:blipFill>
          <a:blip r:embed="rId1"/>
          <a:stretch/>
        </p:blipFill>
        <p:spPr>
          <a:xfrm>
            <a:off x="2591280" y="2057400"/>
            <a:ext cx="7695000" cy="435168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 rot="1420800">
            <a:off x="7845840" y="1370880"/>
            <a:ext cx="3657240" cy="1142640"/>
          </a:xfrm>
          <a:prstGeom prst="rect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Very Important!!!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LibreOffice/7.3.7.2$Linux_X86_64 LibreOffice_project/30$Build-2</Application>
  <AppVersion>15.0000</AppVersion>
  <Words>908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2020-01-28T08:52:24Z</dcterms:created>
  <dc:creator>Antti Kärki</dc:creator>
  <dc:description/>
  <dc:language>en-US</dc:language>
  <cp:lastModifiedBy/>
  <dcterms:modified xsi:type="dcterms:W3CDTF">2024-02-03T12:11:28Z</dcterms:modified>
  <cp:revision>26</cp:revision>
  <dc:subject/>
  <dc:title>Rocker Reporting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