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6" r:id="rId6"/>
    <p:sldId id="288" r:id="rId7"/>
    <p:sldId id="295" r:id="rId8"/>
    <p:sldId id="291" r:id="rId9"/>
    <p:sldId id="292" r:id="rId10"/>
    <p:sldId id="29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FC3B9-96DA-48B1-B3BF-D985895C8291}" v="167" dt="2020-01-27T15:40:49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0DBF6-B7F7-443B-ABA3-E80FC0AFEB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6477" y="187472"/>
            <a:ext cx="1344724" cy="9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Rocker Reporting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Installation Guide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7CDF7D-A680-4616-AB9A-556293FE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64" y="1169880"/>
            <a:ext cx="3304051" cy="24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/>
              <a:t>If something goes wrong</a:t>
            </a:r>
            <a:endParaRPr lang="en-US" sz="360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, </a:t>
            </a:r>
            <a:r>
              <a:rPr lang="fi-FI" dirty="0" err="1"/>
              <a:t>execute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Odoo 12 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/>
              <a:t>We are using Win32Com so Windows platform is required</a:t>
            </a:r>
          </a:p>
          <a:p>
            <a:r>
              <a:rPr lang="fi-FI" dirty="0"/>
              <a:t>Download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F0E5DB-8044-43F3-9C66-8D16578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Verify pywin32 is installed</a:t>
            </a:r>
            <a:endParaRPr lang="en-US"/>
          </a:p>
        </p:txBody>
      </p:sp>
      <p:graphicFrame>
        <p:nvGraphicFramePr>
          <p:cNvPr id="23" name="Sisällön paikkamerkki 2">
            <a:extLst>
              <a:ext uri="{FF2B5EF4-FFF2-40B4-BE49-F238E27FC236}">
                <a16:creationId xmlns:a16="http://schemas.microsoft.com/office/drawing/2014/main" id="{091F8B85-F050-4B1D-B6E9-D69DCE5D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033464"/>
              </p:ext>
            </p:extLst>
          </p:nvPr>
        </p:nvGraphicFramePr>
        <p:xfrm>
          <a:off x="1760705" y="2335648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68A76AD-9D78-4BBC-9719-F66A2C188F2C}"/>
              </a:ext>
            </a:extLst>
          </p:cNvPr>
          <p:cNvSpPr/>
          <p:nvPr/>
        </p:nvSpPr>
        <p:spPr>
          <a:xfrm>
            <a:off x="3728357" y="5455130"/>
            <a:ext cx="7774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/>
              <a:t>Requirement already satisfied: pywin32 in c:\program files (x86)\</a:t>
            </a:r>
            <a:r>
              <a:rPr lang="en-US" sz="1100" dirty="0" err="1"/>
              <a:t>odoo</a:t>
            </a:r>
            <a:r>
              <a:rPr lang="en-US" sz="1100" dirty="0"/>
              <a:t> 12.0\python\lib\site-packages (227)</a:t>
            </a:r>
          </a:p>
          <a:p>
            <a:pPr lvl="0">
              <a:spcAft>
                <a:spcPts val="600"/>
              </a:spcAft>
            </a:pPr>
            <a:r>
              <a:rPr lang="en-US" sz="1100" dirty="0"/>
              <a:t>(Note: start </a:t>
            </a:r>
            <a:r>
              <a:rPr lang="en-US" sz="1100" dirty="0" err="1"/>
              <a:t>cmd</a:t>
            </a:r>
            <a:r>
              <a:rPr lang="en-US" sz="1100" dirty="0"/>
              <a:t> in admin mode)</a:t>
            </a:r>
          </a:p>
        </p:txBody>
      </p:sp>
    </p:spTree>
    <p:extLst>
      <p:ext uri="{BB962C8B-B14F-4D97-AF65-F5344CB8AC3E}">
        <p14:creationId xmlns:p14="http://schemas.microsoft.com/office/powerpoint/2010/main" val="24344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4C77D7-B979-4EE8-AC57-9056A14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/>
              <a:t>Test Excel functionality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A7008D-82DD-4984-B316-A3B38EE0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810"/>
            <a:ext cx="67289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Pre-reqs: Excel 32-bit installed on server</a:t>
            </a:r>
          </a:p>
          <a:p>
            <a:pPr>
              <a:lnSpc>
                <a:spcPct val="90000"/>
              </a:lnSpc>
            </a:pPr>
            <a:r>
              <a:rPr lang="fi-FI" sz="1800" dirty="0"/>
              <a:t>Create folder </a:t>
            </a:r>
            <a:r>
              <a:rPr lang="en-US" sz="1800" dirty="0"/>
              <a:t>C:\Windows\SysWOW64\config\systemprofile\Desktop </a:t>
            </a:r>
            <a:br>
              <a:rPr lang="en-US" sz="1800" dirty="0"/>
            </a:br>
            <a:r>
              <a:rPr lang="en-US" sz="1800" dirty="0"/>
              <a:t>( or C:\Windows\System32\config\systemprofile\Desktop  if 32-bit windows)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Reboot after folder creation, check access rights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you don’t do this, you’ll get exception from </a:t>
            </a:r>
            <a:r>
              <a:rPr lang="en-US" sz="1800" dirty="0" err="1"/>
              <a:t>Workbook.SaveAs</a:t>
            </a:r>
            <a:r>
              <a:rPr lang="en-US" sz="1800" dirty="0"/>
              <a:t> or Open command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Execute “Test Excel creation” from Help menu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4D8260-B534-4CF4-9A4C-DEA9017D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60" y="3559227"/>
            <a:ext cx="2645984" cy="18921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0D4C43-4073-48C9-B3F7-4B1D1189D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713301"/>
            <a:ext cx="4922047" cy="1009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4" name="Tekstiruutu 5">
            <a:extLst>
              <a:ext uri="{FF2B5EF4-FFF2-40B4-BE49-F238E27FC236}">
                <a16:creationId xmlns:a16="http://schemas.microsoft.com/office/drawing/2014/main" id="{BEC9806E-7E0F-43E7-91CE-9BB71E3DAF44}"/>
              </a:ext>
            </a:extLst>
          </p:cNvPr>
          <p:cNvSpPr txBox="1"/>
          <p:nvPr/>
        </p:nvSpPr>
        <p:spPr>
          <a:xfrm>
            <a:off x="3930976" y="5408094"/>
            <a:ext cx="4188439" cy="1223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32 bit Excel needed, otherwise win32api can not call Excel from Odoo service</a:t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 algn="ctr"/>
            <a:r>
              <a:rPr lang="en-US" sz="1050"/>
              <a:t>If you only have 64 bit Excel, then you have to start Odoo from command prompt (does not work if Odoo runs as a service). (Check something goes wrong slide)</a:t>
            </a:r>
          </a:p>
        </p:txBody>
      </p:sp>
    </p:spTree>
    <p:extLst>
      <p:ext uri="{BB962C8B-B14F-4D97-AF65-F5344CB8AC3E}">
        <p14:creationId xmlns:p14="http://schemas.microsoft.com/office/powerpoint/2010/main" val="61865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C:\Program Files (x86)\Odoo 12.0\python\Scripts&gt;pip install </a:t>
            </a:r>
            <a:r>
              <a:rPr lang="en-US" sz="1700" err="1"/>
              <a:t>pyodbc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700" err="1"/>
              <a:t>Create</a:t>
            </a:r>
            <a:r>
              <a:rPr lang="fi-FI" sz="1700"/>
              <a:t>…</a:t>
            </a:r>
          </a:p>
          <a:p>
            <a:pPr>
              <a:lnSpc>
                <a:spcPct val="90000"/>
              </a:lnSpc>
            </a:pPr>
            <a:r>
              <a:rPr lang="en-US" sz="1700"/>
              <a:t>Select </a:t>
            </a:r>
            <a:r>
              <a:rPr lang="en-US" sz="1700" err="1"/>
              <a:t>SQLServer</a:t>
            </a:r>
            <a:r>
              <a:rPr lang="en-US" sz="170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/>
              <a:t>Save</a:t>
            </a:r>
          </a:p>
          <a:p>
            <a:pPr>
              <a:lnSpc>
                <a:spcPct val="90000"/>
              </a:lnSpc>
            </a:pPr>
            <a:r>
              <a:rPr lang="en-US" sz="1700"/>
              <a:t>Test connection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Rocker Reporting</vt:lpstr>
      <vt:lpstr>Install Odoo 12 for Windows</vt:lpstr>
      <vt:lpstr>Verify pywin32 is installed</vt:lpstr>
      <vt:lpstr>Download and install rocker_app</vt:lpstr>
      <vt:lpstr>Install Rocker module</vt:lpstr>
      <vt:lpstr>Create database / datasource for PostgreSQL ( Odoo)</vt:lpstr>
      <vt:lpstr>Test Excel functionality</vt:lpstr>
      <vt:lpstr>Create database / datasource for SQLServer / ODBC</vt:lpstr>
      <vt:lpstr>Create database / datasource for MySQL or MariaDB</vt:lpstr>
      <vt:lpstr>Create database / datasource for Oracle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2</cp:revision>
  <dcterms:created xsi:type="dcterms:W3CDTF">2020-01-28T08:52:24Z</dcterms:created>
  <dcterms:modified xsi:type="dcterms:W3CDTF">2020-01-28T09:00:45Z</dcterms:modified>
</cp:coreProperties>
</file>