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4F4CA-7CE3-4432-97BA-31C821793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0EE6C-639F-4277-8341-97B72983B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F01B1-E5DA-4B26-BDE2-E818208A6F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2B0161-ACEC-478A-9089-D070A210BD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CCDD4A-1A52-4702-856B-0DA36F75CD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680F03-4DAE-4698-8FA4-ABA486E5B4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3214D5-A54F-4898-BE38-0BE39057C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D8BA04-C1C5-4A61-8ED8-CDA13F94F5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B5E7FB-5E7D-4709-97A7-256BDDD16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7092B-151D-431D-B55F-FAA00B3692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304D1F-FF32-4E6F-ADBE-EC29F2CDF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F8122-FEB7-4764-B591-44EDE203E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87542F-3D6B-4726-BCFD-382115D502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AD9917-7024-4443-83F2-212615FC7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57BA63-1180-4C31-9F2F-1A6942F036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1529BE-AB1C-457F-9BDA-FD50F3C2B0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355AF5-C2B1-4331-8EA4-E27F00A6FD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5CCE4-584D-4093-8FA3-9DEB0B50B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1645F-E8A7-45C4-A0C9-B1C3AB67C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64F92-D939-4BC8-8951-EE1F31194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295D35-006C-4C20-862B-91A825C973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02E01-ABE4-47FD-A86A-24CA021D3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C89E82-37AF-413B-9F6E-3201369E4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9C1EA-03B3-4481-A6B8-35969433C9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fi-FI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419F9-D1B6-4944-83D8-89FB8662E4FD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fi-FI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70809-B345-4B76-8267-E434EBDDED0C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02" name="Picture 6" descr=""/>
          <p:cNvPicPr/>
          <p:nvPr/>
        </p:nvPicPr>
        <p:blipFill>
          <a:blip r:embed="rId2"/>
          <a:stretch/>
        </p:blipFill>
        <p:spPr>
          <a:xfrm>
            <a:off x="10864440" y="227880"/>
            <a:ext cx="1068120" cy="792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www.oracle.com/database/technologies/instant-client/downloads.html" TargetMode="External"/><Relationship Id="rId3" Type="http://schemas.openxmlformats.org/officeDocument/2006/relationships/hyperlink" Target="https://support.microsoft.com/en-us/help/2977003/the-latest-supported-visual-c-downloads" TargetMode="External"/><Relationship Id="rId4" Type="http://schemas.openxmlformats.org/officeDocument/2006/relationships/image" Target="../media/image32.png"/><Relationship Id="rId5" Type="http://schemas.openxmlformats.org/officeDocument/2006/relationships/hyperlink" Target="https://cx-oracle.readthedocs.io/en/latest/user_guide/installation.html" TargetMode="External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odoo.com/page/download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C:/TEMP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5400" spc="-1" strike="noStrike">
                <a:solidFill>
                  <a:srgbClr val="262626"/>
                </a:solidFill>
                <a:latin typeface="Century Gothic"/>
              </a:rPr>
              <a:t>Rocker Reporting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i-FI" sz="1800" spc="-1" strike="noStrike">
                <a:solidFill>
                  <a:srgbClr val="595959"/>
                </a:solidFill>
                <a:latin typeface="Century Gothic"/>
              </a:rPr>
              <a:t>Installation Guide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i-FI" sz="1800" spc="-1" strike="noStrike">
                <a:solidFill>
                  <a:srgbClr val="595959"/>
                </a:solidFill>
                <a:latin typeface="Century Gothic"/>
              </a:rPr>
              <a:t>19.9.2023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7659720" y="880200"/>
            <a:ext cx="3237840" cy="24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Excel errors 2: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mmc.exe comexp.msc /32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2286360" y="17092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Run CMD with Admin rights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Execute mmc.exe comexp.msc /32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Find Microsot Excel Application from: Component services, Computers, My Computer, DCOM Config, Microsoft Excel Application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Change properties: General &amp; Identity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1371600" y="3657600"/>
            <a:ext cx="4362480" cy="305676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5" descr=""/>
          <p:cNvPicPr/>
          <p:nvPr/>
        </p:nvPicPr>
        <p:blipFill>
          <a:blip r:embed="rId2"/>
          <a:stretch/>
        </p:blipFill>
        <p:spPr>
          <a:xfrm>
            <a:off x="6069960" y="3657600"/>
            <a:ext cx="4217040" cy="297180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2971800" y="5596920"/>
            <a:ext cx="2905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Authentication Level: None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8001000" y="5596920"/>
            <a:ext cx="29102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Identity set Interactive 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 3: Change Odoo service properties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8" name="Picture 6" descr=""/>
          <p:cNvPicPr/>
          <p:nvPr/>
        </p:nvPicPr>
        <p:blipFill>
          <a:blip r:embed="rId1"/>
          <a:stretch/>
        </p:blipFill>
        <p:spPr>
          <a:xfrm>
            <a:off x="2591280" y="2057400"/>
            <a:ext cx="7695720" cy="43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 4: Change Excel Trust Center settings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0" name="Picture 8" descr=""/>
          <p:cNvPicPr/>
          <p:nvPr/>
        </p:nvPicPr>
        <p:blipFill>
          <a:blip r:embed="rId1"/>
          <a:stretch/>
        </p:blipFill>
        <p:spPr>
          <a:xfrm>
            <a:off x="7772400" y="2514600"/>
            <a:ext cx="4149000" cy="317844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3200400" y="1828800"/>
            <a:ext cx="803232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File, Options, Trust Center, Trust Center Settings,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Protected View: uncheck all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2" name="Picture 11" descr=""/>
          <p:cNvPicPr/>
          <p:nvPr/>
        </p:nvPicPr>
        <p:blipFill>
          <a:blip r:embed="rId2"/>
          <a:stretch/>
        </p:blipFill>
        <p:spPr>
          <a:xfrm>
            <a:off x="457200" y="2599920"/>
            <a:ext cx="2971800" cy="242928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7" descr=""/>
          <p:cNvPicPr/>
          <p:nvPr/>
        </p:nvPicPr>
        <p:blipFill>
          <a:blip r:embed="rId3"/>
          <a:stretch/>
        </p:blipFill>
        <p:spPr>
          <a:xfrm>
            <a:off x="3657600" y="2561760"/>
            <a:ext cx="3889440" cy="315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Or Start Odoo from command prompt (cmd)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"C:\Program Files (x86)\Odoo 13.0\python\python.exe" "C:\Program Files (x86)\Odoo 13.0\server\odoo-bin" -c "C:\Program Files (x86)\Odoo 13.0\server\odoo.conf" --log-level=debug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"C:\Program Files (x86)\Odoo 12.0\python\python.exe" "C:\Program Files (x86)\Odoo 12.0\server\odoo-bin" -c "C:\Program Files (x86)\Odoo 12.0\server\odoo.conf" --log-level=debug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"C:\Odoo14\python\python.exe" "C:\Odoo14\server\odoo-bin" -c "C:\Odoo14\server\odoo.conf" --log-level=debug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When everything runs smootly, change logger_level to “info”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icture 14"/>
          <p:cNvSpPr/>
          <p:nvPr/>
        </p:nvSpPr>
        <p:spPr>
          <a:xfrm>
            <a:off x="5594400" y="4228920"/>
            <a:ext cx="2590560" cy="184572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" name="Sisällön paikkamerkki 3"/>
          <p:cNvSpPr/>
          <p:nvPr/>
        </p:nvSpPr>
        <p:spPr>
          <a:xfrm>
            <a:off x="6700320" y="1380600"/>
            <a:ext cx="2603520" cy="178452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412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SQLServer / ODBC</a:t>
            </a:r>
            <a:endParaRPr b="0" lang="en-US" sz="37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412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12.0\python\Scripts&gt;pip install pyodbc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7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7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Select SQLServer driver, Change database name &amp; other data when necessary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0" name="Kuva 5"/>
          <p:cNvSpPr/>
          <p:nvPr/>
        </p:nvSpPr>
        <p:spPr>
          <a:xfrm>
            <a:off x="9676800" y="4756680"/>
            <a:ext cx="1765800" cy="158040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1" name="Picture 13"/>
          <p:cNvSpPr/>
          <p:nvPr/>
        </p:nvSpPr>
        <p:spPr>
          <a:xfrm>
            <a:off x="7778520" y="2061360"/>
            <a:ext cx="3119760" cy="2597400"/>
          </a:xfrm>
          <a:prstGeom prst="roundRect">
            <a:avLst>
              <a:gd name="adj" fmla="val 4380"/>
            </a:avLst>
          </a:prstGeom>
          <a:blipFill rotWithShape="0">
            <a:blip r:embed="rId5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412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MySQL or MariaDB</a:t>
            </a:r>
            <a:endParaRPr b="0" lang="en-US" sz="37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412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 </a:t>
            </a: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pip install mysql-connector-python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Select MySQL or MariaDB driver, Change database name &amp; other data when necessary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icture 9"/>
          <p:cNvSpPr/>
          <p:nvPr/>
        </p:nvSpPr>
        <p:spPr>
          <a:xfrm>
            <a:off x="6633360" y="930600"/>
            <a:ext cx="3086280" cy="233784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5" name="Picture 10"/>
          <p:cNvSpPr/>
          <p:nvPr/>
        </p:nvSpPr>
        <p:spPr>
          <a:xfrm>
            <a:off x="8708760" y="2008440"/>
            <a:ext cx="3036240" cy="233784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6" name="Kuva 5"/>
          <p:cNvSpPr/>
          <p:nvPr/>
        </p:nvSpPr>
        <p:spPr>
          <a:xfrm>
            <a:off x="6958800" y="4265280"/>
            <a:ext cx="1863360" cy="166752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574740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Create database / datasource for Oracle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484280" y="2166120"/>
            <a:ext cx="6712200" cy="447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Download and install Oracle instant client from: </a:t>
            </a:r>
            <a:r>
              <a:rPr b="0" lang="en-US" sz="1600" spc="-1" strike="noStrike" u="sng">
                <a:solidFill>
                  <a:srgbClr val="878787"/>
                </a:solidFill>
                <a:uFillTx/>
                <a:latin typeface="Century Gothic"/>
                <a:hlinkClick r:id="rId2"/>
              </a:rPr>
              <a:t>https://www.oracle.com/database/technologies/instant-client/downloads.html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Extract file to e.g. C:\Oracle\instantclient_19_5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Add C:\Oracle\instantclient_19_5 to PATH  (System variables side)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Install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Microsoft Visual C++ Redistributable from </a:t>
            </a:r>
            <a:r>
              <a:rPr b="0" lang="en-US" sz="1600" spc="-1" strike="noStrike" u="sng">
                <a:solidFill>
                  <a:srgbClr val="878787"/>
                </a:solidFill>
                <a:uFillTx/>
                <a:latin typeface="Century Gothic"/>
                <a:hlinkClick r:id="rId3"/>
              </a:rPr>
              <a:t>https://support.microsoft.com/en-us/help/2977003/the-latest-supported-visual-c-downloads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I installed both 32 &amp; 64-bit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Install python drivers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 pip install cx_Oracle –upgrade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Reboot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Select Oracle driver, Change SID &amp; other data when necessary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Save &amp; Test connection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icture 2"/>
          <p:cNvSpPr/>
          <p:nvPr/>
        </p:nvSpPr>
        <p:spPr>
          <a:xfrm>
            <a:off x="8242560" y="1670760"/>
            <a:ext cx="3223800" cy="245700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0" name="Rectangle 3"/>
          <p:cNvSpPr/>
          <p:nvPr/>
        </p:nvSpPr>
        <p:spPr>
          <a:xfrm>
            <a:off x="4951800" y="6329880"/>
            <a:ext cx="6978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400" spc="-1" strike="noStrike" u="sng">
                <a:solidFill>
                  <a:srgbClr val="5f5f5f"/>
                </a:solidFill>
                <a:uFillTx/>
                <a:latin typeface="Century Gothic"/>
                <a:hlinkClick r:id="rId5"/>
              </a:rPr>
              <a:t>https://cx-oracle.readthedocs.io/en/latest/user_guide/installation.html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Kuva 5"/>
          <p:cNvSpPr/>
          <p:nvPr/>
        </p:nvSpPr>
        <p:spPr>
          <a:xfrm>
            <a:off x="10025280" y="3872520"/>
            <a:ext cx="1905120" cy="1705320"/>
          </a:xfrm>
          <a:prstGeom prst="roundRect">
            <a:avLst>
              <a:gd name="adj" fmla="val 4380"/>
            </a:avLst>
          </a:prstGeom>
          <a:blipFill rotWithShape="0">
            <a:blip r:embed="rId6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18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Install Odoo (12,13,14,15 or 16) for Windows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484280" y="1792080"/>
            <a:ext cx="7740000" cy="379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We are using Win32Com so Windows platform is required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Download from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 u="sng">
                <a:solidFill>
                  <a:srgbClr val="878787"/>
                </a:solidFill>
                <a:uFillTx/>
                <a:latin typeface="Century Gothic"/>
                <a:hlinkClick r:id="rId2"/>
              </a:rPr>
              <a:t>https://www.odoo.com/page/download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 used Windows 10 Pro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4" name="Kuva 4"/>
          <p:cNvSpPr/>
          <p:nvPr/>
        </p:nvSpPr>
        <p:spPr>
          <a:xfrm>
            <a:off x="7796160" y="3353400"/>
            <a:ext cx="3518280" cy="256464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Verify pywin32 is installed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226137203"/>
              </p:ext>
            </p:extLst>
          </p:nvPr>
        </p:nvGraphicFramePr>
        <p:xfrm>
          <a:off x="1760760" y="2335680"/>
          <a:ext cx="9741960" cy="309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6" name="Rectangle 38"/>
          <p:cNvSpPr/>
          <p:nvPr/>
        </p:nvSpPr>
        <p:spPr>
          <a:xfrm>
            <a:off x="3728520" y="5455080"/>
            <a:ext cx="777420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</a:rPr>
              <a:t>Requirement already satisfied: pywin32 in c:\program files (x86)\odoo 12.0\python\lib\site-packages (227)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</a:rPr>
              <a:t>(Note: start cmd in admin mode)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 rot="890400">
            <a:off x="7760520" y="2180160"/>
            <a:ext cx="3384000" cy="1186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</a:rPr>
              <a:t>By default win32com is installed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</a:rPr>
              <a:t>(Checked Odoo 12, 13 &amp; 14, 15, 16)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PowerPoints: Install python-pptx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926720" y="21150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Start CMD  with Administrator rights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Execute (Odoo 13 example):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"C:\Program Files (x86)\Odoo 13.0\python\python" "C:\Program Files (x86)\Odoo 13.0\python\Scripts\pip.exe" install python-pptx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Or just “pip install python-pptx”</a:t>
            </a:r>
            <a:br>
              <a:rPr sz="2000"/>
            </a:b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if your python is in path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7207560" y="4295520"/>
            <a:ext cx="4073040" cy="22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36000" y="1072440"/>
            <a:ext cx="3041280" cy="452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200" spc="-1" strike="noStrike">
                <a:solidFill>
                  <a:srgbClr val="000000"/>
                </a:solidFill>
                <a:latin typeface="Century Gothic"/>
              </a:rPr>
              <a:t>Download and install rocker_app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149080" y="1072440"/>
            <a:ext cx="6382800" cy="452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Download rocker_app.zip </a:t>
            </a: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from Odoo Apps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Check addons_path from </a:t>
            </a: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odoo.conf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[options]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addons_path = C:\Program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Files (x86)\Odoo 12.0\server\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odoo\addons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Extract rocker_app.zip (to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documents folder)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Copy 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rocker_app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folder to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C:\Program Files (x86)\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Odoo 12.0\server\odoo\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addons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Restart Odoo service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3" name="TextBox 3"/>
          <p:cNvSpPr/>
          <p:nvPr/>
        </p:nvSpPr>
        <p:spPr>
          <a:xfrm>
            <a:off x="8329680" y="4936320"/>
            <a:ext cx="1712880" cy="363960"/>
          </a:xfrm>
          <a:prstGeom prst="rect">
            <a:avLst/>
          </a:prstGeom>
          <a:solidFill>
            <a:srgbClr val="ffff00"/>
          </a:solidFill>
          <a:ln cap="rnd">
            <a:solidFill>
              <a:srgbClr val="5a5a5a"/>
            </a:solidFill>
            <a:rou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</a:rPr>
              <a:t>Or Odoo 13.0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Install Rocker module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2589120" y="2125440"/>
            <a:ext cx="5834880" cy="378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Activate developer mode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Update Apps List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Search for Rocker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Install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6" name="Kuva 3" descr=""/>
          <p:cNvPicPr/>
          <p:nvPr/>
        </p:nvPicPr>
        <p:blipFill>
          <a:blip r:embed="rId1"/>
          <a:stretch/>
        </p:blipFill>
        <p:spPr>
          <a:xfrm>
            <a:off x="4681440" y="3720240"/>
            <a:ext cx="6510240" cy="1871280"/>
          </a:xfrm>
          <a:prstGeom prst="rect">
            <a:avLst/>
          </a:prstGeom>
          <a:ln cap="rnd">
            <a:solidFill>
              <a:srgbClr val="ddddd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412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PostgreSQL ( Odoo)</a:t>
            </a:r>
            <a:endParaRPr b="0" lang="en-US" sz="37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412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Select PostgreSQL driver, Change database name &amp; other data when necessary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9" name="Sisällön paikkamerkki 3"/>
          <p:cNvSpPr/>
          <p:nvPr/>
        </p:nvSpPr>
        <p:spPr>
          <a:xfrm>
            <a:off x="6802920" y="1042560"/>
            <a:ext cx="3675960" cy="251964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0" name="Kuva 4"/>
          <p:cNvSpPr/>
          <p:nvPr/>
        </p:nvSpPr>
        <p:spPr>
          <a:xfrm>
            <a:off x="6701760" y="2768760"/>
            <a:ext cx="2112840" cy="245700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1" name="Kuva 5"/>
          <p:cNvSpPr/>
          <p:nvPr/>
        </p:nvSpPr>
        <p:spPr>
          <a:xfrm>
            <a:off x="9187920" y="3151080"/>
            <a:ext cx="1891440" cy="169272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574740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Test Excel functionality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484280" y="2217960"/>
            <a:ext cx="672876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Pre-reqs: Excel 32-bit installed on server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I not working you should: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Create folder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C:\Windows\SysWOW64\config\systemprofile\Desktop </a:t>
            </a:r>
            <a:br>
              <a:rPr sz="1600"/>
            </a:b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 or C:\Windows\System32\config\systemprofile\Desktop  if 32-bit windows)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Reboot after folder creation, check access rights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If you don’t do this, you’ll get exception from Workbook.SaveAs or Open command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Execute “Test Excel creation” from Help menu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4" name="Picture 20"/>
          <p:cNvSpPr/>
          <p:nvPr/>
        </p:nvSpPr>
        <p:spPr>
          <a:xfrm>
            <a:off x="8985600" y="3268440"/>
            <a:ext cx="2499120" cy="178704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Picture 18"/>
          <p:cNvSpPr/>
          <p:nvPr/>
        </p:nvSpPr>
        <p:spPr>
          <a:xfrm>
            <a:off x="6923160" y="1713240"/>
            <a:ext cx="4921560" cy="100872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Tekstiruutu 5"/>
          <p:cNvSpPr/>
          <p:nvPr/>
        </p:nvSpPr>
        <p:spPr>
          <a:xfrm>
            <a:off x="1631880" y="5464440"/>
            <a:ext cx="4188240" cy="1421640"/>
          </a:xfrm>
          <a:prstGeom prst="rect">
            <a:avLst/>
          </a:prstGeom>
          <a:solidFill>
            <a:srgbClr val="bababa"/>
          </a:solidFill>
          <a:ln cap="rnd">
            <a:solidFill>
              <a:srgbClr val="7a7a7a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entury Gothic"/>
              </a:rPr>
              <a:t>32 bit Excel needed, otherwise win32api can not call Excel from Odoo service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</a:rPr>
              <a:t>If you only have 64 bit Excel, then you have to start Odoo from command prompt (does not work if Odoo runs as a service). (Check something goes wrong slide)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7" name="Tekstiruutu 5"/>
          <p:cNvSpPr/>
          <p:nvPr/>
        </p:nvSpPr>
        <p:spPr>
          <a:xfrm>
            <a:off x="6118920" y="5464440"/>
            <a:ext cx="4188240" cy="1155240"/>
          </a:xfrm>
          <a:prstGeom prst="rect">
            <a:avLst/>
          </a:prstGeom>
          <a:solidFill>
            <a:srgbClr val="bababa"/>
          </a:solidFill>
          <a:ln cap="rnd">
            <a:solidFill>
              <a:srgbClr val="7a7a7a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entury Gothic"/>
              </a:rPr>
              <a:t>At the moment (15.2.2021) we have a problem starting Excel if Odoon runs as a service</a:t>
            </a:r>
            <a:br>
              <a:rPr sz="1400"/>
            </a:br>
            <a:r>
              <a:rPr b="1" lang="en-US" sz="1400" spc="-1" strike="noStrike">
                <a:solidFill>
                  <a:srgbClr val="ff0000"/>
                </a:solidFill>
                <a:latin typeface="Century Gothic"/>
              </a:rPr>
              <a:t>Start Odoo from command prompt (see next slide)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772400" y="5715000"/>
            <a:ext cx="3657600" cy="686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See next slide how to get rid of errors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errors 1: Change environment variables. TEMP to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hlinkClick r:id="rId1"/>
              </a:rPr>
              <a:t>C:\TEMP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Give full access rights to Everyone to C:/TEMP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2"/>
          <a:stretch/>
        </p:blipFill>
        <p:spPr>
          <a:xfrm>
            <a:off x="3657600" y="1719720"/>
            <a:ext cx="5143320" cy="49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LibreOffice/7.3.7.2$Linux_X86_64 LibreOffice_project/30$Build-2</Application>
  <AppVersion>15.0000</AppVersion>
  <Words>908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2020-01-28T08:52:24Z</dcterms:created>
  <dc:creator>Antti Kärki</dc:creator>
  <dc:description/>
  <dc:language>en-US</dc:language>
  <cp:lastModifiedBy/>
  <dcterms:modified xsi:type="dcterms:W3CDTF">2023-09-19T14:14:01Z</dcterms:modified>
  <cp:revision>23</cp:revision>
  <dc:subject/>
  <dc:title>Rocker Reporting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