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97" r:id="rId5"/>
    <p:sldId id="285" r:id="rId6"/>
    <p:sldId id="286" r:id="rId7"/>
    <p:sldId id="288" r:id="rId8"/>
    <p:sldId id="295" r:id="rId9"/>
    <p:sldId id="298" r:id="rId10"/>
    <p:sldId id="291" r:id="rId11"/>
    <p:sldId id="292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/>
              <a:t> Reporting V2.2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</a:p>
          <a:p>
            <a:r>
              <a:rPr lang="fi-FI" dirty="0"/>
              <a:t>15.2.2021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 </a:t>
            </a:r>
            <a:r>
              <a:rPr lang="fi-FI" dirty="0"/>
              <a:t>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123B1-E2D7-4D53-8206-530804B08E85}"/>
              </a:ext>
            </a:extLst>
          </p:cNvPr>
          <p:cNvSpPr txBox="1"/>
          <p:nvPr/>
        </p:nvSpPr>
        <p:spPr>
          <a:xfrm rot="890275">
            <a:off x="7794381" y="2184889"/>
            <a:ext cx="338426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By </a:t>
            </a:r>
            <a:r>
              <a:rPr lang="fi-FI" dirty="0" err="1"/>
              <a:t>default</a:t>
            </a:r>
            <a:r>
              <a:rPr lang="fi-FI" dirty="0"/>
              <a:t> win32com is </a:t>
            </a:r>
            <a:r>
              <a:rPr lang="fi-FI" dirty="0" err="1"/>
              <a:t>installed</a:t>
            </a:r>
            <a:endParaRPr lang="fi-FI" dirty="0"/>
          </a:p>
          <a:p>
            <a:pPr algn="ctr"/>
            <a:r>
              <a:rPr lang="fi-FI" dirty="0"/>
              <a:t>(</a:t>
            </a:r>
            <a:r>
              <a:rPr lang="fi-FI" dirty="0" err="1"/>
              <a:t>Checked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12, 13 &amp;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 (Odoo 13 example):</a:t>
            </a:r>
          </a:p>
          <a:p>
            <a:pPr lvl="1"/>
            <a:r>
              <a:rPr lang="en-US" sz="2000" b="1" dirty="0"/>
              <a:t>"C:\Program Files (x86)\Odoo 13.0\python\python" "C:\Program Files (x86)\Odoo 13.0\python\Scripts\pip.exe" install python-pptx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Or just “pip install python-pptx”</a:t>
            </a:r>
            <a:br>
              <a:rPr lang="en-US" sz="2000" b="1" dirty="0"/>
            </a:br>
            <a:r>
              <a:rPr lang="en-US" sz="2000" b="1" dirty="0"/>
              <a:t>if your python is in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58" y="4295451"/>
            <a:ext cx="4073374" cy="2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b="1" dirty="0" err="1"/>
              <a:t>rocker_app</a:t>
            </a:r>
            <a:r>
              <a:rPr lang="en-US" sz="2000" b="1" dirty="0"/>
              <a:t> </a:t>
            </a:r>
            <a:r>
              <a:rPr lang="en-US" sz="2000" dirty="0"/>
              <a:t>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169148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Odoo 13.0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</a:t>
            </a:r>
            <a:r>
              <a:rPr lang="fi-FI" sz="1800" dirty="0" err="1"/>
              <a:t>server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I </a:t>
            </a:r>
            <a:r>
              <a:rPr lang="fi-FI" sz="1800" dirty="0" err="1"/>
              <a:t>not</a:t>
            </a:r>
            <a:r>
              <a:rPr lang="fi-FI" sz="1800" dirty="0"/>
              <a:t> </a:t>
            </a:r>
            <a:r>
              <a:rPr lang="fi-FI" sz="1800" dirty="0" err="1"/>
              <a:t>working</a:t>
            </a:r>
            <a:r>
              <a:rPr lang="fi-FI" sz="1800" dirty="0"/>
              <a:t> </a:t>
            </a:r>
            <a:r>
              <a:rPr lang="fi-FI" sz="1800" dirty="0" err="1"/>
              <a:t>you</a:t>
            </a:r>
            <a:r>
              <a:rPr lang="fi-FI" sz="1800" dirty="0"/>
              <a:t> </a:t>
            </a:r>
            <a:r>
              <a:rPr lang="fi-FI" sz="1800" dirty="0" err="1"/>
              <a:t>should</a:t>
            </a:r>
            <a:r>
              <a:rPr lang="fi-FI" sz="1800" dirty="0"/>
              <a:t>:</a:t>
            </a:r>
          </a:p>
          <a:p>
            <a:pPr lvl="1">
              <a:lnSpc>
                <a:spcPct val="90000"/>
              </a:lnSpc>
            </a:pPr>
            <a:r>
              <a:rPr lang="fi-FI" dirty="0"/>
              <a:t>Create folder </a:t>
            </a:r>
            <a:r>
              <a:rPr lang="en-US" dirty="0"/>
              <a:t>C:\Windows\SysWOW64\config\systemprofile\Desktop </a:t>
            </a:r>
            <a:br>
              <a:rPr lang="en-US" dirty="0"/>
            </a:br>
            <a:r>
              <a:rPr lang="en-US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738" y="3268354"/>
            <a:ext cx="2499418" cy="17872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1631788" y="546461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  <p:sp>
        <p:nvSpPr>
          <p:cNvPr id="8" name="Tekstiruutu 5">
            <a:extLst>
              <a:ext uri="{FF2B5EF4-FFF2-40B4-BE49-F238E27FC236}">
                <a16:creationId xmlns:a16="http://schemas.microsoft.com/office/drawing/2014/main" id="{6AC0BF61-BB82-4B8D-B7E4-4BB7F7DABCED}"/>
              </a:ext>
            </a:extLst>
          </p:cNvPr>
          <p:cNvSpPr txBox="1"/>
          <p:nvPr/>
        </p:nvSpPr>
        <p:spPr>
          <a:xfrm>
            <a:off x="6119050" y="5464614"/>
            <a:ext cx="4188439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At the moment (15.2.2021) we have a problem starting Excel if </a:t>
            </a:r>
            <a:r>
              <a:rPr lang="en-US" sz="1400" b="1" dirty="0" err="1">
                <a:solidFill>
                  <a:srgbClr val="FF0000"/>
                </a:solidFill>
              </a:rPr>
              <a:t>Odoon</a:t>
            </a:r>
            <a:r>
              <a:rPr lang="en-US" sz="1400" b="1" dirty="0">
                <a:solidFill>
                  <a:srgbClr val="FF0000"/>
                </a:solidFill>
              </a:rPr>
              <a:t> runs as a service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Start Odoo from command prompt (see next slide)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218E-E475-4205-9CB6-B2410E9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prompt</a:t>
            </a:r>
            <a:r>
              <a:rPr lang="fi-FI" dirty="0"/>
              <a:t> (</a:t>
            </a:r>
            <a:r>
              <a:rPr lang="fi-FI" dirty="0" err="1"/>
              <a:t>cmd</a:t>
            </a:r>
            <a:r>
              <a:rPr lang="fi-FI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3AE4-698F-4E83-94B5-26C770E5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"C:\Program Files (x86)\Odoo 13.0\python\python.exe" "C:\Program Files (x86)\Odoo 13.0\server\</a:t>
            </a:r>
            <a:r>
              <a:rPr lang="en-US" dirty="0" err="1"/>
              <a:t>odoo</a:t>
            </a:r>
            <a:r>
              <a:rPr lang="en-US" dirty="0"/>
              <a:t>-bin" -c "C:\Program Files (x86)\Odoo 13.0\server\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</a:p>
          <a:p>
            <a:endParaRPr lang="en-US" dirty="0"/>
          </a:p>
          <a:p>
            <a:r>
              <a:rPr lang="en-US" dirty="0"/>
              <a:t>"C:\Program Files (x86)\Odoo 12.0\python\python.exe" "C:\Program Files (x86)\Odoo 12.0\server\</a:t>
            </a:r>
            <a:r>
              <a:rPr lang="en-US" dirty="0" err="1"/>
              <a:t>odoo</a:t>
            </a:r>
            <a:r>
              <a:rPr lang="en-US" dirty="0"/>
              <a:t>-bin" -c "C:\Program Files (x86)\Odoo 12.0\server\</a:t>
            </a:r>
            <a:r>
              <a:rPr lang="en-US" dirty="0" err="1"/>
              <a:t>odoo.conf</a:t>
            </a:r>
            <a:r>
              <a:rPr lang="en-US" dirty="0"/>
              <a:t>" --log-level=debug</a:t>
            </a:r>
          </a:p>
          <a:p>
            <a:endParaRPr lang="en-US" dirty="0"/>
          </a:p>
          <a:p>
            <a:r>
              <a:rPr lang="en-US" dirty="0"/>
              <a:t>"C:\Odoo14\python\python.exe" "C:\Odoo14\server\odoo-bin" -c "C:\Odoo14\server\odoo.conf" --log-level=debug</a:t>
            </a:r>
          </a:p>
          <a:p>
            <a:endParaRPr lang="en-US" dirty="0"/>
          </a:p>
          <a:p>
            <a:r>
              <a:rPr lang="en-US" dirty="0"/>
              <a:t>When everything runs </a:t>
            </a:r>
            <a:r>
              <a:rPr lang="en-US" dirty="0" err="1"/>
              <a:t>smootly</a:t>
            </a:r>
            <a:r>
              <a:rPr lang="en-US" dirty="0"/>
              <a:t>, change </a:t>
            </a:r>
            <a:r>
              <a:rPr lang="en-US" dirty="0" err="1"/>
              <a:t>logger_level</a:t>
            </a:r>
            <a:r>
              <a:rPr lang="en-US" dirty="0"/>
              <a:t> to “info”</a:t>
            </a:r>
          </a:p>
        </p:txBody>
      </p:sp>
    </p:spTree>
    <p:extLst>
      <p:ext uri="{BB962C8B-B14F-4D97-AF65-F5344CB8AC3E}">
        <p14:creationId xmlns:p14="http://schemas.microsoft.com/office/powerpoint/2010/main" val="11151713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Rocker Reporting V2.2</vt:lpstr>
      <vt:lpstr>Install Odoo 12 or Odoo 13 for Windows</vt:lpstr>
      <vt:lpstr>Verify pywin32 is installed</vt:lpstr>
      <vt:lpstr>PowerPoints: Install python-pptx</vt:lpstr>
      <vt:lpstr>Download and install rocker_app</vt:lpstr>
      <vt:lpstr>Install Rocker module</vt:lpstr>
      <vt:lpstr>Create database / datasource for PostgreSQL ( Odoo)</vt:lpstr>
      <vt:lpstr>Test Excel functionality</vt:lpstr>
      <vt:lpstr>Start Odoo from command prompt (cmd)</vt:lpstr>
      <vt:lpstr>Create database / datasource for SQLServer / ODBC</vt:lpstr>
      <vt:lpstr>Create database / datasource for MySQL or MariaDB</vt:lpstr>
      <vt:lpstr>Create database / datasource for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17</cp:revision>
  <dcterms:created xsi:type="dcterms:W3CDTF">2020-01-28T08:52:24Z</dcterms:created>
  <dcterms:modified xsi:type="dcterms:W3CDTF">2021-02-15T18:19:54Z</dcterms:modified>
</cp:coreProperties>
</file>