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2" r:id="rId3"/>
    <p:sldId id="283" r:id="rId4"/>
    <p:sldId id="284" r:id="rId5"/>
    <p:sldId id="297" r:id="rId6"/>
    <p:sldId id="285" r:id="rId7"/>
    <p:sldId id="286" r:id="rId8"/>
    <p:sldId id="288" r:id="rId9"/>
    <p:sldId id="295" r:id="rId10"/>
    <p:sldId id="298" r:id="rId11"/>
    <p:sldId id="291" r:id="rId12"/>
    <p:sldId id="292" r:id="rId13"/>
    <p:sldId id="294" r:id="rId14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2" y="2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2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</a:fld>
            <a:endParaRPr lang="fi-FI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</a:fld>
            <a:endParaRPr lang="fi-FI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</a:fld>
            <a:endParaRPr lang="fi-FI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</a:fld>
            <a:endParaRPr lang="fi-FI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</a:fld>
            <a:endParaRPr lang="fi-FI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</a:fld>
            <a:endParaRPr lang="fi-FI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64475" y="227962"/>
            <a:ext cx="1068601" cy="7922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</a:fld>
            <a:endParaRPr lang="fi-FI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64475" y="227962"/>
            <a:ext cx="1068601" cy="7922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53152-5DF5-4979-A537-0FE8AB80BD2D}" type="datetimeFigureOut">
              <a:rPr lang="fi-FI" smtClean="0"/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F701AB-44FA-43EF-8450-5FF21BF3A804}" type="slidenum">
              <a:rPr lang="fi-FI" smtClean="0"/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png"/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cx-oracle.readthedocs.io/en/latest/user_guide/installation.html" TargetMode="External"/><Relationship Id="rId4" Type="http://schemas.openxmlformats.org/officeDocument/2006/relationships/image" Target="../media/image15.png"/><Relationship Id="rId3" Type="http://schemas.openxmlformats.org/officeDocument/2006/relationships/hyperlink" Target="https://support.microsoft.com/en-us/help/2977003/the-latest-supported-visual-c-downloads" TargetMode="External"/><Relationship Id="rId2" Type="http://schemas.openxmlformats.org/officeDocument/2006/relationships/hyperlink" Target="https://www.oracle.com/database/technologies/instant-client/downloads.html" TargetMode="Externa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hyperlink" Target="https://nightly.odoo.com/" TargetMode="External"/><Relationship Id="rId2" Type="http://schemas.openxmlformats.org/officeDocument/2006/relationships/hyperlink" Target="https://www.odoo.com/page/download" TargetMode="Externa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fi-FI" dirty="0" err="1"/>
              <a:t>火箭报表模块</a:t>
            </a:r>
            <a:r>
              <a:rPr lang="fi-FI">
                <a:sym typeface="+mn-ea"/>
              </a:rPr>
              <a:t>V2.2</a:t>
            </a:r>
            <a:br>
              <a:rPr lang="zh-CN" altLang="fi-FI" dirty="0" err="1"/>
            </a:br>
            <a:r>
              <a:rPr lang="fi-FI" dirty="0" err="1"/>
              <a:t>Rocker</a:t>
            </a:r>
            <a:r>
              <a:rPr lang="fi-FI"/>
              <a:t> Reporting V2.2</a:t>
            </a:r>
            <a:endParaRPr lang="en-US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fi-FI" dirty="0" err="1"/>
              <a:t>安装</a:t>
            </a:r>
            <a:r>
              <a:rPr lang="zh-CN" altLang="fi-FI" dirty="0" err="1"/>
              <a:t>向导说明</a:t>
            </a:r>
            <a:endParaRPr lang="fi-FI" dirty="0"/>
          </a:p>
          <a:p>
            <a:r>
              <a:rPr lang="fi-FI" dirty="0"/>
              <a:t>15.2.2021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9637" y="880228"/>
            <a:ext cx="3238033" cy="24007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579" y="4229099"/>
            <a:ext cx="2590935" cy="184604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3" name="Sisällön paikkamerkki 3"/>
          <p:cNvPicPr>
            <a:picLocks noChangeAspect="1"/>
          </p:cNvPicPr>
          <p:nvPr/>
        </p:nvPicPr>
        <p:blipFill rotWithShape="1">
          <a:blip r:embed="rId3"/>
          <a:srcRect r="18670"/>
          <a:stretch>
            <a:fillRect/>
          </a:stretch>
        </p:blipFill>
        <p:spPr>
          <a:xfrm>
            <a:off x="6700386" y="1380529"/>
            <a:ext cx="2603722" cy="178479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i-FI" sz="3700"/>
              <a:t>Create database / datasource for SQLServer / ODBC</a:t>
            </a:r>
            <a:endParaRPr lang="en-US" sz="370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1" y="2666999"/>
            <a:ext cx="4074345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C:\Program Files (x86)\Odoo 12.0\python\Scripts&gt;pip install </a:t>
            </a:r>
            <a:r>
              <a:rPr lang="en-US" sz="1700" err="1"/>
              <a:t>pyodbc</a:t>
            </a:r>
            <a:endParaRPr lang="fi-FI" sz="1700"/>
          </a:p>
          <a:p>
            <a:pPr>
              <a:lnSpc>
                <a:spcPct val="90000"/>
              </a:lnSpc>
            </a:pPr>
            <a:r>
              <a:rPr lang="fi-FI" sz="1700"/>
              <a:t>Select Databases from menu</a:t>
            </a:r>
            <a:endParaRPr lang="fi-FI" sz="1700"/>
          </a:p>
          <a:p>
            <a:pPr>
              <a:lnSpc>
                <a:spcPct val="90000"/>
              </a:lnSpc>
            </a:pPr>
            <a:r>
              <a:rPr lang="fi-FI" sz="1700" err="1"/>
              <a:t>Create</a:t>
            </a:r>
            <a:r>
              <a:rPr lang="fi-FI" sz="1700"/>
              <a:t>…</a:t>
            </a:r>
            <a:endParaRPr lang="fi-FI" sz="1700"/>
          </a:p>
          <a:p>
            <a:pPr>
              <a:lnSpc>
                <a:spcPct val="90000"/>
              </a:lnSpc>
            </a:pPr>
            <a:r>
              <a:rPr lang="en-US" sz="1700"/>
              <a:t>Select </a:t>
            </a:r>
            <a:r>
              <a:rPr lang="en-US" sz="1700" err="1"/>
              <a:t>SQLServer</a:t>
            </a:r>
            <a:r>
              <a:rPr lang="en-US" sz="1700"/>
              <a:t> driver, Change database name &amp; other data when necessary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/>
              <a:t>Save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/>
              <a:t>Test connection</a:t>
            </a:r>
            <a:endParaRPr lang="en-US" sz="1700"/>
          </a:p>
          <a:p>
            <a:pPr>
              <a:lnSpc>
                <a:spcPct val="90000"/>
              </a:lnSpc>
            </a:pPr>
            <a:endParaRPr lang="en-US" sz="170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6904" y="4756754"/>
            <a:ext cx="1766245" cy="158078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8643" y="2061502"/>
            <a:ext cx="3120222" cy="259758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i-FI" sz="3700"/>
              <a:t>Create database / datasource for MySQL or MariaDB</a:t>
            </a:r>
            <a:endParaRPr lang="en-US" sz="370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1" y="2666999"/>
            <a:ext cx="4074345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C:\Program Files (x86)\Odoo 12.0\python\Scripts&gt; </a:t>
            </a:r>
            <a:r>
              <a:rPr lang="fi-FI" sz="1500"/>
              <a:t>pip install mysql-connector-python</a:t>
            </a:r>
            <a:endParaRPr lang="fi-FI" sz="1500"/>
          </a:p>
          <a:p>
            <a:pPr>
              <a:lnSpc>
                <a:spcPct val="90000"/>
              </a:lnSpc>
            </a:pPr>
            <a:r>
              <a:rPr lang="fi-FI" sz="1500"/>
              <a:t>Select Databases from menu</a:t>
            </a:r>
            <a:endParaRPr lang="fi-FI" sz="1500"/>
          </a:p>
          <a:p>
            <a:pPr>
              <a:lnSpc>
                <a:spcPct val="90000"/>
              </a:lnSpc>
            </a:pPr>
            <a:r>
              <a:rPr lang="fi-FI" sz="1500" err="1"/>
              <a:t>Create</a:t>
            </a:r>
            <a:r>
              <a:rPr lang="fi-FI" sz="1500"/>
              <a:t>…</a:t>
            </a:r>
            <a:endParaRPr lang="fi-FI" sz="1500"/>
          </a:p>
          <a:p>
            <a:pPr>
              <a:lnSpc>
                <a:spcPct val="90000"/>
              </a:lnSpc>
            </a:pPr>
            <a:r>
              <a:rPr lang="en-US" sz="1500"/>
              <a:t>Select MySQL or MariaDB driver, Change database name &amp; other data when necessary</a:t>
            </a:r>
            <a:endParaRPr lang="en-US" sz="1500"/>
          </a:p>
          <a:p>
            <a:pPr>
              <a:lnSpc>
                <a:spcPct val="90000"/>
              </a:lnSpc>
            </a:pPr>
            <a:r>
              <a:rPr lang="en-US" sz="1500"/>
              <a:t>Save</a:t>
            </a:r>
            <a:endParaRPr lang="en-US" sz="1500"/>
          </a:p>
          <a:p>
            <a:pPr>
              <a:lnSpc>
                <a:spcPct val="90000"/>
              </a:lnSpc>
            </a:pPr>
            <a:r>
              <a:rPr lang="en-US" sz="1500"/>
              <a:t>Test connection</a:t>
            </a:r>
            <a:endParaRPr lang="en-US" sz="1500"/>
          </a:p>
          <a:p>
            <a:pPr>
              <a:lnSpc>
                <a:spcPct val="90000"/>
              </a:lnSpc>
            </a:pPr>
            <a:endParaRPr lang="en-US" sz="15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345" y="930557"/>
            <a:ext cx="3086713" cy="233818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800" y="2008378"/>
            <a:ext cx="3036604" cy="233818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Kuva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660" y="4265255"/>
            <a:ext cx="1863744" cy="16680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fi-FI" dirty="0"/>
              <a:t>Create database / datasource for Oracle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0" y="2166257"/>
            <a:ext cx="6712634" cy="44779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fi-FI" sz="1600" dirty="0"/>
              <a:t>Download and install Oracle instant client from: </a:t>
            </a:r>
            <a:r>
              <a:rPr lang="en-US" sz="1600" dirty="0">
                <a:hlinkClick r:id="rId2"/>
              </a:rPr>
              <a:t>https://www.oracle.com/database/technologies/instant-client/downloads.html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fi-FI" sz="1600" dirty="0"/>
              <a:t>Extract file to e.g. C:\Oracle\instantclient_19_5</a:t>
            </a:r>
            <a:endParaRPr lang="fi-FI" sz="1600" dirty="0"/>
          </a:p>
          <a:p>
            <a:pPr lvl="1">
              <a:lnSpc>
                <a:spcPct val="90000"/>
              </a:lnSpc>
            </a:pPr>
            <a:r>
              <a:rPr lang="fi-FI" sz="1600" dirty="0"/>
              <a:t>Add C:\Oracle\instantclient_19_5 to PATH  (System variables side)</a:t>
            </a:r>
            <a:endParaRPr lang="fi-FI" sz="1600" dirty="0"/>
          </a:p>
          <a:p>
            <a:pPr>
              <a:lnSpc>
                <a:spcPct val="90000"/>
              </a:lnSpc>
            </a:pPr>
            <a:r>
              <a:rPr lang="fi-FI" sz="1600" dirty="0"/>
              <a:t>Install </a:t>
            </a:r>
            <a:r>
              <a:rPr lang="en-US" sz="1600" dirty="0"/>
              <a:t>Microsoft Visual C++ Redistributable from </a:t>
            </a:r>
            <a:r>
              <a:rPr lang="en-US" sz="1600" dirty="0">
                <a:hlinkClick r:id="rId3"/>
              </a:rPr>
              <a:t>https://support.microsoft.com/en-us/help/2977003/the-latest-supported-visual-c-downloads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fi-FI" sz="1600" dirty="0"/>
              <a:t>I installed both 32 &amp; 64-bit</a:t>
            </a:r>
            <a:endParaRPr lang="fi-FI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Install python drivers 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dirty="0"/>
              <a:t>C:\Program Files (x86)\Odoo 12.0\python\Scripts&gt; pip install </a:t>
            </a:r>
            <a:r>
              <a:rPr lang="en-US" sz="1600" dirty="0" err="1"/>
              <a:t>cx_Oracle</a:t>
            </a:r>
            <a:r>
              <a:rPr lang="en-US" sz="1600" dirty="0"/>
              <a:t> –upgrade</a:t>
            </a: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Reboot</a:t>
            </a:r>
            <a:endParaRPr lang="en-US" sz="1600" dirty="0"/>
          </a:p>
          <a:p>
            <a:pPr>
              <a:lnSpc>
                <a:spcPct val="90000"/>
              </a:lnSpc>
            </a:pPr>
            <a:r>
              <a:rPr lang="fi-FI" sz="1600" dirty="0"/>
              <a:t>Select Databases from menu</a:t>
            </a:r>
            <a:endParaRPr lang="fi-FI" sz="1600" dirty="0"/>
          </a:p>
          <a:p>
            <a:pPr>
              <a:lnSpc>
                <a:spcPct val="90000"/>
              </a:lnSpc>
            </a:pPr>
            <a:r>
              <a:rPr lang="fi-FI" sz="1600" dirty="0"/>
              <a:t>Create…</a:t>
            </a:r>
            <a:endParaRPr lang="fi-FI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Select Oracle driver, Change SID &amp; other data when necessary</a:t>
            </a: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Save &amp; Test connection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518" y="1670922"/>
            <a:ext cx="3224071" cy="24573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Rectangle 3"/>
          <p:cNvSpPr/>
          <p:nvPr/>
        </p:nvSpPr>
        <p:spPr>
          <a:xfrm>
            <a:off x="4951873" y="6330032"/>
            <a:ext cx="69788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hlinkClick r:id="rId5"/>
              </a:rPr>
              <a:t>https://cx-oracle.readthedocs.io/en/latest/user_guide/installation.html</a:t>
            </a:r>
            <a:endParaRPr lang="en-US" sz="1400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5136" y="3872660"/>
            <a:ext cx="1905606" cy="170551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zh-CN" altLang="fi-FI" dirty="0"/>
              <a:t>必须安装</a:t>
            </a:r>
            <a:r>
              <a:rPr lang="en-US" altLang="zh-CN" dirty="0"/>
              <a:t>Windows</a:t>
            </a:r>
            <a:r>
              <a:rPr lang="zh-CN" altLang="en-US" dirty="0"/>
              <a:t>版的</a:t>
            </a:r>
            <a:r>
              <a:rPr lang="fi-FI" dirty="0" err="1"/>
              <a:t>Odoo</a:t>
            </a:r>
            <a:r>
              <a:rPr lang="fi-FI" dirty="0"/>
              <a:t> 12 </a:t>
            </a:r>
            <a:r>
              <a:rPr lang="zh-CN" altLang="fi-FI" dirty="0" err="1"/>
              <a:t>或</a:t>
            </a:r>
            <a:r>
              <a:rPr lang="fi-FI" dirty="0"/>
              <a:t> </a:t>
            </a:r>
            <a:r>
              <a:rPr lang="fi-FI" dirty="0" err="1"/>
              <a:t>Odoo</a:t>
            </a:r>
            <a:r>
              <a:rPr lang="fi-FI"/>
              <a:t> 13</a:t>
            </a:r>
            <a:endParaRPr lang="en-US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1484310" y="1791948"/>
            <a:ext cx="7740371" cy="3793067"/>
          </a:xfrm>
        </p:spPr>
        <p:txBody>
          <a:bodyPr>
            <a:normAutofit/>
          </a:bodyPr>
          <a:lstStyle/>
          <a:p>
            <a:r>
              <a:rPr lang="zh-CN" altLang="fi-FI" dirty="0"/>
              <a:t>由于模块依赖于</a:t>
            </a:r>
            <a:r>
              <a:rPr lang="fi-FI" dirty="0"/>
              <a:t> Win32Com </a:t>
            </a:r>
            <a:r>
              <a:rPr lang="zh-CN" altLang="fi-FI" dirty="0"/>
              <a:t>因此必须</a:t>
            </a:r>
            <a:r>
              <a:rPr lang="fi-FI" dirty="0"/>
              <a:t> Windows </a:t>
            </a:r>
            <a:r>
              <a:rPr lang="zh-CN" altLang="fi-FI" dirty="0"/>
              <a:t>平台的</a:t>
            </a:r>
            <a:r>
              <a:rPr lang="en-US" altLang="zh-CN" dirty="0"/>
              <a:t>odoo 12</a:t>
            </a:r>
            <a:r>
              <a:rPr lang="zh-CN" altLang="en-US" dirty="0"/>
              <a:t>或</a:t>
            </a:r>
            <a:r>
              <a:rPr lang="en-US" altLang="zh-CN" dirty="0"/>
              <a:t>odoo13</a:t>
            </a:r>
            <a:endParaRPr lang="fi-FI" dirty="0"/>
          </a:p>
          <a:p>
            <a:r>
              <a:rPr lang="zh-CN" altLang="fi-FI" dirty="0"/>
              <a:t>下边是下载链接：</a:t>
            </a:r>
            <a:endParaRPr lang="fi-FI" dirty="0"/>
          </a:p>
          <a:p>
            <a:pPr lvl="1"/>
            <a:r>
              <a:rPr lang="en-US" dirty="0">
                <a:hlinkClick r:id="rId2"/>
              </a:rPr>
              <a:t>https://www.odoo.com/page/download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3" tooltip="" action="ppaction://hlinkfile"/>
              </a:rPr>
              <a:t>https://nightly.odoo.com/</a:t>
            </a:r>
            <a:endParaRPr lang="en-US" dirty="0"/>
          </a:p>
          <a:p>
            <a:r>
              <a:rPr lang="zh-CN" altLang="en-US" dirty="0"/>
              <a:t>本人使用的操作系统是</a:t>
            </a:r>
            <a:r>
              <a:rPr lang="zh-CN" altLang="en-US" dirty="0">
                <a:sym typeface="+mn-ea"/>
              </a:rPr>
              <a:t>个人版</a:t>
            </a:r>
            <a:r>
              <a:rPr lang="en-US" dirty="0"/>
              <a:t> Windows 10 Pro</a:t>
            </a:r>
            <a:endParaRPr lang="en-US" dirty="0"/>
          </a:p>
          <a:p>
            <a:r>
              <a:rPr lang="zh-CN" altLang="en-US" dirty="0"/>
              <a:t>右边是</a:t>
            </a:r>
            <a:r>
              <a:rPr lang="en-US" altLang="zh-CN" dirty="0"/>
              <a:t>Odoo12</a:t>
            </a:r>
            <a:r>
              <a:rPr lang="zh-CN" altLang="en-US" dirty="0"/>
              <a:t>的</a:t>
            </a:r>
            <a:r>
              <a:rPr lang="en-US" altLang="zh-CN" dirty="0"/>
              <a:t>exe</a:t>
            </a:r>
            <a:r>
              <a:rPr lang="zh-CN" altLang="en-US" dirty="0"/>
              <a:t>安装界面</a:t>
            </a:r>
            <a:r>
              <a:rPr lang="zh-CN" altLang="en-US" dirty="0"/>
              <a:t>截图：</a:t>
            </a:r>
            <a:endParaRPr lang="zh-CN" altLang="en-US" dirty="0"/>
          </a:p>
        </p:txBody>
      </p:sp>
      <p:pic>
        <p:nvPicPr>
          <p:cNvPr id="5" name="Kuva 4"/>
          <p:cNvPicPr>
            <a:picLocks noChangeAspect="1"/>
          </p:cNvPicPr>
          <p:nvPr/>
        </p:nvPicPr>
        <p:blipFill rotWithShape="1">
          <a:blip r:embed="rId4"/>
          <a:srcRect t="976" r="-3" b="5566"/>
          <a:stretch>
            <a:fillRect/>
          </a:stretch>
        </p:blipFill>
        <p:spPr>
          <a:xfrm>
            <a:off x="7796142" y="3353296"/>
            <a:ext cx="3518622" cy="256490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i-FI"/>
              <a:t>如何验证</a:t>
            </a:r>
            <a:r>
              <a:rPr lang="fi-FI"/>
              <a:t> pywin32 </a:t>
            </a:r>
            <a:r>
              <a:rPr lang="zh-CN" altLang="fi-FI"/>
              <a:t>已经安装了</a:t>
            </a:r>
            <a:r>
              <a:rPr lang="zh-CN" altLang="fi-FI"/>
              <a:t>呢？</a:t>
            </a:r>
            <a:endParaRPr lang="zh-CN" altLang="fi-FI"/>
          </a:p>
        </p:txBody>
      </p:sp>
      <p:sp>
        <p:nvSpPr>
          <p:cNvPr id="39" name="Rectangle 38"/>
          <p:cNvSpPr/>
          <p:nvPr/>
        </p:nvSpPr>
        <p:spPr>
          <a:xfrm>
            <a:off x="3465467" y="5243040"/>
            <a:ext cx="7774667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1100" dirty="0"/>
              <a:t>已满足要求： pywin32 </a:t>
            </a:r>
            <a:r>
              <a:rPr lang="zh-CN" altLang="en-US" sz="1100" dirty="0"/>
              <a:t>在</a:t>
            </a:r>
            <a:r>
              <a:rPr lang="en-US" sz="1100" dirty="0"/>
              <a:t> c:\program files (x86)\</a:t>
            </a:r>
            <a:r>
              <a:rPr lang="en-US" sz="1100" dirty="0" err="1"/>
              <a:t>odoo</a:t>
            </a:r>
            <a:r>
              <a:rPr lang="en-US" sz="1100" dirty="0"/>
              <a:t> 12.0\python\lib\site-packages (227)</a:t>
            </a:r>
            <a:endParaRPr lang="en-US" sz="1100" dirty="0"/>
          </a:p>
          <a:p>
            <a:pPr lvl="0">
              <a:spcAft>
                <a:spcPts val="600"/>
              </a:spcAft>
            </a:pPr>
            <a:r>
              <a:rPr lang="en-US" sz="1100" dirty="0"/>
              <a:t>(</a:t>
            </a:r>
            <a:r>
              <a:rPr lang="zh-CN" altLang="en-US" sz="1100" dirty="0"/>
              <a:t>注意</a:t>
            </a:r>
            <a:r>
              <a:rPr lang="en-US" sz="1100" dirty="0"/>
              <a:t>: </a:t>
            </a:r>
            <a:r>
              <a:rPr lang="zh-CN" altLang="en-US" sz="1100" dirty="0"/>
              <a:t>要以管理员身份运行</a:t>
            </a:r>
            <a:r>
              <a:rPr lang="en-US" altLang="zh-CN" sz="1100" dirty="0"/>
              <a:t>cmd</a:t>
            </a:r>
            <a:r>
              <a:rPr lang="zh-CN" altLang="en-US" sz="1100" dirty="0"/>
              <a:t>命令提示符</a:t>
            </a:r>
            <a:r>
              <a:rPr lang="en-US" sz="1100" dirty="0"/>
              <a:t>)</a:t>
            </a:r>
            <a:endParaRPr lang="en-US" sz="1100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497330" y="2292985"/>
          <a:ext cx="9742805" cy="2774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035"/>
                <a:gridCol w="8319770"/>
              </a:tblGrid>
              <a:tr h="6362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添加</a:t>
                      </a:r>
                      <a:r>
                        <a:rPr lang="zh-CN" altLang="en-US"/>
                        <a:t>路径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将</a:t>
                      </a:r>
                      <a:r>
                        <a:rPr lang="zh-CN" altLang="en-US" sz="1800">
                          <a:sym typeface="+mn-ea"/>
                        </a:rPr>
                        <a:t>python\Scripts修改</a:t>
                      </a:r>
                      <a:r>
                        <a:rPr lang="zh-CN" altLang="en-US"/>
                        <a:t>添加到系统环境</a:t>
                      </a:r>
                      <a:r>
                        <a:rPr lang="zh-CN" altLang="en-US"/>
                        <a:t>变量</a:t>
                      </a:r>
                      <a:endParaRPr lang="zh-CN" altLang="en-US"/>
                    </a:p>
                  </a:txBody>
                  <a:tcPr/>
                </a:tc>
              </a:tr>
              <a:tr h="1069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修改</a:t>
                      </a:r>
                      <a:r>
                        <a:rPr lang="zh-CN" altLang="en-US"/>
                        <a:t>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变更</a:t>
                      </a:r>
                      <a:r>
                        <a:rPr lang="en-US" altLang="zh-CN"/>
                        <a:t>python/</a:t>
                      </a:r>
                      <a:r>
                        <a:rPr lang="zh-CN" altLang="en-US" sz="1800">
                          <a:sym typeface="+mn-ea"/>
                        </a:rPr>
                        <a:t>Scripts</a:t>
                      </a:r>
                      <a:r>
                        <a:rPr lang="zh-CN" altLang="en-US"/>
                        <a:t>目录"c:\Program Files (x86)\Odoo 12.0\python\Scripts"</a:t>
                      </a:r>
                      <a:endParaRPr lang="en-US" altLang="zh-CN"/>
                    </a:p>
                  </a:txBody>
                  <a:tcPr/>
                </a:tc>
              </a:tr>
              <a:tr h="10687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执行</a:t>
                      </a:r>
                      <a:r>
                        <a:rPr lang="en-US" altLang="zh-CN"/>
                        <a:t>pip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执行</a:t>
                      </a:r>
                      <a:r>
                        <a:rPr lang="en-US" altLang="zh-CN"/>
                        <a:t>pip</a:t>
                      </a:r>
                      <a:r>
                        <a:rPr lang="zh-CN" altLang="en-US"/>
                        <a:t>安装</a:t>
                      </a:r>
                      <a:r>
                        <a:rPr lang="en-US" altLang="zh-CN"/>
                        <a:t>pywin32</a:t>
                      </a:r>
                      <a:r>
                        <a:rPr lang="zh-CN" altLang="en-US"/>
                        <a:t>依赖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"c:\Program Files (x86)\Odoo 12.0\python\Scripts</a:t>
                      </a:r>
                      <a:r>
                        <a:rPr lang="en-US" altLang="zh-CN" sz="1800">
                          <a:sym typeface="+mn-ea"/>
                        </a:rPr>
                        <a:t>&gt;pip install pywin32</a:t>
                      </a:r>
                      <a:r>
                        <a:rPr lang="zh-CN" altLang="en-US" sz="1800">
                          <a:sym typeface="+mn-ea"/>
                        </a:rPr>
                        <a:t>"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 rot="890275">
            <a:off x="8094101" y="2484609"/>
            <a:ext cx="3384260" cy="6451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/>
              <a:t>默认情况下，已安装win32com</a:t>
            </a:r>
            <a:endParaRPr lang="fi-FI"/>
          </a:p>
          <a:p>
            <a:pPr algn="ctr"/>
            <a:r>
              <a:rPr lang="fi-FI" dirty="0"/>
              <a:t>(</a:t>
            </a:r>
            <a:r>
              <a:rPr lang="zh-CN" altLang="fi-FI" dirty="0" err="1"/>
              <a:t>检查</a:t>
            </a:r>
            <a:r>
              <a:rPr lang="fi-FI" dirty="0"/>
              <a:t> </a:t>
            </a:r>
            <a:r>
              <a:rPr lang="fi-FI" dirty="0" err="1"/>
              <a:t>Odoo</a:t>
            </a:r>
            <a:r>
              <a:rPr lang="fi-FI" dirty="0"/>
              <a:t> 12, 13 &amp; 14)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PowerPoints</a:t>
            </a:r>
            <a:r>
              <a:rPr lang="fi-FI" dirty="0"/>
              <a:t>: </a:t>
            </a:r>
            <a:r>
              <a:rPr lang="zh-CN" altLang="fi-FI" dirty="0" err="1"/>
              <a:t>安装依赖</a:t>
            </a:r>
            <a:r>
              <a:rPr lang="fi-FI" dirty="0"/>
              <a:t> python-</a:t>
            </a:r>
            <a:r>
              <a:rPr lang="fi-FI" dirty="0" err="1"/>
              <a:t>pptx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6738" y="2114939"/>
            <a:ext cx="8915400" cy="3777622"/>
          </a:xfrm>
        </p:spPr>
        <p:txBody>
          <a:bodyPr>
            <a:normAutofit lnSpcReduction="20000"/>
          </a:bodyPr>
          <a:lstStyle/>
          <a:p>
            <a:r>
              <a:rPr lang="zh-CN" altLang="en-US" sz="2000" b="1" dirty="0"/>
              <a:t>以管理员身份运行</a:t>
            </a:r>
            <a:r>
              <a:rPr lang="en-US" altLang="zh-CN" sz="2000" b="1" dirty="0"/>
              <a:t>cmd</a:t>
            </a:r>
            <a:endParaRPr lang="en-US" sz="2000" b="1" dirty="0"/>
          </a:p>
          <a:p>
            <a:endParaRPr lang="en-US" dirty="0"/>
          </a:p>
          <a:p>
            <a:r>
              <a:rPr lang="zh-CN" altLang="en-US" dirty="0"/>
              <a:t>执行以下命令</a:t>
            </a:r>
            <a:r>
              <a:rPr lang="en-US" dirty="0"/>
              <a:t> (</a:t>
            </a:r>
            <a:r>
              <a:rPr lang="zh-CN" altLang="en-US" dirty="0"/>
              <a:t>以</a:t>
            </a:r>
            <a:r>
              <a:rPr lang="en-US" dirty="0"/>
              <a:t>Odoo 13</a:t>
            </a:r>
            <a:r>
              <a:rPr lang="zh-CN" altLang="en-US" dirty="0"/>
              <a:t>以</a:t>
            </a:r>
            <a:r>
              <a:rPr lang="zh-CN" altLang="en-US" dirty="0"/>
              <a:t>为例</a:t>
            </a:r>
            <a:r>
              <a:rPr lang="en-US" dirty="0"/>
              <a:t>):</a:t>
            </a:r>
            <a:endParaRPr lang="en-US" dirty="0"/>
          </a:p>
          <a:p>
            <a:pPr lvl="1"/>
            <a:r>
              <a:rPr lang="en-US" sz="2000" b="1" dirty="0"/>
              <a:t>"C:\Program Files (x86)\Odoo 13.0\python\python" "C:\Program Files (x86)\Odoo 13.0\python\Scripts\pip.exe" install python-pptx</a:t>
            </a:r>
            <a:endParaRPr lang="en-US" sz="2000" b="1" dirty="0"/>
          </a:p>
          <a:p>
            <a:pPr lvl="1"/>
            <a:endParaRPr lang="en-US" sz="2000" b="1" dirty="0"/>
          </a:p>
          <a:p>
            <a:pPr lvl="1"/>
            <a:r>
              <a:rPr lang="zh-CN" altLang="en-US" sz="2000" b="1" dirty="0"/>
              <a:t>或者假如你的</a:t>
            </a:r>
            <a:r>
              <a:rPr lang="en-US" altLang="zh-CN" sz="2000" b="1" dirty="0"/>
              <a:t>python</a:t>
            </a:r>
            <a:r>
              <a:rPr lang="zh-CN" altLang="en-US" sz="2000" b="1" dirty="0"/>
              <a:t>已经添加到系统</a:t>
            </a:r>
            <a:endParaRPr lang="zh-CN" altLang="en-US" sz="2000" b="1" dirty="0"/>
          </a:p>
          <a:p>
            <a:pPr lvl="1"/>
            <a:r>
              <a:rPr lang="zh-CN" altLang="en-US" sz="2000" b="1" dirty="0"/>
              <a:t>环境变量里的话可以执行以下</a:t>
            </a:r>
            <a:r>
              <a:rPr lang="zh-CN" altLang="en-US" sz="2000" b="1" dirty="0"/>
              <a:t>命令：</a:t>
            </a:r>
            <a:endParaRPr lang="zh-CN" altLang="en-US" sz="2000" b="1" dirty="0"/>
          </a:p>
          <a:p>
            <a:pPr lvl="1"/>
            <a:r>
              <a:rPr lang="en-US" sz="2000" b="1" dirty="0"/>
              <a:t> “pip install python-pptx”</a:t>
            </a:r>
            <a:br>
              <a:rPr lang="en-US" sz="2000" b="1" dirty="0"/>
            </a:b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7458" y="4295451"/>
            <a:ext cx="4073374" cy="223729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 rot="890275">
            <a:off x="4858385" y="1985010"/>
            <a:ext cx="6703695" cy="14763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fi-FI"/>
              <a:t>中国大陆加速：</a:t>
            </a:r>
            <a:endParaRPr lang="zh-CN" altLang="fi-FI"/>
          </a:p>
          <a:p>
            <a:pPr algn="l"/>
            <a:r>
              <a:rPr lang="zh-CN" altLang="en-US">
                <a:sym typeface="+mn-ea"/>
              </a:rPr>
              <a:t>D:\Program Files (x86)\Odoo 13.0\python&gt;python.exe -m pip install python-pptx -i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https://pypi.tuna.tsinghua.edu.cn/simple</a:t>
            </a:r>
            <a:endParaRPr lang="zh-CN" altLang="en-US"/>
          </a:p>
          <a:p>
            <a:pPr algn="l"/>
            <a:endParaRPr lang="zh-CN" altLang="fi-FI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zh-CN" altLang="fi-FI" sz="3200">
                <a:solidFill>
                  <a:schemeClr val="tx2"/>
                </a:solidFill>
              </a:rPr>
              <a:t>下载并安装</a:t>
            </a:r>
            <a:r>
              <a:rPr lang="fi-FI" sz="3200">
                <a:solidFill>
                  <a:schemeClr val="tx2"/>
                </a:solidFill>
              </a:rPr>
              <a:t> rocker_app</a:t>
            </a:r>
            <a:r>
              <a:rPr lang="zh-CN" altLang="fi-FI" sz="3200">
                <a:solidFill>
                  <a:schemeClr val="tx2"/>
                </a:solidFill>
              </a:rPr>
              <a:t>模块</a:t>
            </a:r>
            <a:endParaRPr lang="zh-CN" altLang="fi-FI" sz="3200">
              <a:solidFill>
                <a:schemeClr val="tx2"/>
              </a:solidFill>
            </a:endParaRP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zh-CN" altLang="fi-FI" sz="2000" dirty="0"/>
              <a:t>从</a:t>
            </a:r>
            <a:r>
              <a:rPr lang="en-US" altLang="zh-CN" sz="2000" dirty="0"/>
              <a:t>odoo</a:t>
            </a:r>
            <a:r>
              <a:rPr lang="zh-CN" altLang="en-US" sz="2000" dirty="0"/>
              <a:t>官方</a:t>
            </a:r>
            <a:r>
              <a:rPr lang="en-US" altLang="zh-CN" sz="2000" dirty="0"/>
              <a:t>app</a:t>
            </a:r>
            <a:r>
              <a:rPr lang="zh-CN" altLang="en-US" sz="2000" dirty="0"/>
              <a:t>市场</a:t>
            </a:r>
            <a:r>
              <a:rPr lang="zh-CN" altLang="fi-FI" sz="2000" dirty="0"/>
              <a:t>下载得到</a:t>
            </a:r>
            <a:r>
              <a:rPr lang="fi-FI" sz="2000" dirty="0"/>
              <a:t> rocker_app.zip </a:t>
            </a:r>
            <a:r>
              <a:rPr lang="zh-CN" altLang="fi-FI" sz="2000" dirty="0"/>
              <a:t>压缩查看</a:t>
            </a:r>
            <a:r>
              <a:rPr lang="en-US" altLang="zh-CN" sz="2000" dirty="0"/>
              <a:t>odoo</a:t>
            </a:r>
            <a:r>
              <a:rPr lang="zh-CN" altLang="en-US" sz="2000" dirty="0"/>
              <a:t>配置文件</a:t>
            </a:r>
            <a:r>
              <a:rPr lang="fi-FI" sz="2000" dirty="0">
                <a:sym typeface="+mn-ea"/>
              </a:rPr>
              <a:t>odoo.conf</a:t>
            </a:r>
            <a:r>
              <a:rPr lang="zh-CN" altLang="fi-FI" sz="2000" dirty="0">
                <a:sym typeface="+mn-ea"/>
              </a:rPr>
              <a:t>中的</a:t>
            </a:r>
            <a:r>
              <a:rPr lang="fi-FI" sz="2000" dirty="0"/>
              <a:t>addons_path</a:t>
            </a:r>
            <a:r>
              <a:rPr lang="zh-CN" altLang="fi-FI" sz="2000" dirty="0"/>
              <a:t>路径：</a:t>
            </a:r>
            <a:r>
              <a:rPr lang="fi-FI" sz="2000" dirty="0"/>
              <a:t>  </a:t>
            </a:r>
            <a:endParaRPr lang="fi-FI" sz="2000" dirty="0"/>
          </a:p>
          <a:p>
            <a:pPr lvl="1"/>
            <a:r>
              <a:rPr lang="en-US" dirty="0"/>
              <a:t>[options]</a:t>
            </a:r>
            <a:endParaRPr lang="en-US" dirty="0"/>
          </a:p>
          <a:p>
            <a:pPr lvl="1"/>
            <a:r>
              <a:rPr lang="en-US" dirty="0" err="1"/>
              <a:t>addons_path</a:t>
            </a:r>
            <a:r>
              <a:rPr lang="en-US" dirty="0"/>
              <a:t> = C:\Program Files (x86)\Odoo 12.0\server\</a:t>
            </a:r>
            <a:r>
              <a:rPr lang="en-US" dirty="0" err="1"/>
              <a:t>odoo</a:t>
            </a:r>
            <a:r>
              <a:rPr lang="en-US" dirty="0"/>
              <a:t>\addons</a:t>
            </a:r>
            <a:endParaRPr lang="en-US" dirty="0"/>
          </a:p>
          <a:p>
            <a:r>
              <a:rPr lang="zh-CN" altLang="en-US" sz="2000" dirty="0"/>
              <a:t>将</a:t>
            </a:r>
            <a:r>
              <a:rPr lang="en-US" sz="2000" dirty="0"/>
              <a:t>rocker_app.zip</a:t>
            </a:r>
            <a:r>
              <a:rPr lang="zh-CN" altLang="en-US" sz="2000" dirty="0"/>
              <a:t>压缩包解压</a:t>
            </a:r>
            <a:r>
              <a:rPr lang="en-US" sz="2000" dirty="0"/>
              <a:t> (</a:t>
            </a:r>
            <a:r>
              <a:rPr lang="zh-CN" altLang="en-US" sz="2000" dirty="0"/>
              <a:t>解压到文件夹</a:t>
            </a:r>
            <a:r>
              <a:rPr lang="en-US" sz="2000" dirty="0"/>
              <a:t>)</a:t>
            </a:r>
            <a:endParaRPr lang="en-US" sz="2000" dirty="0"/>
          </a:p>
          <a:p>
            <a:r>
              <a:rPr lang="zh-CN" altLang="en-US" sz="2000" dirty="0"/>
              <a:t>复制</a:t>
            </a:r>
            <a:r>
              <a:rPr lang="en-US" sz="2000" dirty="0"/>
              <a:t> </a:t>
            </a:r>
            <a:r>
              <a:rPr lang="en-US" sz="2000" b="1" dirty="0" err="1"/>
              <a:t>rocker_app</a:t>
            </a:r>
            <a:r>
              <a:rPr lang="en-US" sz="2000" b="1" dirty="0"/>
              <a:t> </a:t>
            </a:r>
            <a:r>
              <a:rPr lang="zh-CN" altLang="en-US" sz="2000" dirty="0"/>
              <a:t>文件夹到</a:t>
            </a:r>
            <a:r>
              <a:rPr lang="en-US" sz="2000" dirty="0"/>
              <a:t> C:\Program Files (x86)\Odoo 12.0\server\</a:t>
            </a:r>
            <a:r>
              <a:rPr lang="en-US" sz="2000" dirty="0" err="1"/>
              <a:t>odoo</a:t>
            </a:r>
            <a:r>
              <a:rPr lang="en-US" sz="2000" dirty="0"/>
              <a:t>\addons</a:t>
            </a:r>
            <a:r>
              <a:rPr lang="zh-CN" altLang="en-US" sz="2000" dirty="0"/>
              <a:t>目录下</a:t>
            </a:r>
            <a:endParaRPr lang="en-US" sz="2000" dirty="0"/>
          </a:p>
          <a:p>
            <a:r>
              <a:rPr lang="zh-CN" altLang="en-US" sz="2000" dirty="0"/>
              <a:t>重启</a:t>
            </a:r>
            <a:r>
              <a:rPr lang="en-US" sz="2000" dirty="0"/>
              <a:t> Odoo </a:t>
            </a:r>
            <a:r>
              <a:rPr lang="zh-CN" altLang="en-US" sz="2000" dirty="0"/>
              <a:t>服务</a:t>
            </a:r>
            <a:endParaRPr lang="en-US" sz="2000" dirty="0"/>
          </a:p>
          <a:p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40635" y="4936350"/>
            <a:ext cx="1554480" cy="3683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fi-FI" dirty="0"/>
              <a:t>或</a:t>
            </a:r>
            <a:r>
              <a:rPr lang="fi-FI" dirty="0"/>
              <a:t> Odoo 13.0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zh-CN" altLang="fi-FI"/>
              <a:t>安装</a:t>
            </a:r>
            <a:r>
              <a:rPr lang="fi-FI"/>
              <a:t> Rocker </a:t>
            </a:r>
            <a:r>
              <a:rPr lang="zh-CN" altLang="fi-FI"/>
              <a:t>模块</a:t>
            </a:r>
            <a:endParaRPr lang="zh-CN" alt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>
            <a:normAutofit/>
          </a:bodyPr>
          <a:lstStyle/>
          <a:p>
            <a:r>
              <a:rPr lang="zh-CN" altLang="fi-FI"/>
              <a:t>在</a:t>
            </a:r>
            <a:r>
              <a:rPr lang="en-US" altLang="zh-CN"/>
              <a:t>odoo</a:t>
            </a:r>
            <a:r>
              <a:rPr lang="zh-CN" altLang="en-US"/>
              <a:t>中</a:t>
            </a:r>
            <a:r>
              <a:rPr lang="zh-CN" altLang="fi-FI"/>
              <a:t>激活开发者模式</a:t>
            </a:r>
            <a:endParaRPr lang="fi-FI"/>
          </a:p>
          <a:p>
            <a:r>
              <a:rPr lang="zh-CN" altLang="fi-FI"/>
              <a:t>刷新本地模块列表</a:t>
            </a:r>
            <a:endParaRPr lang="fi-FI"/>
          </a:p>
          <a:p>
            <a:r>
              <a:rPr lang="zh-CN" altLang="en-US"/>
              <a:t>搜关键字</a:t>
            </a:r>
            <a:r>
              <a:rPr lang="en-US"/>
              <a:t> Rocker</a:t>
            </a:r>
            <a:endParaRPr lang="en-US"/>
          </a:p>
          <a:p>
            <a:r>
              <a:rPr lang="zh-CN" altLang="en-US"/>
              <a:t>点击</a:t>
            </a:r>
            <a:r>
              <a:rPr lang="zh-CN" altLang="en-US"/>
              <a:t>安装</a:t>
            </a:r>
            <a:endParaRPr lang="zh-CN" altLang="en-US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1474" y="3720123"/>
            <a:ext cx="6510559" cy="1871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fi-FI" sz="3700"/>
              <a:t>为</a:t>
            </a:r>
            <a:r>
              <a:rPr lang="fi-FI" sz="3700">
                <a:sym typeface="+mn-ea"/>
              </a:rPr>
              <a:t>PostgreSQL ( Odoo)</a:t>
            </a:r>
            <a:r>
              <a:rPr lang="zh-CN" altLang="fi-FI" sz="3700"/>
              <a:t>创建数据库</a:t>
            </a:r>
            <a:r>
              <a:rPr lang="en-US" altLang="zh-CN" sz="3700"/>
              <a:t>/</a:t>
            </a:r>
            <a:r>
              <a:rPr lang="zh-CN" altLang="en-US" sz="3700"/>
              <a:t>数据源</a:t>
            </a:r>
            <a:r>
              <a:rPr lang="fi-FI" sz="3700"/>
              <a:t> </a:t>
            </a:r>
            <a:endParaRPr lang="en-US" sz="370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1" y="2666999"/>
            <a:ext cx="4074345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fi-FI" dirty="0"/>
              <a:t>在下拉菜单中选择数据库</a:t>
            </a:r>
            <a:endParaRPr lang="fi-FI" dirty="0"/>
          </a:p>
          <a:p>
            <a:pPr>
              <a:lnSpc>
                <a:spcPct val="90000"/>
              </a:lnSpc>
            </a:pPr>
            <a:r>
              <a:rPr lang="zh-CN" altLang="fi-FI" dirty="0"/>
              <a:t>点【创建】</a:t>
            </a:r>
            <a:r>
              <a:rPr lang="fi-FI" dirty="0"/>
              <a:t>…</a:t>
            </a:r>
            <a:endParaRPr lang="fi-FI" dirty="0"/>
          </a:p>
          <a:p>
            <a:pPr>
              <a:lnSpc>
                <a:spcPct val="90000"/>
              </a:lnSpc>
            </a:pPr>
            <a:r>
              <a:rPr lang="zh-CN" altLang="en-US" dirty="0"/>
              <a:t>选</a:t>
            </a:r>
            <a:r>
              <a:rPr lang="en-US" dirty="0"/>
              <a:t> PostgreSQL driver, </a:t>
            </a:r>
            <a:r>
              <a:rPr lang="zh-CN" altLang="en-US" dirty="0"/>
              <a:t>填数据库名称</a:t>
            </a:r>
            <a:r>
              <a:rPr lang="en-US" dirty="0"/>
              <a:t> &amp; </a:t>
            </a:r>
            <a:r>
              <a:rPr lang="zh-CN" altLang="en-US" dirty="0"/>
              <a:t>或其他必填字段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点【保存】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点【连接测试】，弹出连接</a:t>
            </a:r>
            <a:r>
              <a:rPr lang="zh-CN" altLang="en-US" dirty="0"/>
              <a:t>成功</a:t>
            </a:r>
            <a:endParaRPr lang="zh-CN" altLang="en-US" dirty="0"/>
          </a:p>
        </p:txBody>
      </p:sp>
      <p:pic>
        <p:nvPicPr>
          <p:cNvPr id="4" name="Sisällön paikkamerkki 3"/>
          <p:cNvPicPr>
            <a:picLocks noChangeAspect="1"/>
          </p:cNvPicPr>
          <p:nvPr/>
        </p:nvPicPr>
        <p:blipFill rotWithShape="1">
          <a:blip r:embed="rId2"/>
          <a:srcRect r="18670"/>
          <a:stretch>
            <a:fillRect/>
          </a:stretch>
        </p:blipFill>
        <p:spPr>
          <a:xfrm>
            <a:off x="6802943" y="1042614"/>
            <a:ext cx="3676321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Kuv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758" y="2768895"/>
            <a:ext cx="2113340" cy="24573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Kuva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7771" y="3151020"/>
            <a:ext cx="1891759" cy="169312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483995" y="685800"/>
            <a:ext cx="5212715" cy="1229360"/>
          </a:xfrm>
        </p:spPr>
        <p:txBody>
          <a:bodyPr>
            <a:normAutofit/>
          </a:bodyPr>
          <a:lstStyle/>
          <a:p>
            <a:r>
              <a:rPr lang="zh-CN" altLang="fi-FI"/>
              <a:t>测试</a:t>
            </a:r>
            <a:r>
              <a:rPr lang="fi-FI"/>
              <a:t> Excel </a:t>
            </a:r>
            <a:r>
              <a:rPr lang="zh-CN" altLang="fi-FI"/>
              <a:t>功能</a:t>
            </a:r>
            <a:endParaRPr lang="zh-CN" alt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1484311" y="2217810"/>
            <a:ext cx="6728959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fi-FI" sz="1800" dirty="0"/>
              <a:t>准备好</a:t>
            </a:r>
            <a:r>
              <a:rPr lang="fi-FI" sz="1800" dirty="0"/>
              <a:t>:</a:t>
            </a:r>
            <a:r>
              <a:rPr lang="zh-CN" altLang="fi-FI" sz="1800" dirty="0"/>
              <a:t>服务器必须安装有</a:t>
            </a:r>
            <a:r>
              <a:rPr lang="en-US" altLang="zh-CN" sz="1800" dirty="0"/>
              <a:t>32</a:t>
            </a:r>
            <a:r>
              <a:rPr lang="zh-CN" altLang="en-US" sz="1800" dirty="0"/>
              <a:t>位的</a:t>
            </a:r>
            <a:r>
              <a:rPr lang="fi-FI" sz="1800" dirty="0"/>
              <a:t>Excel</a:t>
            </a:r>
            <a:r>
              <a:rPr lang="zh-CN" altLang="fi-FI" sz="1800" dirty="0"/>
              <a:t>程序软件</a:t>
            </a:r>
            <a:endParaRPr lang="fi-FI" sz="1800" dirty="0"/>
          </a:p>
          <a:p>
            <a:pPr>
              <a:lnSpc>
                <a:spcPct val="90000"/>
              </a:lnSpc>
            </a:pPr>
            <a:r>
              <a:rPr lang="fi-FI" sz="1800" dirty="0"/>
              <a:t>I </a:t>
            </a:r>
            <a:r>
              <a:rPr lang="fi-FI" sz="1800" dirty="0" err="1"/>
              <a:t>not</a:t>
            </a:r>
            <a:r>
              <a:rPr lang="fi-FI" sz="1800" dirty="0"/>
              <a:t> </a:t>
            </a:r>
            <a:r>
              <a:rPr lang="fi-FI" sz="1800" dirty="0" err="1"/>
              <a:t>working</a:t>
            </a:r>
            <a:r>
              <a:rPr lang="fi-FI" sz="1800" dirty="0"/>
              <a:t> </a:t>
            </a:r>
            <a:r>
              <a:rPr lang="fi-FI" sz="1800" dirty="0" err="1"/>
              <a:t>you</a:t>
            </a:r>
            <a:r>
              <a:rPr lang="fi-FI" sz="1800" dirty="0"/>
              <a:t> </a:t>
            </a:r>
            <a:r>
              <a:rPr lang="fi-FI" sz="1800" dirty="0" err="1"/>
              <a:t>should</a:t>
            </a:r>
            <a:r>
              <a:rPr lang="fi-FI" sz="1800" dirty="0"/>
              <a:t>:</a:t>
            </a:r>
            <a:endParaRPr lang="fi-FI" sz="1800" dirty="0"/>
          </a:p>
          <a:p>
            <a:pPr lvl="1">
              <a:lnSpc>
                <a:spcPct val="90000"/>
              </a:lnSpc>
            </a:pPr>
            <a:r>
              <a:rPr lang="fi-FI" dirty="0"/>
              <a:t>Create folder </a:t>
            </a:r>
            <a:r>
              <a:rPr lang="en-US" dirty="0"/>
              <a:t>C:\Windows\SysWOW64\config\systemprofile\Desktop </a:t>
            </a:r>
            <a:br>
              <a:rPr lang="en-US" dirty="0"/>
            </a:br>
            <a:r>
              <a:rPr lang="en-US" dirty="0"/>
              <a:t>( or C:\Windows\System32\config\systemprofile\Desktop  if 32-bit windows) 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1800" dirty="0"/>
              <a:t>Reboot after folder creation, check access rights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If you don’t do this, you’ll get exception from </a:t>
            </a:r>
            <a:r>
              <a:rPr lang="en-US" sz="1800" dirty="0" err="1"/>
              <a:t>Workbook.SaveAs</a:t>
            </a:r>
            <a:r>
              <a:rPr lang="en-US" sz="1800" dirty="0"/>
              <a:t> or Open command</a:t>
            </a:r>
            <a:endParaRPr lang="fi-FI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Execute “Test Excel creation” from Help menu</a:t>
            </a:r>
            <a:endParaRPr lang="en-US" sz="18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738" y="3268354"/>
            <a:ext cx="2499418" cy="178729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314" y="1713301"/>
            <a:ext cx="4922047" cy="100901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4" name="Tekstiruutu 5"/>
          <p:cNvSpPr txBox="1"/>
          <p:nvPr/>
        </p:nvSpPr>
        <p:spPr>
          <a:xfrm>
            <a:off x="1631788" y="5464614"/>
            <a:ext cx="4188439" cy="12234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32 bit Excel needed, otherwise win32api can not call Excel from Odoo service</a:t>
            </a:r>
            <a:br>
              <a:rPr lang="en-US" sz="1400" b="1">
                <a:solidFill>
                  <a:srgbClr val="FF0000"/>
                </a:solidFill>
              </a:rPr>
            </a:br>
            <a:endParaRPr lang="en-US" sz="1400" b="1">
              <a:solidFill>
                <a:srgbClr val="FF0000"/>
              </a:solidFill>
            </a:endParaRPr>
          </a:p>
          <a:p>
            <a:pPr algn="ctr"/>
            <a:r>
              <a:rPr lang="en-US" sz="1050"/>
              <a:t>If you only have 64 bit Excel, then you have to start Odoo from command prompt (does not work if Odoo runs as a service). (Check something goes wrong slide)</a:t>
            </a:r>
            <a:endParaRPr lang="en-US" sz="1050"/>
          </a:p>
        </p:txBody>
      </p:sp>
      <p:sp>
        <p:nvSpPr>
          <p:cNvPr id="8" name="Tekstiruutu 5"/>
          <p:cNvSpPr txBox="1"/>
          <p:nvPr/>
        </p:nvSpPr>
        <p:spPr>
          <a:xfrm>
            <a:off x="6119050" y="5464614"/>
            <a:ext cx="4188439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At the moment (15.2.2021) we have a problem starting Excel if </a:t>
            </a:r>
            <a:r>
              <a:rPr lang="en-US" sz="1400" b="1" dirty="0" err="1">
                <a:solidFill>
                  <a:srgbClr val="FF0000"/>
                </a:solidFill>
              </a:rPr>
              <a:t>Odoon</a:t>
            </a:r>
            <a:r>
              <a:rPr lang="en-US" sz="1400" b="1" dirty="0">
                <a:solidFill>
                  <a:srgbClr val="FF0000"/>
                </a:solidFill>
              </a:rPr>
              <a:t> runs as a service</a:t>
            </a:r>
            <a:br>
              <a:rPr lang="en-US" sz="1400" b="1" dirty="0">
                <a:solidFill>
                  <a:srgbClr val="FF0000"/>
                </a:solidFill>
              </a:rPr>
            </a:br>
            <a:r>
              <a:rPr lang="en-US" sz="1400" b="1" dirty="0">
                <a:solidFill>
                  <a:srgbClr val="FF0000"/>
                </a:solidFill>
              </a:rPr>
              <a:t>Start Odoo from command prompt (see next slide)</a:t>
            </a:r>
            <a:endParaRPr lang="en-US" sz="10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Start</a:t>
            </a:r>
            <a:r>
              <a:rPr lang="fi-FI" dirty="0"/>
              <a:t> </a:t>
            </a:r>
            <a:r>
              <a:rPr lang="fi-FI" dirty="0" err="1"/>
              <a:t>Odoo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command</a:t>
            </a:r>
            <a:r>
              <a:rPr lang="fi-FI" dirty="0"/>
              <a:t> </a:t>
            </a:r>
            <a:r>
              <a:rPr lang="fi-FI" dirty="0" err="1"/>
              <a:t>prompt</a:t>
            </a:r>
            <a:r>
              <a:rPr lang="fi-FI" dirty="0"/>
              <a:t> (</a:t>
            </a:r>
            <a:r>
              <a:rPr lang="fi-FI" dirty="0" err="1"/>
              <a:t>cmd</a:t>
            </a:r>
            <a:r>
              <a:rPr lang="fi-FI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"C:\Program Files (x86)\Odoo 13.0\python\python.exe" "C:\Program Files (x86)\Odoo 13.0\server\</a:t>
            </a:r>
            <a:r>
              <a:rPr lang="en-US" dirty="0" err="1"/>
              <a:t>odoo</a:t>
            </a:r>
            <a:r>
              <a:rPr lang="en-US" dirty="0"/>
              <a:t>-bin" -c "C:\Program Files (x86)\Odoo 13.0\server\</a:t>
            </a:r>
            <a:r>
              <a:rPr lang="en-US" dirty="0" err="1"/>
              <a:t>odoo.conf</a:t>
            </a:r>
            <a:r>
              <a:rPr lang="en-US" dirty="0"/>
              <a:t>" --log-level=debug</a:t>
            </a:r>
            <a:endParaRPr lang="en-US" dirty="0"/>
          </a:p>
          <a:p>
            <a:endParaRPr lang="en-US" dirty="0"/>
          </a:p>
          <a:p>
            <a:r>
              <a:rPr lang="en-US" dirty="0"/>
              <a:t>"C:\Program Files (x86)\Odoo 12.0\python\python.exe" "C:\Program Files (x86)\Odoo 12.0\server\</a:t>
            </a:r>
            <a:r>
              <a:rPr lang="en-US" dirty="0" err="1"/>
              <a:t>odoo</a:t>
            </a:r>
            <a:r>
              <a:rPr lang="en-US" dirty="0"/>
              <a:t>-bin" -c "C:\Program Files (x86)\Odoo 12.0\server\</a:t>
            </a:r>
            <a:r>
              <a:rPr lang="en-US" dirty="0" err="1"/>
              <a:t>odoo.conf</a:t>
            </a:r>
            <a:r>
              <a:rPr lang="en-US" dirty="0"/>
              <a:t>" --log-level=debug</a:t>
            </a:r>
            <a:endParaRPr lang="en-US" dirty="0"/>
          </a:p>
          <a:p>
            <a:endParaRPr lang="en-US" dirty="0"/>
          </a:p>
          <a:p>
            <a:r>
              <a:rPr lang="en-US" dirty="0"/>
              <a:t>"C:\Odoo14\python\python.exe" "C:\Odoo14\server\odoo-bin" -c "C:\Odoo14\server\odoo.conf" --log-level=debug</a:t>
            </a:r>
            <a:endParaRPr lang="en-US" dirty="0"/>
          </a:p>
          <a:p>
            <a:endParaRPr lang="en-US" dirty="0"/>
          </a:p>
          <a:p>
            <a:r>
              <a:rPr lang="en-US" dirty="0"/>
              <a:t>When everything runs </a:t>
            </a:r>
            <a:r>
              <a:rPr lang="en-US" dirty="0" err="1"/>
              <a:t>smootly</a:t>
            </a:r>
            <a:r>
              <a:rPr lang="en-US" dirty="0"/>
              <a:t>, change </a:t>
            </a:r>
            <a:r>
              <a:rPr lang="en-US" dirty="0" err="1"/>
              <a:t>logger_level</a:t>
            </a:r>
            <a:r>
              <a:rPr lang="en-US" dirty="0"/>
              <a:t> to “info”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98ba0916-fea0-4844-bf55-75cfb0b3ee4a}"/>
  <p:tag name="TABLE_ENDDRAG_ORIGIN_RECT" val="767*218"/>
  <p:tag name="TABLE_ENDDRAG_RECT" val="117*149*767*218"/>
</p:tagLst>
</file>

<file path=ppt/tags/tag2.xml><?xml version="1.0" encoding="utf-8"?>
<p:tagLst xmlns:p="http://schemas.openxmlformats.org/presentationml/2006/main">
  <p:tag name="COMMONDATA" val="eyJoZGlkIjoiZTVjODhkOTNhNGUyMTliZWRkNGE3ZjFkOGQzZjRkZTkifQ=="/>
</p:tagLst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3934</Words>
  <Application>WPS 演示</Application>
  <PresentationFormat>Widescreen</PresentationFormat>
  <Paragraphs>140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Wingdings 3</vt:lpstr>
      <vt:lpstr>Symbol</vt:lpstr>
      <vt:lpstr>Arial</vt:lpstr>
      <vt:lpstr>Century Gothic</vt:lpstr>
      <vt:lpstr>微软雅黑</vt:lpstr>
      <vt:lpstr>Arial Unicode MS</vt:lpstr>
      <vt:lpstr>幼圆</vt:lpstr>
      <vt:lpstr>Calibri</vt:lpstr>
      <vt:lpstr>Wisp</vt:lpstr>
      <vt:lpstr>Rocker Reporting V2.2</vt:lpstr>
      <vt:lpstr>Install Odoo 12 or Odoo 13 for Windows</vt:lpstr>
      <vt:lpstr>Verify pywin32 is installed</vt:lpstr>
      <vt:lpstr>PowerPoints: Install python-pptx</vt:lpstr>
      <vt:lpstr>Download and install rocker_app</vt:lpstr>
      <vt:lpstr>Install Rocker module</vt:lpstr>
      <vt:lpstr>Create database / datasource for PostgreSQL ( Odoo)</vt:lpstr>
      <vt:lpstr>Test Excel functionality</vt:lpstr>
      <vt:lpstr>Start Odoo from command prompt (cmd)</vt:lpstr>
      <vt:lpstr>Create database / datasource for SQLServer / ODBC</vt:lpstr>
      <vt:lpstr>Create database / datasource for MySQL or MariaDB</vt:lpstr>
      <vt:lpstr>Create database / datasource for Oracle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Rocker Reporting</dc:title>
  <dc:creator>Antti Kärki</dc:creator>
  <cp:lastModifiedBy>admin</cp:lastModifiedBy>
  <cp:revision>31</cp:revision>
  <dcterms:created xsi:type="dcterms:W3CDTF">2020-01-28T08:52:00Z</dcterms:created>
  <dcterms:modified xsi:type="dcterms:W3CDTF">2022-08-28T16:00:53Z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D8C4E5653B7A4883A084E55AEC2BE6E4</vt:lpwstr>
  </property>
  <property fmtid="{D5CDD505-2E9C-101B-9397-08002B2CF9AE}" pid="3" name="KSOProductBuildVer">
    <vt:lpwstr>2052-11.1.0.12313</vt:lpwstr>
  </property>
</Properties>
</file>