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2" r:id="rId2"/>
    <p:sldId id="283" r:id="rId3"/>
    <p:sldId id="284" r:id="rId4"/>
    <p:sldId id="297" r:id="rId5"/>
    <p:sldId id="285" r:id="rId6"/>
    <p:sldId id="286" r:id="rId7"/>
    <p:sldId id="288" r:id="rId8"/>
    <p:sldId id="295" r:id="rId9"/>
    <p:sldId id="291" r:id="rId10"/>
    <p:sldId id="292" r:id="rId11"/>
    <p:sldId id="294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EAFD0-4625-4717-A7E4-EFF881F9E981}" v="1" dt="2020-03-19T08:51:18.990"/>
    <p1510:client id="{BF661082-BE8A-4C72-83E5-4795344B30AD}" v="2" dt="2020-03-19T09:46:1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Kärki" userId="ab9f1eaf7ee70c5c" providerId="LiveId" clId="{245EAFD0-4625-4717-A7E4-EFF881F9E981}"/>
    <pc:docChg chg="modSld">
      <pc:chgData name="Antti Kärki" userId="ab9f1eaf7ee70c5c" providerId="LiveId" clId="{245EAFD0-4625-4717-A7E4-EFF881F9E981}" dt="2020-03-19T08:51:24.910" v="34" actId="1076"/>
      <pc:docMkLst>
        <pc:docMk/>
      </pc:docMkLst>
      <pc:sldChg chg="addSp modSp">
        <pc:chgData name="Antti Kärki" userId="ab9f1eaf7ee70c5c" providerId="LiveId" clId="{245EAFD0-4625-4717-A7E4-EFF881F9E981}" dt="2020-03-19T08:51:24.910" v="34" actId="1076"/>
        <pc:sldMkLst>
          <pc:docMk/>
          <pc:sldMk cId="3807908021" sldId="297"/>
        </pc:sldMkLst>
        <pc:spChg chg="mod">
          <ac:chgData name="Antti Kärki" userId="ab9f1eaf7ee70c5c" providerId="LiveId" clId="{245EAFD0-4625-4717-A7E4-EFF881F9E981}" dt="2020-03-19T08:43:15.677" v="31" actId="113"/>
          <ac:spMkLst>
            <pc:docMk/>
            <pc:sldMk cId="3807908021" sldId="297"/>
            <ac:spMk id="3" creationId="{3918CC8C-D3F1-4384-9FB8-E0738C7F621C}"/>
          </ac:spMkLst>
        </pc:spChg>
        <pc:picChg chg="add mod">
          <ac:chgData name="Antti Kärki" userId="ab9f1eaf7ee70c5c" providerId="LiveId" clId="{245EAFD0-4625-4717-A7E4-EFF881F9E981}" dt="2020-03-19T08:51:24.910" v="34" actId="1076"/>
          <ac:picMkLst>
            <pc:docMk/>
            <pc:sldMk cId="3807908021" sldId="297"/>
            <ac:picMk id="4" creationId="{4FE2E240-C7D2-41A4-B767-25D6BBEE33FE}"/>
          </ac:picMkLst>
        </pc:picChg>
      </pc:sldChg>
    </pc:docChg>
  </pc:docChgLst>
  <pc:docChgLst>
    <pc:chgData name="Antti Kärki" userId="ab9f1eaf7ee70c5c" providerId="LiveId" clId="{290FC3B9-96DA-48B1-B3BF-D985895C8291}"/>
    <pc:docChg chg="undo custSel mod addSld delSld modSld modMainMaster">
      <pc:chgData name="Antti Kärki" userId="ab9f1eaf7ee70c5c" providerId="LiveId" clId="{290FC3B9-96DA-48B1-B3BF-D985895C8291}" dt="2020-01-27T15:39:55.010" v="1376" actId="27636"/>
      <pc:docMkLst>
        <pc:docMk/>
      </pc:docMkLst>
      <pc:sldChg chg="del">
        <pc:chgData name="Antti Kärki" userId="ab9f1eaf7ee70c5c" providerId="LiveId" clId="{290FC3B9-96DA-48B1-B3BF-D985895C8291}" dt="2020-01-27T14:52:48.496" v="958" actId="2696"/>
        <pc:sldMkLst>
          <pc:docMk/>
          <pc:sldMk cId="2348366283" sldId="256"/>
        </pc:sldMkLst>
      </pc:sldChg>
      <pc:sldChg chg="del">
        <pc:chgData name="Antti Kärki" userId="ab9f1eaf7ee70c5c" providerId="LiveId" clId="{290FC3B9-96DA-48B1-B3BF-D985895C8291}" dt="2020-01-27T14:52:48.535" v="968" actId="2696"/>
        <pc:sldMkLst>
          <pc:docMk/>
          <pc:sldMk cId="97694986" sldId="257"/>
        </pc:sldMkLst>
      </pc:sldChg>
      <pc:sldChg chg="del">
        <pc:chgData name="Antti Kärki" userId="ab9f1eaf7ee70c5c" providerId="LiveId" clId="{290FC3B9-96DA-48B1-B3BF-D985895C8291}" dt="2020-01-27T14:52:48.528" v="966" actId="2696"/>
        <pc:sldMkLst>
          <pc:docMk/>
          <pc:sldMk cId="2544980931" sldId="258"/>
        </pc:sldMkLst>
      </pc:sldChg>
      <pc:sldChg chg="del">
        <pc:chgData name="Antti Kärki" userId="ab9f1eaf7ee70c5c" providerId="LiveId" clId="{290FC3B9-96DA-48B1-B3BF-D985895C8291}" dt="2020-01-27T14:52:48.532" v="967" actId="2696"/>
        <pc:sldMkLst>
          <pc:docMk/>
          <pc:sldMk cId="1888162908" sldId="259"/>
        </pc:sldMkLst>
      </pc:sldChg>
      <pc:sldChg chg="del">
        <pc:chgData name="Antti Kärki" userId="ab9f1eaf7ee70c5c" providerId="LiveId" clId="{290FC3B9-96DA-48B1-B3BF-D985895C8291}" dt="2020-01-27T14:52:48.536" v="969" actId="2696"/>
        <pc:sldMkLst>
          <pc:docMk/>
          <pc:sldMk cId="1641484168" sldId="260"/>
        </pc:sldMkLst>
      </pc:sldChg>
      <pc:sldChg chg="del">
        <pc:chgData name="Antti Kärki" userId="ab9f1eaf7ee70c5c" providerId="LiveId" clId="{290FC3B9-96DA-48B1-B3BF-D985895C8291}" dt="2020-01-27T14:52:48.536" v="970" actId="2696"/>
        <pc:sldMkLst>
          <pc:docMk/>
          <pc:sldMk cId="934970426" sldId="261"/>
        </pc:sldMkLst>
      </pc:sldChg>
      <pc:sldChg chg="del">
        <pc:chgData name="Antti Kärki" userId="ab9f1eaf7ee70c5c" providerId="LiveId" clId="{290FC3B9-96DA-48B1-B3BF-D985895C8291}" dt="2020-01-27T14:52:48.544" v="971" actId="2696"/>
        <pc:sldMkLst>
          <pc:docMk/>
          <pc:sldMk cId="3938267547" sldId="262"/>
        </pc:sldMkLst>
      </pc:sldChg>
      <pc:sldChg chg="del">
        <pc:chgData name="Antti Kärki" userId="ab9f1eaf7ee70c5c" providerId="LiveId" clId="{290FC3B9-96DA-48B1-B3BF-D985895C8291}" dt="2020-01-27T14:52:48.547" v="972" actId="2696"/>
        <pc:sldMkLst>
          <pc:docMk/>
          <pc:sldMk cId="2610452875" sldId="263"/>
        </pc:sldMkLst>
      </pc:sldChg>
      <pc:sldChg chg="del">
        <pc:chgData name="Antti Kärki" userId="ab9f1eaf7ee70c5c" providerId="LiveId" clId="{290FC3B9-96DA-48B1-B3BF-D985895C8291}" dt="2020-01-27T14:52:48.549" v="973" actId="2696"/>
        <pc:sldMkLst>
          <pc:docMk/>
          <pc:sldMk cId="3693001399" sldId="264"/>
        </pc:sldMkLst>
      </pc:sldChg>
      <pc:sldChg chg="modSp del">
        <pc:chgData name="Antti Kärki" userId="ab9f1eaf7ee70c5c" providerId="LiveId" clId="{290FC3B9-96DA-48B1-B3BF-D985895C8291}" dt="2020-01-27T14:52:48.551" v="974" actId="2696"/>
        <pc:sldMkLst>
          <pc:docMk/>
          <pc:sldMk cId="2106903866" sldId="265"/>
        </pc:sldMkLst>
        <pc:picChg chg="mod">
          <ac:chgData name="Antti Kärki" userId="ab9f1eaf7ee70c5c" providerId="LiveId" clId="{290FC3B9-96DA-48B1-B3BF-D985895C8291}" dt="2020-01-27T10:15:12.345" v="394" actId="1036"/>
          <ac:picMkLst>
            <pc:docMk/>
            <pc:sldMk cId="2106903866" sldId="265"/>
            <ac:picMk id="3" creationId="{130F2866-7CA8-43CC-9C9E-5C00DE76C049}"/>
          </ac:picMkLst>
        </pc:picChg>
      </pc:sldChg>
      <pc:sldChg chg="del">
        <pc:chgData name="Antti Kärki" userId="ab9f1eaf7ee70c5c" providerId="LiveId" clId="{290FC3B9-96DA-48B1-B3BF-D985895C8291}" dt="2020-01-27T14:52:48.551" v="975" actId="2696"/>
        <pc:sldMkLst>
          <pc:docMk/>
          <pc:sldMk cId="497006758" sldId="266"/>
        </pc:sldMkLst>
      </pc:sldChg>
      <pc:sldChg chg="del">
        <pc:chgData name="Antti Kärki" userId="ab9f1eaf7ee70c5c" providerId="LiveId" clId="{290FC3B9-96DA-48B1-B3BF-D985895C8291}" dt="2020-01-27T14:52:48.551" v="976" actId="2696"/>
        <pc:sldMkLst>
          <pc:docMk/>
          <pc:sldMk cId="2390176505" sldId="267"/>
        </pc:sldMkLst>
      </pc:sldChg>
      <pc:sldChg chg="del">
        <pc:chgData name="Antti Kärki" userId="ab9f1eaf7ee70c5c" providerId="LiveId" clId="{290FC3B9-96DA-48B1-B3BF-D985895C8291}" dt="2020-01-27T09:16:54.581" v="330" actId="2696"/>
        <pc:sldMkLst>
          <pc:docMk/>
          <pc:sldMk cId="3250507965" sldId="268"/>
        </pc:sldMkLst>
      </pc:sldChg>
      <pc:sldChg chg="del">
        <pc:chgData name="Antti Kärki" userId="ab9f1eaf7ee70c5c" providerId="LiveId" clId="{290FC3B9-96DA-48B1-B3BF-D985895C8291}" dt="2020-01-27T09:17:02.308" v="331" actId="2696"/>
        <pc:sldMkLst>
          <pc:docMk/>
          <pc:sldMk cId="1383321096" sldId="269"/>
        </pc:sldMkLst>
      </pc:sldChg>
      <pc:sldChg chg="del">
        <pc:chgData name="Antti Kärki" userId="ab9f1eaf7ee70c5c" providerId="LiveId" clId="{290FC3B9-96DA-48B1-B3BF-D985895C8291}" dt="2020-01-27T14:52:48.551" v="977" actId="2696"/>
        <pc:sldMkLst>
          <pc:docMk/>
          <pc:sldMk cId="1879676310" sldId="270"/>
        </pc:sldMkLst>
      </pc:sldChg>
      <pc:sldChg chg="del">
        <pc:chgData name="Antti Kärki" userId="ab9f1eaf7ee70c5c" providerId="LiveId" clId="{290FC3B9-96DA-48B1-B3BF-D985895C8291}" dt="2020-01-27T14:52:48.556" v="978" actId="2696"/>
        <pc:sldMkLst>
          <pc:docMk/>
          <pc:sldMk cId="1188854988" sldId="271"/>
        </pc:sldMkLst>
      </pc:sldChg>
      <pc:sldChg chg="del">
        <pc:chgData name="Antti Kärki" userId="ab9f1eaf7ee70c5c" providerId="LiveId" clId="{290FC3B9-96DA-48B1-B3BF-D985895C8291}" dt="2020-01-27T14:52:48.557" v="979" actId="2696"/>
        <pc:sldMkLst>
          <pc:docMk/>
          <pc:sldMk cId="1290281772" sldId="272"/>
        </pc:sldMkLst>
      </pc:sldChg>
      <pc:sldChg chg="del">
        <pc:chgData name="Antti Kärki" userId="ab9f1eaf7ee70c5c" providerId="LiveId" clId="{290FC3B9-96DA-48B1-B3BF-D985895C8291}" dt="2020-01-27T14:52:48.521" v="963" actId="2696"/>
        <pc:sldMkLst>
          <pc:docMk/>
          <pc:sldMk cId="4279946922" sldId="273"/>
        </pc:sldMkLst>
      </pc:sldChg>
      <pc:sldChg chg="del">
        <pc:chgData name="Antti Kärki" userId="ab9f1eaf7ee70c5c" providerId="LiveId" clId="{290FC3B9-96DA-48B1-B3BF-D985895C8291}" dt="2020-01-27T14:52:48.522" v="965" actId="2696"/>
        <pc:sldMkLst>
          <pc:docMk/>
          <pc:sldMk cId="1256004555" sldId="274"/>
        </pc:sldMkLst>
      </pc:sldChg>
      <pc:sldChg chg="del">
        <pc:chgData name="Antti Kärki" userId="ab9f1eaf7ee70c5c" providerId="LiveId" clId="{290FC3B9-96DA-48B1-B3BF-D985895C8291}" dt="2020-01-27T14:52:48.522" v="964" actId="2696"/>
        <pc:sldMkLst>
          <pc:docMk/>
          <pc:sldMk cId="1666211661" sldId="275"/>
        </pc:sldMkLst>
      </pc:sldChg>
      <pc:sldChg chg="modSp del">
        <pc:chgData name="Antti Kärki" userId="ab9f1eaf7ee70c5c" providerId="LiveId" clId="{290FC3B9-96DA-48B1-B3BF-D985895C8291}" dt="2020-01-27T14:52:48.515" v="962" actId="2696"/>
        <pc:sldMkLst>
          <pc:docMk/>
          <pc:sldMk cId="2339670494" sldId="276"/>
        </pc:sldMkLst>
        <pc:picChg chg="mod">
          <ac:chgData name="Antti Kärki" userId="ab9f1eaf7ee70c5c" providerId="LiveId" clId="{290FC3B9-96DA-48B1-B3BF-D985895C8291}" dt="2020-01-27T10:46:19.196" v="466" actId="1036"/>
          <ac:picMkLst>
            <pc:docMk/>
            <pc:sldMk cId="2339670494" sldId="276"/>
            <ac:picMk id="2" creationId="{E111C067-2094-413E-BFBE-756BDCDCBB6F}"/>
          </ac:picMkLst>
        </pc:picChg>
      </pc:sldChg>
      <pc:sldChg chg="addSp delSp modSp mod setBg setClrOvrMap delDesignElem">
        <pc:chgData name="Antti Kärki" userId="ab9f1eaf7ee70c5c" providerId="LiveId" clId="{290FC3B9-96DA-48B1-B3BF-D985895C8291}" dt="2020-01-27T15:39:54.810" v="1371"/>
        <pc:sldMkLst>
          <pc:docMk/>
          <pc:sldMk cId="3547133680" sldId="277"/>
        </pc:sldMkLst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2" creationId="{EC6F0637-9E28-4DA0-B00A-18395C7E34AB}"/>
          </ac:spMkLst>
        </pc:spChg>
        <pc:spChg chg="mod">
          <ac:chgData name="Antti Kärki" userId="ab9f1eaf7ee70c5c" providerId="LiveId" clId="{290FC3B9-96DA-48B1-B3BF-D985895C8291}" dt="2020-01-27T14:59:37.119" v="1005" actId="26606"/>
          <ac:spMkLst>
            <pc:docMk/>
            <pc:sldMk cId="3547133680" sldId="277"/>
            <ac:spMk id="3" creationId="{53E54C8A-907E-4D7A-A2E0-6B4EBEBB317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547133680" sldId="277"/>
            <ac:spMk id="4" creationId="{21E567B9-3430-4C02-9E35-8DF1611D1F7B}"/>
          </ac:spMkLst>
        </pc:spChg>
        <pc:spChg chg="mod">
          <ac:chgData name="Antti Kärki" userId="ab9f1eaf7ee70c5c" providerId="LiveId" clId="{290FC3B9-96DA-48B1-B3BF-D985895C8291}" dt="2020-01-27T15:39:16.013" v="1368" actId="20577"/>
          <ac:spMkLst>
            <pc:docMk/>
            <pc:sldMk cId="3547133680" sldId="277"/>
            <ac:spMk id="6" creationId="{C47B6C3B-5F2E-47A4-ADC1-AA8C50A11420}"/>
          </ac:spMkLst>
        </pc:spChg>
        <pc:spChg chg="add del">
          <ac:chgData name="Antti Kärki" userId="ab9f1eaf7ee70c5c" providerId="LiveId" clId="{290FC3B9-96DA-48B1-B3BF-D985895C8291}" dt="2020-01-27T14:59:37.053" v="1004" actId="26606"/>
          <ac:spMkLst>
            <pc:docMk/>
            <pc:sldMk cId="3547133680" sldId="277"/>
            <ac:spMk id="11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5" creationId="{D6B38644-B85D-4211-9526-5B4C2A662BF7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7" creationId="{8A8B2820-6B8F-4C19-BFC5-D28EE44E54CB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19" creationId="{DCA45AB7-441E-40A8-A98B-557D68F48A48}"/>
          </ac:spMkLst>
        </pc:spChg>
        <pc:spChg chg="del">
          <ac:chgData name="Antti Kärki" userId="ab9f1eaf7ee70c5c" providerId="LiveId" clId="{290FC3B9-96DA-48B1-B3BF-D985895C8291}" dt="2020-01-27T14:54:36.257" v="981"/>
          <ac:spMkLst>
            <pc:docMk/>
            <pc:sldMk cId="3547133680" sldId="277"/>
            <ac:spMk id="20" creationId="{4351DFE5-F63D-4BE0-BDA9-E3EB88F01AA5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1" creationId="{5F516030-4F00-4C48-AD93-91EFA17A1AC3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3" creationId="{5820085E-2582-4A95-98EE-45DFFD5C017C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4" creationId="{99CAC3B1-4879-424D-8F15-20627719615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547133680" sldId="277"/>
            <ac:spMk id="25" creationId="{E34CC1C8-EBDD-4AEA-83E6-B27575B62E2E}"/>
          </ac:spMkLst>
        </pc:spChg>
        <pc:grpChg chg="add del">
          <ac:chgData name="Antti Kärki" userId="ab9f1eaf7ee70c5c" providerId="LiveId" clId="{290FC3B9-96DA-48B1-B3BF-D985895C8291}" dt="2020-01-27T14:59:37.053" v="1004" actId="26606"/>
          <ac:grpSpMkLst>
            <pc:docMk/>
            <pc:sldMk cId="3547133680" sldId="277"/>
            <ac:grpSpMk id="13" creationId="{4B8492CB-DFBA-4A82-9778-F21493DA36C1}"/>
          </ac:grpSpMkLst>
        </pc:grpChg>
        <pc:picChg chg="del">
          <ac:chgData name="Antti Kärki" userId="ab9f1eaf7ee70c5c" providerId="LiveId" clId="{290FC3B9-96DA-48B1-B3BF-D985895C8291}" dt="2020-01-27T14:54:36.257" v="981"/>
          <ac:picMkLst>
            <pc:docMk/>
            <pc:sldMk cId="3547133680" sldId="277"/>
            <ac:picMk id="22" creationId="{3AA16612-ACD2-4A16-8F2B-4514FD6BF28F}"/>
          </ac:picMkLst>
        </pc:picChg>
      </pc:sldChg>
      <pc:sldChg chg="del">
        <pc:chgData name="Antti Kärki" userId="ab9f1eaf7ee70c5c" providerId="LiveId" clId="{290FC3B9-96DA-48B1-B3BF-D985895C8291}" dt="2020-01-27T14:52:48.500" v="959" actId="2696"/>
        <pc:sldMkLst>
          <pc:docMk/>
          <pc:sldMk cId="3246367306" sldId="278"/>
        </pc:sldMkLst>
      </pc:sldChg>
      <pc:sldChg chg="del">
        <pc:chgData name="Antti Kärki" userId="ab9f1eaf7ee70c5c" providerId="LiveId" clId="{290FC3B9-96DA-48B1-B3BF-D985895C8291}" dt="2020-01-27T14:52:48.507" v="961" actId="2696"/>
        <pc:sldMkLst>
          <pc:docMk/>
          <pc:sldMk cId="1857736420" sldId="279"/>
        </pc:sldMkLst>
      </pc:sldChg>
      <pc:sldChg chg="del">
        <pc:chgData name="Antti Kärki" userId="ab9f1eaf7ee70c5c" providerId="LiveId" clId="{290FC3B9-96DA-48B1-B3BF-D985895C8291}" dt="2020-01-27T14:52:48.506" v="960" actId="2696"/>
        <pc:sldMkLst>
          <pc:docMk/>
          <pc:sldMk cId="1060104493" sldId="280"/>
        </pc:sldMkLst>
      </pc:sldChg>
      <pc:sldChg chg="del">
        <pc:chgData name="Antti Kärki" userId="ab9f1eaf7ee70c5c" providerId="LiveId" clId="{290FC3B9-96DA-48B1-B3BF-D985895C8291}" dt="2020-01-27T14:52:48.492" v="957" actId="2696"/>
        <pc:sldMkLst>
          <pc:docMk/>
          <pc:sldMk cId="1564508440" sldId="281"/>
        </pc:sldMkLst>
      </pc:sldChg>
      <pc:sldChg chg="addSp delSp modSp mod setBg">
        <pc:chgData name="Antti Kärki" userId="ab9f1eaf7ee70c5c" providerId="LiveId" clId="{290FC3B9-96DA-48B1-B3BF-D985895C8291}" dt="2020-01-27T15:29:52.062" v="1279" actId="1076"/>
        <pc:sldMkLst>
          <pc:docMk/>
          <pc:sldMk cId="342802734" sldId="282"/>
        </pc:sldMkLst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2" creationId="{64396577-12B3-4832-80D2-C0C8812DA24E}"/>
          </ac:spMkLst>
        </pc:spChg>
        <pc:spChg chg="mod">
          <ac:chgData name="Antti Kärki" userId="ab9f1eaf7ee70c5c" providerId="LiveId" clId="{290FC3B9-96DA-48B1-B3BF-D985895C8291}" dt="2020-01-27T15:18:09.275" v="1120" actId="26606"/>
          <ac:spMkLst>
            <pc:docMk/>
            <pc:sldMk cId="342802734" sldId="282"/>
            <ac:spMk id="3" creationId="{49F049E8-602E-4363-A40A-655E1B478FB7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4" creationId="{6D27E9FF-4F9E-4DDD-9265-9F0E464F7649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42802734" sldId="282"/>
            <ac:spMk id="5" creationId="{38CF26C5-26BA-4F84-AB13-C66AA17D1D8E}"/>
          </ac:spMkLst>
        </pc:spChg>
        <pc:spChg chg="add del">
          <ac:chgData name="Antti Kärki" userId="ab9f1eaf7ee70c5c" providerId="LiveId" clId="{290FC3B9-96DA-48B1-B3BF-D985895C8291}" dt="2020-01-27T15:18:00.368" v="1116" actId="26606"/>
          <ac:spMkLst>
            <pc:docMk/>
            <pc:sldMk cId="342802734" sldId="282"/>
            <ac:spMk id="17" creationId="{260615AE-7DBC-4FF7-9107-9FE957695B02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6" creationId="{6C686317-9C96-4A02-88CE-7319FF590580}"/>
          </ac:spMkLst>
        </pc:spChg>
        <pc:spChg chg="add del">
          <ac:chgData name="Antti Kärki" userId="ab9f1eaf7ee70c5c" providerId="LiveId" clId="{290FC3B9-96DA-48B1-B3BF-D985895C8291}" dt="2020-01-27T15:18:01.955" v="1118" actId="26606"/>
          <ac:spMkLst>
            <pc:docMk/>
            <pc:sldMk cId="342802734" sldId="282"/>
            <ac:spMk id="27" creationId="{EB9A9756-A5DB-460E-A867-A2AE77834D3A}"/>
          </ac:spMkLst>
        </pc:spChg>
        <pc:grpChg chg="add del">
          <ac:chgData name="Antti Kärki" userId="ab9f1eaf7ee70c5c" providerId="LiveId" clId="{290FC3B9-96DA-48B1-B3BF-D985895C8291}" dt="2020-01-27T15:18:01.955" v="1118" actId="26606"/>
          <ac:grpSpMkLst>
            <pc:docMk/>
            <pc:sldMk cId="342802734" sldId="282"/>
            <ac:grpSpMk id="19" creationId="{E0E25B5C-98A3-47D8-A4D7-10C2E1758981}"/>
          </ac:grpSpMkLst>
        </pc:grpChg>
        <pc:picChg chg="add del mod modCrop">
          <ac:chgData name="Antti Kärki" userId="ab9f1eaf7ee70c5c" providerId="LiveId" clId="{290FC3B9-96DA-48B1-B3BF-D985895C8291}" dt="2020-01-27T15:09:34.092" v="1104" actId="478"/>
          <ac:picMkLst>
            <pc:docMk/>
            <pc:sldMk cId="342802734" sldId="282"/>
            <ac:picMk id="7" creationId="{BA704B86-CE28-4657-BD00-72CF4D7F3C05}"/>
          </ac:picMkLst>
        </pc:picChg>
        <pc:picChg chg="add del mod">
          <ac:chgData name="Antti Kärki" userId="ab9f1eaf7ee70c5c" providerId="LiveId" clId="{290FC3B9-96DA-48B1-B3BF-D985895C8291}" dt="2020-01-27T15:08:19.161" v="1097" actId="478"/>
          <ac:picMkLst>
            <pc:docMk/>
            <pc:sldMk cId="342802734" sldId="282"/>
            <ac:picMk id="9" creationId="{0EB888AB-FC0F-4E18-B644-00BA686B0001}"/>
          </ac:picMkLst>
        </pc:picChg>
        <pc:picChg chg="add del mod">
          <ac:chgData name="Antti Kärki" userId="ab9f1eaf7ee70c5c" providerId="LiveId" clId="{290FC3B9-96DA-48B1-B3BF-D985895C8291}" dt="2020-01-27T15:15:47.564" v="1108" actId="478"/>
          <ac:picMkLst>
            <pc:docMk/>
            <pc:sldMk cId="342802734" sldId="282"/>
            <ac:picMk id="11" creationId="{540D153D-ABF4-4790-832C-5EDE6172249B}"/>
          </ac:picMkLst>
        </pc:picChg>
        <pc:picChg chg="add mod">
          <ac:chgData name="Antti Kärki" userId="ab9f1eaf7ee70c5c" providerId="LiveId" clId="{290FC3B9-96DA-48B1-B3BF-D985895C8291}" dt="2020-01-27T15:29:52.062" v="1279" actId="1076"/>
          <ac:picMkLst>
            <pc:docMk/>
            <pc:sldMk cId="342802734" sldId="282"/>
            <ac:picMk id="12" creationId="{807CDF7D-A680-4616-AB9A-556293FE6652}"/>
          </ac:picMkLst>
        </pc:picChg>
      </pc:sldChg>
      <pc:sldChg chg="addSp delSp modSp mod setBg">
        <pc:chgData name="Antti Kärki" userId="ab9f1eaf7ee70c5c" providerId="LiveId" clId="{290FC3B9-96DA-48B1-B3BF-D985895C8291}" dt="2020-01-27T15:18:56.768" v="1150" actId="1035"/>
        <pc:sldMkLst>
          <pc:docMk/>
          <pc:sldMk cId="2931425298" sldId="283"/>
        </pc:sldMkLst>
        <pc:spChg chg="mod">
          <ac:chgData name="Antti Kärki" userId="ab9f1eaf7ee70c5c" providerId="LiveId" clId="{290FC3B9-96DA-48B1-B3BF-D985895C8291}" dt="2020-01-27T15:18:37.080" v="1127" actId="6549"/>
          <ac:spMkLst>
            <pc:docMk/>
            <pc:sldMk cId="2931425298" sldId="283"/>
            <ac:spMk id="2" creationId="{38C02522-AFD3-43C9-8F4E-88D387DDADC1}"/>
          </ac:spMkLst>
        </pc:spChg>
        <pc:spChg chg="mod">
          <ac:chgData name="Antti Kärki" userId="ab9f1eaf7ee70c5c" providerId="LiveId" clId="{290FC3B9-96DA-48B1-B3BF-D985895C8291}" dt="2020-01-27T15:18:56.768" v="1150" actId="1035"/>
          <ac:spMkLst>
            <pc:docMk/>
            <pc:sldMk cId="2931425298" sldId="283"/>
            <ac:spMk id="3" creationId="{220AA5C5-192A-4163-A244-851E946EF72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4" creationId="{14249340-8498-464D-A6BB-DD731C952133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931425298" sldId="283"/>
            <ac:spMk id="6" creationId="{551F56B8-4B4C-4A6B-BEF7-85DD1EE9B1D9}"/>
          </ac:spMkLst>
        </pc:spChg>
        <pc:spChg chg="add del">
          <ac:chgData name="Antti Kärki" userId="ab9f1eaf7ee70c5c" providerId="LiveId" clId="{290FC3B9-96DA-48B1-B3BF-D985895C8291}" dt="2020-01-27T15:18:30.260" v="1121" actId="26606"/>
          <ac:spMkLst>
            <pc:docMk/>
            <pc:sldMk cId="2931425298" sldId="283"/>
            <ac:spMk id="18" creationId="{55599FE3-8CCE-4364-9F89-0C11699C4F6A}"/>
          </ac:spMkLst>
        </pc:spChg>
        <pc:grpChg chg="add del">
          <ac:chgData name="Antti Kärki" userId="ab9f1eaf7ee70c5c" providerId="LiveId" clId="{290FC3B9-96DA-48B1-B3BF-D985895C8291}" dt="2020-01-27T15:18:30.260" v="1121" actId="26606"/>
          <ac:grpSpMkLst>
            <pc:docMk/>
            <pc:sldMk cId="2931425298" sldId="283"/>
            <ac:grpSpMk id="10" creationId="{E4C39A5A-6D63-4FAC-B6C2-D37778B97ACD}"/>
          </ac:grpSpMkLst>
        </pc:grpChg>
        <pc:picChg chg="mod">
          <ac:chgData name="Antti Kärki" userId="ab9f1eaf7ee70c5c" providerId="LiveId" clId="{290FC3B9-96DA-48B1-B3BF-D985895C8291}" dt="2020-01-27T15:18:47.232" v="1129" actId="1076"/>
          <ac:picMkLst>
            <pc:docMk/>
            <pc:sldMk cId="2931425298" sldId="283"/>
            <ac:picMk id="5" creationId="{30DDC685-6F19-4C8E-B0E5-9D2EDBA09642}"/>
          </ac:picMkLst>
        </pc:picChg>
      </pc:sldChg>
      <pc:sldChg chg="addSp delSp modSp mod setBg delDesignElem">
        <pc:chgData name="Antti Kärki" userId="ab9f1eaf7ee70c5c" providerId="LiveId" clId="{290FC3B9-96DA-48B1-B3BF-D985895C8291}" dt="2020-01-27T15:31:54.461" v="1295" actId="20577"/>
        <pc:sldMkLst>
          <pc:docMk/>
          <pc:sldMk cId="2434442818" sldId="284"/>
        </pc:sldMkLst>
        <pc:spChg chg="mod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" creationId="{8BF0E5DB-8044-43F3-9C66-8D165781CCD7}"/>
          </ac:spMkLst>
        </pc:spChg>
        <pc:spChg chg="del mod">
          <ac:chgData name="Antti Kärki" userId="ab9f1eaf7ee70c5c" providerId="LiveId" clId="{290FC3B9-96DA-48B1-B3BF-D985895C8291}" dt="2020-01-27T14:57:20.334" v="991" actId="26606"/>
          <ac:spMkLst>
            <pc:docMk/>
            <pc:sldMk cId="2434442818" sldId="284"/>
            <ac:spMk id="3" creationId="{A0C5D38E-6CF1-41AE-8089-D2544C0BC48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4" creationId="{8400C670-F5B9-45F4-AE36-32673F389BF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434442818" sldId="284"/>
            <ac:spMk id="5" creationId="{904AE0F9-6ACF-4C4B-9D26-0E07B2D46FEE}"/>
          </ac:spMkLst>
        </pc:spChg>
        <pc:spChg chg="add del mod">
          <ac:chgData name="Antti Kärki" userId="ab9f1eaf7ee70c5c" providerId="LiveId" clId="{290FC3B9-96DA-48B1-B3BF-D985895C8291}" dt="2020-01-27T15:26:15.951" v="1243"/>
          <ac:spMkLst>
            <pc:docMk/>
            <pc:sldMk cId="2434442818" sldId="284"/>
            <ac:spMk id="7" creationId="{3BEDC787-BFF9-4C55-85B6-CD114D74BD8D}"/>
          </ac:spMkLst>
        </pc:spChg>
        <pc:spChg chg="add del mod">
          <ac:chgData name="Antti Kärki" userId="ab9f1eaf7ee70c5c" providerId="LiveId" clId="{290FC3B9-96DA-48B1-B3BF-D985895C8291}" dt="2020-01-27T15:26:36.826" v="1246"/>
          <ac:spMkLst>
            <pc:docMk/>
            <pc:sldMk cId="2434442818" sldId="284"/>
            <ac:spMk id="8" creationId="{DEA7D7EF-E7D9-4CA5-8E33-976C4E30CF7A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9" creationId="{5EEE08A6-4B18-47CA-BA6E-AD3E65167C62}"/>
          </ac:spMkLst>
        </pc:spChg>
        <pc:spChg chg="add del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0" creationId="{850E93D7-D445-4E69-84C3-DE80CF183F1D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1" creationId="{94C52C56-BEF2-4E22-8C8E-A7AC96B03A72}"/>
          </ac:spMkLst>
        </pc:spChg>
        <pc:spChg chg="add mod">
          <ac:chgData name="Antti Kärki" userId="ab9f1eaf7ee70c5c" providerId="LiveId" clId="{290FC3B9-96DA-48B1-B3BF-D985895C8291}" dt="2020-01-27T15:30:52.902" v="1281"/>
          <ac:spMkLst>
            <pc:docMk/>
            <pc:sldMk cId="2434442818" sldId="284"/>
            <ac:spMk id="12" creationId="{46BE2DB7-F244-4BCE-B976-517064189896}"/>
          </ac:spMkLst>
        </pc:spChg>
        <pc:spChg chg="add del">
          <ac:chgData name="Antti Kärki" userId="ab9f1eaf7ee70c5c" providerId="LiveId" clId="{290FC3B9-96DA-48B1-B3BF-D985895C8291}" dt="2020-01-27T15:23:41.643" v="1202" actId="26606"/>
          <ac:spMkLst>
            <pc:docMk/>
            <pc:sldMk cId="2434442818" sldId="284"/>
            <ac:spMk id="13" creationId="{42285737-90EE-47DC-AC80-8AE156B11969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28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75" v="1249" actId="26606"/>
          <ac:spMkLst>
            <pc:docMk/>
            <pc:sldMk cId="2434442818" sldId="284"/>
            <ac:spMk id="30" creationId="{42285737-90EE-47DC-AC80-8AE156B11969}"/>
          </ac:spMkLst>
        </pc:spChg>
        <pc:spChg chg="add mod">
          <ac:chgData name="Antti Kärki" userId="ab9f1eaf7ee70c5c" providerId="LiveId" clId="{290FC3B9-96DA-48B1-B3BF-D985895C8291}" dt="2020-01-27T15:27:07.784" v="1254" actId="6549"/>
          <ac:spMkLst>
            <pc:docMk/>
            <pc:sldMk cId="2434442818" sldId="284"/>
            <ac:spMk id="39" creationId="{668A76AD-9D78-4BBC-9719-F66A2C188F2C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3" creationId="{94C52C56-BEF2-4E22-8C8E-A7AC96B03A72}"/>
          </ac:spMkLst>
        </pc:spChg>
        <pc:spChg chg="add del">
          <ac:chgData name="Antti Kärki" userId="ab9f1eaf7ee70c5c" providerId="LiveId" clId="{290FC3B9-96DA-48B1-B3BF-D985895C8291}" dt="2020-01-27T15:26:46.809" v="1248" actId="26606"/>
          <ac:spMkLst>
            <pc:docMk/>
            <pc:sldMk cId="2434442818" sldId="284"/>
            <ac:spMk id="45" creationId="{42285737-90EE-47DC-AC80-8AE156B11969}"/>
          </ac:spMkLst>
        </pc:spChg>
        <pc:grpChg chg="add del">
          <ac:chgData name="Antti Kärki" userId="ab9f1eaf7ee70c5c" providerId="LiveId" clId="{290FC3B9-96DA-48B1-B3BF-D985895C8291}" dt="2020-01-27T15:23:41.643" v="1202" actId="26606"/>
          <ac:grpSpMkLst>
            <pc:docMk/>
            <pc:sldMk cId="2434442818" sldId="284"/>
            <ac:grpSpMk id="15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75" v="1249" actId="26606"/>
          <ac:grpSpMkLst>
            <pc:docMk/>
            <pc:sldMk cId="2434442818" sldId="284"/>
            <ac:grpSpMk id="32" creationId="{B57BDC17-F1B3-455F-BBF1-680AA1F25C06}"/>
          </ac:grpSpMkLst>
        </pc:grpChg>
        <pc:grpChg chg="add del">
          <ac:chgData name="Antti Kärki" userId="ab9f1eaf7ee70c5c" providerId="LiveId" clId="{290FC3B9-96DA-48B1-B3BF-D985895C8291}" dt="2020-01-27T15:26:46.809" v="1248" actId="26606"/>
          <ac:grpSpMkLst>
            <pc:docMk/>
            <pc:sldMk cId="2434442818" sldId="284"/>
            <ac:grpSpMk id="47" creationId="{B57BDC17-F1B3-455F-BBF1-680AA1F25C06}"/>
          </ac:grpSpMkLst>
        </pc:grpChg>
        <pc:graphicFrameChg chg="add del mod modGraphic">
          <ac:chgData name="Antti Kärki" userId="ab9f1eaf7ee70c5c" providerId="LiveId" clId="{290FC3B9-96DA-48B1-B3BF-D985895C8291}" dt="2020-01-27T15:23:41.643" v="1202" actId="26606"/>
          <ac:graphicFrameMkLst>
            <pc:docMk/>
            <pc:sldMk cId="2434442818" sldId="284"/>
            <ac:graphicFrameMk id="6" creationId="{E23F219E-C654-406E-88E0-0898AF6141B4}"/>
          </ac:graphicFrameMkLst>
        </pc:graphicFrameChg>
        <pc:graphicFrameChg chg="add mod modGraphic">
          <ac:chgData name="Antti Kärki" userId="ab9f1eaf7ee70c5c" providerId="LiveId" clId="{290FC3B9-96DA-48B1-B3BF-D985895C8291}" dt="2020-01-27T15:31:54.461" v="1295" actId="20577"/>
          <ac:graphicFrameMkLst>
            <pc:docMk/>
            <pc:sldMk cId="2434442818" sldId="284"/>
            <ac:graphicFrameMk id="23" creationId="{091F8B85-F050-4B1D-B6E9-D69DCE5D1865}"/>
          </ac:graphicFrameMkLst>
        </pc:graphicFrameChg>
      </pc:sldChg>
      <pc:sldChg chg="addSp delSp modSp mod setBg delDesignElem">
        <pc:chgData name="Antti Kärki" userId="ab9f1eaf7ee70c5c" providerId="LiveId" clId="{290FC3B9-96DA-48B1-B3BF-D985895C8291}" dt="2020-01-27T15:39:54.810" v="1371"/>
        <pc:sldMkLst>
          <pc:docMk/>
          <pc:sldMk cId="305823356" sldId="285"/>
        </pc:sldMkLst>
        <pc:spChg chg="mod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2" creationId="{B73305C8-CD7B-4848-9A71-D512275DFDD4}"/>
          </ac:spMkLst>
        </pc:spChg>
        <pc:spChg chg="add del mod">
          <ac:chgData name="Antti Kärki" userId="ab9f1eaf7ee70c5c" providerId="LiveId" clId="{290FC3B9-96DA-48B1-B3BF-D985895C8291}" dt="2020-01-27T15:28:50.266" v="1277" actId="20577"/>
          <ac:spMkLst>
            <pc:docMk/>
            <pc:sldMk cId="305823356" sldId="285"/>
            <ac:spMk id="3" creationId="{E2145EFE-3C3A-40B5-A73A-73DAA80BBC84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4" creationId="{83D8AA6A-7A64-439E-94AD-9AD8066E37A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05823356" sldId="285"/>
            <ac:spMk id="5" creationId="{83797258-0DB3-43FF-8A53-1BB886350FE9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8" creationId="{C8643778-7F6C-4E8D-84D1-D5CDB9928191}"/>
          </ac:spMkLst>
        </pc:spChg>
        <pc:spChg chg="add del">
          <ac:chgData name="Antti Kärki" userId="ab9f1eaf7ee70c5c" providerId="LiveId" clId="{290FC3B9-96DA-48B1-B3BF-D985895C8291}" dt="2020-01-27T15:00:54.869" v="1035" actId="26606"/>
          <ac:spMkLst>
            <pc:docMk/>
            <pc:sldMk cId="305823356" sldId="285"/>
            <ac:spMk id="10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25:04.254" v="1213" actId="26606"/>
          <ac:spMkLst>
            <pc:docMk/>
            <pc:sldMk cId="305823356" sldId="285"/>
            <ac:spMk id="23" creationId="{01355D4F-439D-46D1-9007-6D39B8422A19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6" creationId="{E03BF673-8C68-4092-BF1B-53C57EFEC21F}"/>
          </ac:spMkLst>
        </pc:spChg>
        <pc:spChg chg="add del">
          <ac:chgData name="Antti Kärki" userId="ab9f1eaf7ee70c5c" providerId="LiveId" clId="{290FC3B9-96DA-48B1-B3BF-D985895C8291}" dt="2020-01-27T15:39:54.810" v="1371"/>
          <ac:spMkLst>
            <pc:docMk/>
            <pc:sldMk cId="305823356" sldId="285"/>
            <ac:spMk id="38" creationId="{B1BDB70B-F0E6-4867-818F-C582494FB6D6}"/>
          </ac:spMkLst>
        </pc:spChg>
        <pc:spChg chg="add del">
          <ac:chgData name="Antti Kärki" userId="ab9f1eaf7ee70c5c" providerId="LiveId" clId="{290FC3B9-96DA-48B1-B3BF-D985895C8291}" dt="2020-01-27T15:28:20.181" v="1258" actId="26606"/>
          <ac:spMkLst>
            <pc:docMk/>
            <pc:sldMk cId="305823356" sldId="285"/>
            <ac:spMk id="51" creationId="{24C41CF4-4A13-4AA9-9300-CB7A2E37C861}"/>
          </ac:spMkLst>
        </pc:spChg>
        <pc:grpChg chg="add del">
          <ac:chgData name="Antti Kärki" userId="ab9f1eaf7ee70c5c" providerId="LiveId" clId="{290FC3B9-96DA-48B1-B3BF-D985895C8291}" dt="2020-01-27T15:00:54.869" v="1035" actId="26606"/>
          <ac:grpSpMkLst>
            <pc:docMk/>
            <pc:sldMk cId="305823356" sldId="285"/>
            <ac:grpSpMk id="12" creationId="{F3842748-48B5-4DD0-A06A-A31C74024A99}"/>
          </ac:grpSpMkLst>
        </pc:grpChg>
        <pc:grpChg chg="add del">
          <ac:chgData name="Antti Kärki" userId="ab9f1eaf7ee70c5c" providerId="LiveId" clId="{290FC3B9-96DA-48B1-B3BF-D985895C8291}" dt="2020-01-27T15:25:04.254" v="1213" actId="26606"/>
          <ac:grpSpMkLst>
            <pc:docMk/>
            <pc:sldMk cId="305823356" sldId="285"/>
            <ac:grpSpMk id="25" creationId="{BAACB4EA-FD87-4345-AC16-8265F9596779}"/>
          </ac:grpSpMkLst>
        </pc:grpChg>
        <pc:grpChg chg="add del">
          <ac:chgData name="Antti Kärki" userId="ab9f1eaf7ee70c5c" providerId="LiveId" clId="{290FC3B9-96DA-48B1-B3BF-D985895C8291}" dt="2020-01-27T15:39:54.810" v="1371"/>
          <ac:grpSpMkLst>
            <pc:docMk/>
            <pc:sldMk cId="305823356" sldId="285"/>
            <ac:grpSpMk id="40" creationId="{1E52C707-F508-47B5-8864-8CC3EE0F030B}"/>
          </ac:grpSpMkLst>
        </pc:grpChg>
        <pc:graphicFrameChg chg="add del">
          <ac:chgData name="Antti Kärki" userId="ab9f1eaf7ee70c5c" providerId="LiveId" clId="{290FC3B9-96DA-48B1-B3BF-D985895C8291}" dt="2020-01-27T15:28:15.142" v="1257" actId="26606"/>
          <ac:graphicFrameMkLst>
            <pc:docMk/>
            <pc:sldMk cId="305823356" sldId="285"/>
            <ac:graphicFrameMk id="55" creationId="{AB3CB4C1-51B1-4977-949F-FE76E2BA8CDE}"/>
          </ac:graphicFrameMkLst>
        </pc:graphicFrameChg>
        <pc:cxnChg chg="add del">
          <ac:chgData name="Antti Kärki" userId="ab9f1eaf7ee70c5c" providerId="LiveId" clId="{290FC3B9-96DA-48B1-B3BF-D985895C8291}" dt="2020-01-27T15:28:20.181" v="1258" actId="26606"/>
          <ac:cxnSpMkLst>
            <pc:docMk/>
            <pc:sldMk cId="305823356" sldId="285"/>
            <ac:cxnSpMk id="53" creationId="{7A77B115-9FF3-46AE-AE08-826DEB9A6246}"/>
          </ac:cxnSpMkLst>
        </pc:cxnChg>
      </pc:sldChg>
      <pc:sldChg chg="addSp delSp modSp mod setBg">
        <pc:chgData name="Antti Kärki" userId="ab9f1eaf7ee70c5c" providerId="LiveId" clId="{290FC3B9-96DA-48B1-B3BF-D985895C8291}" dt="2020-01-27T15:01:06.570" v="1038" actId="26606"/>
        <pc:sldMkLst>
          <pc:docMk/>
          <pc:sldMk cId="1438393376" sldId="286"/>
        </pc:sldMkLst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2" creationId="{459DE456-70E9-40EC-BDC5-C0FEB972B887}"/>
          </ac:spMkLst>
        </pc:spChg>
        <pc:spChg chg="mod">
          <ac:chgData name="Antti Kärki" userId="ab9f1eaf7ee70c5c" providerId="LiveId" clId="{290FC3B9-96DA-48B1-B3BF-D985895C8291}" dt="2020-01-27T15:01:06.570" v="1038" actId="26606"/>
          <ac:spMkLst>
            <pc:docMk/>
            <pc:sldMk cId="1438393376" sldId="286"/>
            <ac:spMk id="3" creationId="{F25C326B-71B1-4131-8337-274B6BEFEF5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5" creationId="{DCC10C98-B868-418C-BF52-9A0242E11CA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1438393376" sldId="286"/>
            <ac:spMk id="6" creationId="{DB5380F7-0E51-4F09-8EB2-FAB8CEF3B5E2}"/>
          </ac:spMkLst>
        </pc:spChg>
        <pc:spChg chg="add del">
          <ac:chgData name="Antti Kärki" userId="ab9f1eaf7ee70c5c" providerId="LiveId" clId="{290FC3B9-96DA-48B1-B3BF-D985895C8291}" dt="2020-01-27T15:01:06.557" v="1037" actId="26606"/>
          <ac:spMkLst>
            <pc:docMk/>
            <pc:sldMk cId="1438393376" sldId="286"/>
            <ac:spMk id="17" creationId="{63A60C88-7443-4827-9241-5019758CB4F0}"/>
          </ac:spMkLst>
        </pc:spChg>
        <pc:grpChg chg="add del">
          <ac:chgData name="Antti Kärki" userId="ab9f1eaf7ee70c5c" providerId="LiveId" clId="{290FC3B9-96DA-48B1-B3BF-D985895C8291}" dt="2020-01-27T15:01:06.557" v="1037" actId="26606"/>
          <ac:grpSpMkLst>
            <pc:docMk/>
            <pc:sldMk cId="1438393376" sldId="286"/>
            <ac:grpSpMk id="9" creationId="{DF8D5C46-63E5-40C5-A208-4B2189FA1032}"/>
          </ac:grpSpMkLst>
        </pc:grpChg>
        <pc:picChg chg="mod">
          <ac:chgData name="Antti Kärki" userId="ab9f1eaf7ee70c5c" providerId="LiveId" clId="{290FC3B9-96DA-48B1-B3BF-D985895C8291}" dt="2020-01-27T15:01:06.570" v="1038" actId="26606"/>
          <ac:picMkLst>
            <pc:docMk/>
            <pc:sldMk cId="1438393376" sldId="286"/>
            <ac:picMk id="4" creationId="{7DCCAE32-D722-4939-8806-9EDD94374808}"/>
          </ac:picMkLst>
        </pc:picChg>
      </pc:sldChg>
      <pc:sldChg chg="addSp delSp modSp mod setBg">
        <pc:chgData name="Antti Kärki" userId="ab9f1eaf7ee70c5c" providerId="LiveId" clId="{290FC3B9-96DA-48B1-B3BF-D985895C8291}" dt="2020-01-27T15:39:54.988" v="1373" actId="27636"/>
        <pc:sldMkLst>
          <pc:docMk/>
          <pc:sldMk cId="3304412282" sldId="288"/>
        </pc:sldMkLst>
        <pc:spChg chg="mod">
          <ac:chgData name="Antti Kärki" userId="ab9f1eaf7ee70c5c" providerId="LiveId" clId="{290FC3B9-96DA-48B1-B3BF-D985895C8291}" dt="2020-01-27T15:39:54.988" v="1373" actId="27636"/>
          <ac:spMkLst>
            <pc:docMk/>
            <pc:sldMk cId="3304412282" sldId="288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3" creationId="{9250D108-5B5E-4C8E-A287-1A17E1B4A906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304412282" sldId="288"/>
            <ac:spMk id="7" creationId="{40C5698F-A380-41F2-854D-9F7540D8AF4D}"/>
          </ac:spMkLst>
        </pc:spChg>
        <pc:spChg chg="mod">
          <ac:chgData name="Antti Kärki" userId="ab9f1eaf7ee70c5c" providerId="LiveId" clId="{290FC3B9-96DA-48B1-B3BF-D985895C8291}" dt="2020-01-27T15:39:54.973" v="1372" actId="27636"/>
          <ac:spMkLst>
            <pc:docMk/>
            <pc:sldMk cId="3304412282" sldId="288"/>
            <ac:spMk id="8" creationId="{1E86017D-A4ED-4C23-BEFB-3386A1BD9842}"/>
          </ac:spMkLst>
        </pc:spChg>
        <pc:picChg chg="mod">
          <ac:chgData name="Antti Kärki" userId="ab9f1eaf7ee70c5c" providerId="LiveId" clId="{290FC3B9-96DA-48B1-B3BF-D985895C8291}" dt="2020-01-27T15:32:40.131" v="1296" actId="1076"/>
          <ac:picMkLst>
            <pc:docMk/>
            <pc:sldMk cId="3304412282" sldId="288"/>
            <ac:picMk id="4" creationId="{34CEDE75-796B-4FD5-86EB-FA6A745FFC82}"/>
          </ac:picMkLst>
        </pc:picChg>
        <pc:picChg chg="mod">
          <ac:chgData name="Antti Kärki" userId="ab9f1eaf7ee70c5c" providerId="LiveId" clId="{290FC3B9-96DA-48B1-B3BF-D985895C8291}" dt="2020-01-27T15:32:52.153" v="1301" actId="1076"/>
          <ac:picMkLst>
            <pc:docMk/>
            <pc:sldMk cId="3304412282" sldId="288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2:49.310" v="1300" actId="1076"/>
          <ac:picMkLst>
            <pc:docMk/>
            <pc:sldMk cId="3304412282" sldId="288"/>
            <ac:picMk id="6" creationId="{3C5D5E0C-B6AA-4048-A7A1-F0E7C4B784A1}"/>
          </ac:picMkLst>
        </pc:picChg>
      </pc:sldChg>
      <pc:sldChg chg="addSp delSp modSp del">
        <pc:chgData name="Antti Kärki" userId="ab9f1eaf7ee70c5c" providerId="LiveId" clId="{290FC3B9-96DA-48B1-B3BF-D985895C8291}" dt="2020-01-27T15:05:44.010" v="1082" actId="2696"/>
        <pc:sldMkLst>
          <pc:docMk/>
          <pc:sldMk cId="2209794161" sldId="289"/>
        </pc:sldMkLst>
        <pc:spChg chg="mod">
          <ac:chgData name="Antti Kärki" userId="ab9f1eaf7ee70c5c" providerId="LiveId" clId="{290FC3B9-96DA-48B1-B3BF-D985895C8291}" dt="2020-01-27T09:08:49.296" v="278" actId="20577"/>
          <ac:spMkLst>
            <pc:docMk/>
            <pc:sldMk cId="2209794161" sldId="289"/>
            <ac:spMk id="3" creationId="{6DA7008D-82DD-4984-B316-A3B38EE020F9}"/>
          </ac:spMkLst>
        </pc:spChg>
        <pc:spChg chg="mod">
          <ac:chgData name="Antti Kärki" userId="ab9f1eaf7ee70c5c" providerId="LiveId" clId="{290FC3B9-96DA-48B1-B3BF-D985895C8291}" dt="2020-01-27T09:06:34.815" v="148" actId="1076"/>
          <ac:spMkLst>
            <pc:docMk/>
            <pc:sldMk cId="2209794161" sldId="289"/>
            <ac:spMk id="4" creationId="{F909802F-CCE7-439E-B842-684BD2694F4E}"/>
          </ac:spMkLst>
        </pc:spChg>
        <pc:spChg chg="mod">
          <ac:chgData name="Antti Kärki" userId="ab9f1eaf7ee70c5c" providerId="LiveId" clId="{290FC3B9-96DA-48B1-B3BF-D985895C8291}" dt="2020-01-27T14:58:58.366" v="999" actId="1076"/>
          <ac:spMkLst>
            <pc:docMk/>
            <pc:sldMk cId="2209794161" sldId="289"/>
            <ac:spMk id="6" creationId="{7B636D56-28C1-4F2E-956D-67BC65C5311C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7" creationId="{B6D06E49-9769-41E4-A992-CA82B9DDB671}"/>
          </ac:spMkLst>
        </pc:spChg>
        <pc:spChg chg="del">
          <ac:chgData name="Antti Kärki" userId="ab9f1eaf7ee70c5c" providerId="LiveId" clId="{290FC3B9-96DA-48B1-B3BF-D985895C8291}" dt="2020-01-27T09:01:40.328" v="5" actId="478"/>
          <ac:spMkLst>
            <pc:docMk/>
            <pc:sldMk cId="2209794161" sldId="289"/>
            <ac:spMk id="8" creationId="{26104AB3-7D3C-4327-9286-07AE97B7341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209794161" sldId="289"/>
            <ac:spMk id="8" creationId="{BD0FA92D-9E2F-4970-83F6-51EC571BB063}"/>
          </ac:spMkLst>
        </pc:spChg>
        <pc:spChg chg="add mod">
          <ac:chgData name="Antti Kärki" userId="ab9f1eaf7ee70c5c" providerId="LiveId" clId="{290FC3B9-96DA-48B1-B3BF-D985895C8291}" dt="2020-01-27T09:06:45.712" v="179" actId="1036"/>
          <ac:spMkLst>
            <pc:docMk/>
            <pc:sldMk cId="2209794161" sldId="289"/>
            <ac:spMk id="10" creationId="{74412DC0-1D59-4025-AFD5-DE36E5C5E810}"/>
          </ac:spMkLst>
        </pc:spChg>
        <pc:spChg chg="add mod">
          <ac:chgData name="Antti Kärki" userId="ab9f1eaf7ee70c5c" providerId="LiveId" clId="{290FC3B9-96DA-48B1-B3BF-D985895C8291}" dt="2020-01-27T09:08:05.922" v="271" actId="11529"/>
          <ac:spMkLst>
            <pc:docMk/>
            <pc:sldMk cId="2209794161" sldId="289"/>
            <ac:spMk id="11" creationId="{569AF064-E16C-418F-A37B-F589DB50790D}"/>
          </ac:spMkLst>
        </pc:spChg>
        <pc:picChg chg="mod">
          <ac:chgData name="Antti Kärki" userId="ab9f1eaf7ee70c5c" providerId="LiveId" clId="{290FC3B9-96DA-48B1-B3BF-D985895C8291}" dt="2020-01-27T09:10:17.115" v="280" actId="13822"/>
          <ac:picMkLst>
            <pc:docMk/>
            <pc:sldMk cId="2209794161" sldId="289"/>
            <ac:picMk id="5" creationId="{DF38C455-1E59-4721-923F-ED702BEBD7C2}"/>
          </ac:picMkLst>
        </pc:picChg>
        <pc:picChg chg="add del mod">
          <ac:chgData name="Antti Kärki" userId="ab9f1eaf7ee70c5c" providerId="LiveId" clId="{290FC3B9-96DA-48B1-B3BF-D985895C8291}" dt="2020-01-27T09:01:18.732" v="3" actId="478"/>
          <ac:picMkLst>
            <pc:docMk/>
            <pc:sldMk cId="2209794161" sldId="289"/>
            <ac:picMk id="7" creationId="{91B83475-50CA-4445-9A3B-7003A2E6037C}"/>
          </ac:picMkLst>
        </pc:picChg>
        <pc:picChg chg="add mod">
          <ac:chgData name="Antti Kärki" userId="ab9f1eaf7ee70c5c" providerId="LiveId" clId="{290FC3B9-96DA-48B1-B3BF-D985895C8291}" dt="2020-01-27T09:10:11.939" v="279" actId="13822"/>
          <ac:picMkLst>
            <pc:docMk/>
            <pc:sldMk cId="2209794161" sldId="289"/>
            <ac:picMk id="9" creationId="{D181ACF7-B517-427C-9B1C-EB278D39A33A}"/>
          </ac:picMkLst>
        </pc:picChg>
      </pc:sldChg>
      <pc:sldChg chg="addSp modSp del">
        <pc:chgData name="Antti Kärki" userId="ab9f1eaf7ee70c5c" providerId="LiveId" clId="{290FC3B9-96DA-48B1-B3BF-D985895C8291}" dt="2020-01-27T14:52:48.486" v="956" actId="2696"/>
        <pc:sldMkLst>
          <pc:docMk/>
          <pc:sldMk cId="3304386255" sldId="290"/>
        </pc:sldMkLst>
        <pc:cxnChg chg="add mod">
          <ac:chgData name="Antti Kärki" userId="ab9f1eaf7ee70c5c" providerId="LiveId" clId="{290FC3B9-96DA-48B1-B3BF-D985895C8291}" dt="2020-01-27T09:38:43.614" v="337" actId="11529"/>
          <ac:cxnSpMkLst>
            <pc:docMk/>
            <pc:sldMk cId="3304386255" sldId="290"/>
            <ac:cxnSpMk id="5" creationId="{EE777690-3591-4334-8A79-71080EB58DE1}"/>
          </ac:cxnSpMkLst>
        </pc:cxnChg>
      </pc:sldChg>
      <pc:sldChg chg="addSp delSp modSp mod setBg">
        <pc:chgData name="Antti Kärki" userId="ab9f1eaf7ee70c5c" providerId="LiveId" clId="{290FC3B9-96DA-48B1-B3BF-D985895C8291}" dt="2020-01-27T15:39:54.988" v="1374" actId="27636"/>
        <pc:sldMkLst>
          <pc:docMk/>
          <pc:sldMk cId="2140034028" sldId="291"/>
        </pc:sldMkLst>
        <pc:spChg chg="mod">
          <ac:chgData name="Antti Kärki" userId="ab9f1eaf7ee70c5c" providerId="LiveId" clId="{290FC3B9-96DA-48B1-B3BF-D985895C8291}" dt="2020-01-27T15:39:54.988" v="1374" actId="27636"/>
          <ac:spMkLst>
            <pc:docMk/>
            <pc:sldMk cId="2140034028" sldId="291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3" creationId="{A4693AAB-D2D2-4D5C-B83D-B77847E3DCF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2140034028" sldId="291"/>
            <ac:spMk id="4" creationId="{41A11EFB-5229-43EA-A0DB-6DA29AB983A2}"/>
          </ac:spMkLst>
        </pc:spChg>
        <pc:spChg chg="mod">
          <ac:chgData name="Antti Kärki" userId="ab9f1eaf7ee70c5c" providerId="LiveId" clId="{290FC3B9-96DA-48B1-B3BF-D985895C8291}" dt="2020-01-27T14:59:06.844" v="1000" actId="26606"/>
          <ac:spMkLst>
            <pc:docMk/>
            <pc:sldMk cId="2140034028" sldId="291"/>
            <ac:spMk id="8" creationId="{1E86017D-A4ED-4C23-BEFB-3386A1BD9842}"/>
          </ac:spMkLst>
        </pc:spChg>
        <pc:picChg chg="add del mod">
          <ac:chgData name="Antti Kärki" userId="ab9f1eaf7ee70c5c" providerId="LiveId" clId="{290FC3B9-96DA-48B1-B3BF-D985895C8291}" dt="2020-01-27T10:25:23.504" v="395" actId="478"/>
          <ac:picMkLst>
            <pc:docMk/>
            <pc:sldMk cId="2140034028" sldId="291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5:35.454" v="399" actId="478"/>
          <ac:picMkLst>
            <pc:docMk/>
            <pc:sldMk cId="2140034028" sldId="291"/>
            <ac:picMk id="4" creationId="{34CEDE75-796B-4FD5-86EB-FA6A745FFC82}"/>
          </ac:picMkLst>
        </pc:picChg>
        <pc:picChg chg="del">
          <ac:chgData name="Antti Kärki" userId="ab9f1eaf7ee70c5c" providerId="LiveId" clId="{290FC3B9-96DA-48B1-B3BF-D985895C8291}" dt="2020-01-27T09:38:54.062" v="338" actId="478"/>
          <ac:picMkLst>
            <pc:docMk/>
            <pc:sldMk cId="2140034028" sldId="291"/>
            <ac:picMk id="5" creationId="{11202564-AF1A-428F-8E5C-48BE023ED0EF}"/>
          </ac:picMkLst>
        </pc:picChg>
        <pc:picChg chg="mod ord">
          <ac:chgData name="Antti Kärki" userId="ab9f1eaf7ee70c5c" providerId="LiveId" clId="{290FC3B9-96DA-48B1-B3BF-D985895C8291}" dt="2020-01-27T15:34:50.087" v="1318" actId="1076"/>
          <ac:picMkLst>
            <pc:docMk/>
            <pc:sldMk cId="2140034028" sldId="291"/>
            <ac:picMk id="6" creationId="{3C5D5E0C-B6AA-4048-A7A1-F0E7C4B784A1}"/>
          </ac:picMkLst>
        </pc:picChg>
        <pc:picChg chg="add del mod">
          <ac:chgData name="Antti Kärki" userId="ab9f1eaf7ee70c5c" providerId="LiveId" clId="{290FC3B9-96DA-48B1-B3BF-D985895C8291}" dt="2020-01-27T09:40:58.188" v="349" actId="478"/>
          <ac:picMkLst>
            <pc:docMk/>
            <pc:sldMk cId="2140034028" sldId="291"/>
            <ac:picMk id="7" creationId="{EE592D27-E785-4BF7-9C3E-278A9FA9D34D}"/>
          </ac:picMkLst>
        </pc:picChg>
        <pc:picChg chg="add del mod ord">
          <ac:chgData name="Antti Kärki" userId="ab9f1eaf7ee70c5c" providerId="LiveId" clId="{290FC3B9-96DA-48B1-B3BF-D985895C8291}" dt="2020-01-27T10:25:46.685" v="401" actId="478"/>
          <ac:picMkLst>
            <pc:docMk/>
            <pc:sldMk cId="2140034028" sldId="291"/>
            <ac:picMk id="9" creationId="{679EF443-BC5E-49C9-A63C-E6E4FEA28A7F}"/>
          </ac:picMkLst>
        </pc:picChg>
        <pc:picChg chg="add del mod">
          <ac:chgData name="Antti Kärki" userId="ab9f1eaf7ee70c5c" providerId="LiveId" clId="{290FC3B9-96DA-48B1-B3BF-D985895C8291}" dt="2020-01-27T10:29:06.249" v="423" actId="478"/>
          <ac:picMkLst>
            <pc:docMk/>
            <pc:sldMk cId="2140034028" sldId="291"/>
            <ac:picMk id="10" creationId="{A96868F4-7B89-45A3-9D54-CFAE7D08ACFF}"/>
          </ac:picMkLst>
        </pc:picChg>
        <pc:picChg chg="add del mod">
          <ac:chgData name="Antti Kärki" userId="ab9f1eaf7ee70c5c" providerId="LiveId" clId="{290FC3B9-96DA-48B1-B3BF-D985895C8291}" dt="2020-01-27T10:29:08.150" v="424" actId="478"/>
          <ac:picMkLst>
            <pc:docMk/>
            <pc:sldMk cId="2140034028" sldId="291"/>
            <ac:picMk id="11" creationId="{B3861906-CAFC-4302-89FC-134AB1AA505B}"/>
          </ac:picMkLst>
        </pc:picChg>
        <pc:picChg chg="add del mod">
          <ac:chgData name="Antti Kärki" userId="ab9f1eaf7ee70c5c" providerId="LiveId" clId="{290FC3B9-96DA-48B1-B3BF-D985895C8291}" dt="2020-01-27T10:27:59.001" v="413" actId="478"/>
          <ac:picMkLst>
            <pc:docMk/>
            <pc:sldMk cId="2140034028" sldId="291"/>
            <ac:picMk id="12" creationId="{8813D582-ADBD-4098-8BC2-82C416BE360C}"/>
          </ac:picMkLst>
        </pc:picChg>
        <pc:picChg chg="add mod ord">
          <ac:chgData name="Antti Kärki" userId="ab9f1eaf7ee70c5c" providerId="LiveId" clId="{290FC3B9-96DA-48B1-B3BF-D985895C8291}" dt="2020-01-27T15:34:33.846" v="1312" actId="167"/>
          <ac:picMkLst>
            <pc:docMk/>
            <pc:sldMk cId="2140034028" sldId="291"/>
            <ac:picMk id="13" creationId="{62B67FC7-1A51-441D-B033-8F84C2C1EF61}"/>
          </ac:picMkLst>
        </pc:picChg>
        <pc:picChg chg="add mod">
          <ac:chgData name="Antti Kärki" userId="ab9f1eaf7ee70c5c" providerId="LiveId" clId="{290FC3B9-96DA-48B1-B3BF-D985895C8291}" dt="2020-01-27T15:34:47.834" v="1317" actId="14100"/>
          <ac:picMkLst>
            <pc:docMk/>
            <pc:sldMk cId="2140034028" sldId="291"/>
            <ac:picMk id="14" creationId="{FB6CCE64-454C-415F-A7B2-1090BFFFECE4}"/>
          </ac:picMkLst>
        </pc:picChg>
        <pc:picChg chg="add mod ord">
          <ac:chgData name="Antti Kärki" userId="ab9f1eaf7ee70c5c" providerId="LiveId" clId="{290FC3B9-96DA-48B1-B3BF-D985895C8291}" dt="2020-01-27T15:34:59.310" v="1319" actId="167"/>
          <ac:picMkLst>
            <pc:docMk/>
            <pc:sldMk cId="2140034028" sldId="291"/>
            <ac:picMk id="15" creationId="{49487EDF-D0D9-48C3-9029-D46ADC14EBCE}"/>
          </ac:picMkLst>
        </pc:picChg>
      </pc:sldChg>
      <pc:sldChg chg="addSp delSp modSp add mod setBg">
        <pc:chgData name="Antti Kärki" userId="ab9f1eaf7ee70c5c" providerId="LiveId" clId="{290FC3B9-96DA-48B1-B3BF-D985895C8291}" dt="2020-01-27T15:39:54.988" v="1375" actId="27636"/>
        <pc:sldMkLst>
          <pc:docMk/>
          <pc:sldMk cId="3753466296" sldId="292"/>
        </pc:sldMkLst>
        <pc:spChg chg="mod">
          <ac:chgData name="Antti Kärki" userId="ab9f1eaf7ee70c5c" providerId="LiveId" clId="{290FC3B9-96DA-48B1-B3BF-D985895C8291}" dt="2020-01-27T15:39:54.988" v="1375" actId="27636"/>
          <ac:spMkLst>
            <pc:docMk/>
            <pc:sldMk cId="3753466296" sldId="292"/>
            <ac:spMk id="2" creationId="{00619EB1-3DA1-4009-A947-B71E1BBF0695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3" creationId="{1DB4D835-D1BD-4D12-9F8D-85609E14C428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3753466296" sldId="292"/>
            <ac:spMk id="4" creationId="{589AB5B1-0F96-47D5-AA4D-6111469D3E91}"/>
          </ac:spMkLst>
        </pc:spChg>
        <pc:spChg chg="mod">
          <ac:chgData name="Antti Kärki" userId="ab9f1eaf7ee70c5c" providerId="LiveId" clId="{290FC3B9-96DA-48B1-B3BF-D985895C8291}" dt="2020-01-27T14:59:12.806" v="1001" actId="26606"/>
          <ac:spMkLst>
            <pc:docMk/>
            <pc:sldMk cId="3753466296" sldId="292"/>
            <ac:spMk id="8" creationId="{1E86017D-A4ED-4C23-BEFB-3386A1BD9842}"/>
          </ac:spMkLst>
        </pc:spChg>
        <pc:picChg chg="del">
          <ac:chgData name="Antti Kärki" userId="ab9f1eaf7ee70c5c" providerId="LiveId" clId="{290FC3B9-96DA-48B1-B3BF-D985895C8291}" dt="2020-01-27T10:28:32.370" v="418" actId="478"/>
          <ac:picMkLst>
            <pc:docMk/>
            <pc:sldMk cId="3753466296" sldId="292"/>
            <ac:picMk id="3" creationId="{E9301834-3842-45F2-9CF4-893664F18F0C}"/>
          </ac:picMkLst>
        </pc:picChg>
        <pc:picChg chg="del">
          <ac:chgData name="Antti Kärki" userId="ab9f1eaf7ee70c5c" providerId="LiveId" clId="{290FC3B9-96DA-48B1-B3BF-D985895C8291}" dt="2020-01-27T10:28:30.211" v="417" actId="478"/>
          <ac:picMkLst>
            <pc:docMk/>
            <pc:sldMk cId="3753466296" sldId="292"/>
            <ac:picMk id="4" creationId="{34CEDE75-796B-4FD5-86EB-FA6A745FFC82}"/>
          </ac:picMkLst>
        </pc:picChg>
        <pc:picChg chg="mod ord">
          <ac:chgData name="Antti Kärki" userId="ab9f1eaf7ee70c5c" providerId="LiveId" clId="{290FC3B9-96DA-48B1-B3BF-D985895C8291}" dt="2020-01-27T15:35:37.716" v="1325" actId="1076"/>
          <ac:picMkLst>
            <pc:docMk/>
            <pc:sldMk cId="3753466296" sldId="292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0:29:50.790" v="436" actId="478"/>
          <ac:picMkLst>
            <pc:docMk/>
            <pc:sldMk cId="3753466296" sldId="292"/>
            <ac:picMk id="9" creationId="{679EF443-BC5E-49C9-A63C-E6E4FEA28A7F}"/>
          </ac:picMkLst>
        </pc:picChg>
        <pc:picChg chg="add mod">
          <ac:chgData name="Antti Kärki" userId="ab9f1eaf7ee70c5c" providerId="LiveId" clId="{290FC3B9-96DA-48B1-B3BF-D985895C8291}" dt="2020-01-27T15:35:25.865" v="1321" actId="1076"/>
          <ac:picMkLst>
            <pc:docMk/>
            <pc:sldMk cId="3753466296" sldId="292"/>
            <ac:picMk id="10" creationId="{2C93426E-37D2-40B9-8CEB-2DA7DBEE2D4C}"/>
          </ac:picMkLst>
        </pc:picChg>
        <pc:picChg chg="add mod">
          <ac:chgData name="Antti Kärki" userId="ab9f1eaf7ee70c5c" providerId="LiveId" clId="{290FC3B9-96DA-48B1-B3BF-D985895C8291}" dt="2020-01-27T15:35:32.349" v="1323" actId="14100"/>
          <ac:picMkLst>
            <pc:docMk/>
            <pc:sldMk cId="3753466296" sldId="292"/>
            <ac:picMk id="11" creationId="{FF45B3DD-4EF4-451F-BC0B-9A61676FAD65}"/>
          </ac:picMkLst>
        </pc:picChg>
      </pc:sldChg>
      <pc:sldChg chg="modSp add del">
        <pc:chgData name="Antti Kärki" userId="ab9f1eaf7ee70c5c" providerId="LiveId" clId="{290FC3B9-96DA-48B1-B3BF-D985895C8291}" dt="2020-01-27T14:52:11.472" v="955" actId="2696"/>
        <pc:sldMkLst>
          <pc:docMk/>
          <pc:sldMk cId="3107251812" sldId="293"/>
        </pc:sldMkLst>
        <pc:spChg chg="mod">
          <ac:chgData name="Antti Kärki" userId="ab9f1eaf7ee70c5c" providerId="LiveId" clId="{290FC3B9-96DA-48B1-B3BF-D985895C8291}" dt="2020-01-27T14:48:13.278" v="876" actId="20577"/>
          <ac:spMkLst>
            <pc:docMk/>
            <pc:sldMk cId="3107251812" sldId="293"/>
            <ac:spMk id="3" creationId="{1371415F-3714-40D4-8372-3048749C8E62}"/>
          </ac:spMkLst>
        </pc:spChg>
      </pc:sldChg>
      <pc:sldChg chg="addSp delSp modSp add mod setBg">
        <pc:chgData name="Antti Kärki" userId="ab9f1eaf7ee70c5c" providerId="LiveId" clId="{290FC3B9-96DA-48B1-B3BF-D985895C8291}" dt="2020-01-27T15:39:55.010" v="1376" actId="27636"/>
        <pc:sldMkLst>
          <pc:docMk/>
          <pc:sldMk cId="40515889" sldId="294"/>
        </pc:sldMkLst>
        <pc:spChg chg="mod">
          <ac:chgData name="Antti Kärki" userId="ab9f1eaf7ee70c5c" providerId="LiveId" clId="{290FC3B9-96DA-48B1-B3BF-D985895C8291}" dt="2020-01-27T14:59:18.260" v="1002" actId="26606"/>
          <ac:spMkLst>
            <pc:docMk/>
            <pc:sldMk cId="40515889" sldId="294"/>
            <ac:spMk id="2" creationId="{00619EB1-3DA1-4009-A947-B71E1BBF0695}"/>
          </ac:spMkLst>
        </pc:spChg>
        <pc:spChg chg="add mod">
          <ac:chgData name="Antti Kärki" userId="ab9f1eaf7ee70c5c" providerId="LiveId" clId="{290FC3B9-96DA-48B1-B3BF-D985895C8291}" dt="2020-01-27T15:37:59.472" v="1362" actId="404"/>
          <ac:spMkLst>
            <pc:docMk/>
            <pc:sldMk cId="40515889" sldId="294"/>
            <ac:spMk id="4" creationId="{E95816B8-70EF-467F-8CC6-528BFF5175FD}"/>
          </ac:spMkLst>
        </pc:spChg>
        <pc:spChg chg="add mod">
          <ac:chgData name="Antti Kärki" userId="ab9f1eaf7ee70c5c" providerId="LiveId" clId="{290FC3B9-96DA-48B1-B3BF-D985895C8291}" dt="2020-01-27T15:39:55.010" v="1376" actId="27636"/>
          <ac:spMkLst>
            <pc:docMk/>
            <pc:sldMk cId="40515889" sldId="294"/>
            <ac:spMk id="5" creationId="{AF8F1177-B63B-4223-B20D-EAB395153FFA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7" creationId="{24B43BC7-11C0-4EF0-A81E-50929881EE24}"/>
          </ac:spMkLst>
        </pc:spChg>
        <pc:spChg chg="del mod">
          <ac:chgData name="Antti Kärki" userId="ab9f1eaf7ee70c5c" providerId="LiveId" clId="{290FC3B9-96DA-48B1-B3BF-D985895C8291}" dt="2020-01-27T14:49:25.102" v="890" actId="478"/>
          <ac:spMkLst>
            <pc:docMk/>
            <pc:sldMk cId="40515889" sldId="294"/>
            <ac:spMk id="8" creationId="{1E86017D-A4ED-4C23-BEFB-3386A1BD9842}"/>
          </ac:spMkLst>
        </pc:spChg>
        <pc:spChg chg="add del mod">
          <ac:chgData name="Antti Kärki" userId="ab9f1eaf7ee70c5c" providerId="LiveId" clId="{290FC3B9-96DA-48B1-B3BF-D985895C8291}" dt="2020-01-27T14:56:42.278" v="982"/>
          <ac:spMkLst>
            <pc:docMk/>
            <pc:sldMk cId="40515889" sldId="294"/>
            <ac:spMk id="9" creationId="{96C1D3D6-5F3B-4A3E-B096-768B73C209DA}"/>
          </ac:spMkLst>
        </pc:spChg>
        <pc:picChg chg="add mod">
          <ac:chgData name="Antti Kärki" userId="ab9f1eaf7ee70c5c" providerId="LiveId" clId="{290FC3B9-96DA-48B1-B3BF-D985895C8291}" dt="2020-01-27T15:36:25.872" v="1339" actId="1076"/>
          <ac:picMkLst>
            <pc:docMk/>
            <pc:sldMk cId="40515889" sldId="294"/>
            <ac:picMk id="3" creationId="{89164C29-51D8-4910-A697-5C0D28326A56}"/>
          </ac:picMkLst>
        </pc:picChg>
        <pc:picChg chg="mod ord">
          <ac:chgData name="Antti Kärki" userId="ab9f1eaf7ee70c5c" providerId="LiveId" clId="{290FC3B9-96DA-48B1-B3BF-D985895C8291}" dt="2020-01-27T15:36:32.997" v="1341" actId="166"/>
          <ac:picMkLst>
            <pc:docMk/>
            <pc:sldMk cId="40515889" sldId="294"/>
            <ac:picMk id="6" creationId="{3C5D5E0C-B6AA-4048-A7A1-F0E7C4B784A1}"/>
          </ac:picMkLst>
        </pc:picChg>
        <pc:picChg chg="del">
          <ac:chgData name="Antti Kärki" userId="ab9f1eaf7ee70c5c" providerId="LiveId" clId="{290FC3B9-96DA-48B1-B3BF-D985895C8291}" dt="2020-01-27T14:37:43.385" v="625" actId="478"/>
          <ac:picMkLst>
            <pc:docMk/>
            <pc:sldMk cId="40515889" sldId="294"/>
            <ac:picMk id="10" creationId="{2C93426E-37D2-40B9-8CEB-2DA7DBEE2D4C}"/>
          </ac:picMkLst>
        </pc:picChg>
        <pc:picChg chg="del">
          <ac:chgData name="Antti Kärki" userId="ab9f1eaf7ee70c5c" providerId="LiveId" clId="{290FC3B9-96DA-48B1-B3BF-D985895C8291}" dt="2020-01-27T14:37:41.662" v="624" actId="478"/>
          <ac:picMkLst>
            <pc:docMk/>
            <pc:sldMk cId="40515889" sldId="294"/>
            <ac:picMk id="11" creationId="{FF45B3DD-4EF4-451F-BC0B-9A61676FAD65}"/>
          </ac:picMkLst>
        </pc:picChg>
      </pc:sldChg>
      <pc:sldChg chg="addSp delSp modSp add mod setBg">
        <pc:chgData name="Antti Kärki" userId="ab9f1eaf7ee70c5c" providerId="LiveId" clId="{290FC3B9-96DA-48B1-B3BF-D985895C8291}" dt="2020-01-27T15:34:07.778" v="1309" actId="14100"/>
        <pc:sldMkLst>
          <pc:docMk/>
          <pc:sldMk cId="618657341" sldId="295"/>
        </pc:sldMkLst>
        <pc:spChg chg="mod">
          <ac:chgData name="Antti Kärki" userId="ab9f1eaf7ee70c5c" providerId="LiveId" clId="{290FC3B9-96DA-48B1-B3BF-D985895C8291}" dt="2020-01-27T15:04:42.611" v="1069" actId="26606"/>
          <ac:spMkLst>
            <pc:docMk/>
            <pc:sldMk cId="618657341" sldId="295"/>
            <ac:spMk id="2" creationId="{774C77D7-B979-4EE8-AC57-9056A14711DC}"/>
          </ac:spMkLst>
        </pc:spChg>
        <pc:spChg chg="mod">
          <ac:chgData name="Antti Kärki" userId="ab9f1eaf7ee70c5c" providerId="LiveId" clId="{290FC3B9-96DA-48B1-B3BF-D985895C8291}" dt="2020-01-27T15:34:07.778" v="1309" actId="14100"/>
          <ac:spMkLst>
            <pc:docMk/>
            <pc:sldMk cId="618657341" sldId="295"/>
            <ac:spMk id="3" creationId="{6DA7008D-82DD-4984-B316-A3B38EE020F9}"/>
          </ac:spMkLst>
        </pc:spChg>
        <pc:spChg chg="del mod">
          <ac:chgData name="Antti Kärki" userId="ab9f1eaf7ee70c5c" providerId="LiveId" clId="{290FC3B9-96DA-48B1-B3BF-D985895C8291}" dt="2020-01-27T15:02:18.200" v="1045" actId="478"/>
          <ac:spMkLst>
            <pc:docMk/>
            <pc:sldMk cId="618657341" sldId="295"/>
            <ac:spMk id="4" creationId="{F909802F-CCE7-439E-B842-684BD2694F4E}"/>
          </ac:spMkLst>
        </pc:spChg>
        <pc:spChg chg="del">
          <ac:chgData name="Antti Kärki" userId="ab9f1eaf7ee70c5c" providerId="LiveId" clId="{290FC3B9-96DA-48B1-B3BF-D985895C8291}" dt="2020-01-27T15:01:25.895" v="1040" actId="478"/>
          <ac:spMkLst>
            <pc:docMk/>
            <pc:sldMk cId="618657341" sldId="295"/>
            <ac:spMk id="6" creationId="{7B636D56-28C1-4F2E-956D-67BC65C5311C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7" creationId="{1D22F88D-6907-48AF-B024-346E855E0D96}"/>
          </ac:spMkLst>
        </pc:spChg>
        <pc:spChg chg="add del">
          <ac:chgData name="Antti Kärki" userId="ab9f1eaf7ee70c5c" providerId="LiveId" clId="{290FC3B9-96DA-48B1-B3BF-D985895C8291}" dt="2020-01-27T15:03:17.259" v="1055" actId="26606"/>
          <ac:spMkLst>
            <pc:docMk/>
            <pc:sldMk cId="618657341" sldId="295"/>
            <ac:spMk id="8" creationId="{C8643778-7F6C-4E8D-84D1-D5CDB9928191}"/>
          </ac:spMkLst>
        </pc:spChg>
        <pc:spChg chg="del">
          <ac:chgData name="Antti Kärki" userId="ab9f1eaf7ee70c5c" providerId="LiveId" clId="{290FC3B9-96DA-48B1-B3BF-D985895C8291}" dt="2020-01-27T15:02:21.801" v="1046" actId="478"/>
          <ac:spMkLst>
            <pc:docMk/>
            <pc:sldMk cId="618657341" sldId="295"/>
            <ac:spMk id="10" creationId="{74412DC0-1D59-4025-AFD5-DE36E5C5E810}"/>
          </ac:spMkLst>
        </pc:spChg>
        <pc:spChg chg="del">
          <ac:chgData name="Antti Kärki" userId="ab9f1eaf7ee70c5c" providerId="LiveId" clId="{290FC3B9-96DA-48B1-B3BF-D985895C8291}" dt="2020-01-27T15:01:30.636" v="1042" actId="478"/>
          <ac:spMkLst>
            <pc:docMk/>
            <pc:sldMk cId="618657341" sldId="295"/>
            <ac:spMk id="11" creationId="{569AF064-E16C-418F-A37B-F589DB50790D}"/>
          </ac:spMkLst>
        </pc:spChg>
        <pc:spChg chg="add del mod">
          <ac:chgData name="Antti Kärki" userId="ab9f1eaf7ee70c5c" providerId="LiveId" clId="{290FC3B9-96DA-48B1-B3BF-D985895C8291}" dt="2020-01-27T15:04:28.966" v="1068" actId="478"/>
          <ac:spMkLst>
            <pc:docMk/>
            <pc:sldMk cId="618657341" sldId="295"/>
            <ac:spMk id="23" creationId="{E27AF837-1D50-4A32-8DBB-1B351AD652FC}"/>
          </ac:spMkLst>
        </pc:spChg>
        <pc:spChg chg="add mod">
          <ac:chgData name="Antti Kärki" userId="ab9f1eaf7ee70c5c" providerId="LiveId" clId="{290FC3B9-96DA-48B1-B3BF-D985895C8291}" dt="2020-01-27T15:05:34.152" v="1081" actId="1076"/>
          <ac:spMkLst>
            <pc:docMk/>
            <pc:sldMk cId="618657341" sldId="295"/>
            <ac:spMk id="24" creationId="{BEC9806E-7E0F-43E7-91CE-9BB71E3DAF44}"/>
          </ac:spMkLst>
        </pc:spChg>
        <pc:grpChg chg="add del">
          <ac:chgData name="Antti Kärki" userId="ab9f1eaf7ee70c5c" providerId="LiveId" clId="{290FC3B9-96DA-48B1-B3BF-D985895C8291}" dt="2020-01-27T15:03:17.259" v="1055" actId="26606"/>
          <ac:grpSpMkLst>
            <pc:docMk/>
            <pc:sldMk cId="618657341" sldId="295"/>
            <ac:grpSpMk id="12" creationId="{F3842748-48B5-4DD0-A06A-A31C74024A99}"/>
          </ac:grpSpMkLst>
        </pc:grpChg>
        <pc:picChg chg="del">
          <ac:chgData name="Antti Kärki" userId="ab9f1eaf7ee70c5c" providerId="LiveId" clId="{290FC3B9-96DA-48B1-B3BF-D985895C8291}" dt="2020-01-27T15:01:28.374" v="1041" actId="478"/>
          <ac:picMkLst>
            <pc:docMk/>
            <pc:sldMk cId="618657341" sldId="295"/>
            <ac:picMk id="5" creationId="{DF38C455-1E59-4721-923F-ED702BEBD7C2}"/>
          </ac:picMkLst>
        </pc:picChg>
        <pc:picChg chg="del">
          <ac:chgData name="Antti Kärki" userId="ab9f1eaf7ee70c5c" providerId="LiveId" clId="{290FC3B9-96DA-48B1-B3BF-D985895C8291}" dt="2020-01-27T15:02:12.369" v="1043" actId="478"/>
          <ac:picMkLst>
            <pc:docMk/>
            <pc:sldMk cId="618657341" sldId="295"/>
            <ac:picMk id="9" creationId="{D181ACF7-B517-427C-9B1C-EB278D39A33A}"/>
          </ac:picMkLst>
        </pc:picChg>
        <pc:picChg chg="add mod ord">
          <ac:chgData name="Antti Kärki" userId="ab9f1eaf7ee70c5c" providerId="LiveId" clId="{290FC3B9-96DA-48B1-B3BF-D985895C8291}" dt="2020-01-27T15:33:54.752" v="1308" actId="1076"/>
          <ac:picMkLst>
            <pc:docMk/>
            <pc:sldMk cId="618657341" sldId="295"/>
            <ac:picMk id="19" creationId="{480D4C43-4073-48C9-B3F7-4B1D1189D58A}"/>
          </ac:picMkLst>
        </pc:picChg>
        <pc:picChg chg="add del mod">
          <ac:chgData name="Antti Kärki" userId="ab9f1eaf7ee70c5c" providerId="LiveId" clId="{290FC3B9-96DA-48B1-B3BF-D985895C8291}" dt="2020-01-27T15:03:09.264" v="1052" actId="478"/>
          <ac:picMkLst>
            <pc:docMk/>
            <pc:sldMk cId="618657341" sldId="295"/>
            <ac:picMk id="20" creationId="{D4EC1575-F773-49BA-AF9B-8F9AAF1C1440}"/>
          </ac:picMkLst>
        </pc:picChg>
        <pc:picChg chg="add mod">
          <ac:chgData name="Antti Kärki" userId="ab9f1eaf7ee70c5c" providerId="LiveId" clId="{290FC3B9-96DA-48B1-B3BF-D985895C8291}" dt="2020-01-27T15:04:56.497" v="1073" actId="1076"/>
          <ac:picMkLst>
            <pc:docMk/>
            <pc:sldMk cId="618657341" sldId="295"/>
            <ac:picMk id="21" creationId="{9A4D8260-B534-4CF4-9A4C-DEA9017DB644}"/>
          </ac:picMkLst>
        </pc:picChg>
        <pc:picChg chg="add del mod">
          <ac:chgData name="Antti Kärki" userId="ab9f1eaf7ee70c5c" providerId="LiveId" clId="{290FC3B9-96DA-48B1-B3BF-D985895C8291}" dt="2020-01-27T15:04:14.110" v="1065"/>
          <ac:picMkLst>
            <pc:docMk/>
            <pc:sldMk cId="618657341" sldId="295"/>
            <ac:picMk id="22" creationId="{F63D6B07-FF08-4B70-9E77-5A38F97A25B6}"/>
          </ac:picMkLst>
        </pc:picChg>
      </pc:sldChg>
      <pc:sldMasterChg chg="modSldLayout">
        <pc:chgData name="Antti Kärki" userId="ab9f1eaf7ee70c5c" providerId="LiveId" clId="{290FC3B9-96DA-48B1-B3BF-D985895C8291}" dt="2020-01-27T15:17:09.559" v="1114" actId="1076"/>
        <pc:sldMasterMkLst>
          <pc:docMk/>
          <pc:sldMasterMk cId="3734901022" sldId="2147483720"/>
        </pc:sldMasterMkLst>
        <pc:sldLayoutChg chg="addSp modSp">
          <pc:chgData name="Antti Kärki" userId="ab9f1eaf7ee70c5c" providerId="LiveId" clId="{290FC3B9-96DA-48B1-B3BF-D985895C8291}" dt="2020-01-27T15:17:09.559" v="1114" actId="1076"/>
          <pc:sldLayoutMkLst>
            <pc:docMk/>
            <pc:sldMasterMk cId="3734901022" sldId="2147483720"/>
            <pc:sldLayoutMk cId="2766382530" sldId="2147483722"/>
          </pc:sldLayoutMkLst>
          <pc:picChg chg="add mod">
            <ac:chgData name="Antti Kärki" userId="ab9f1eaf7ee70c5c" providerId="LiveId" clId="{290FC3B9-96DA-48B1-B3BF-D985895C8291}" dt="2020-01-27T15:17:09.559" v="1114" actId="1076"/>
            <ac:picMkLst>
              <pc:docMk/>
              <pc:sldMasterMk cId="3734901022" sldId="2147483720"/>
              <pc:sldLayoutMk cId="2766382530" sldId="2147483722"/>
              <ac:picMk id="7" creationId="{CA2C5719-AAE2-4F75-AAC2-709AA6F28311}"/>
            </ac:picMkLst>
          </pc:picChg>
        </pc:sldLayoutChg>
      </pc:sldMasterChg>
      <pc:sldMasterChg chg="modSldLayout">
        <pc:chgData name="Antti Kärki" userId="ab9f1eaf7ee70c5c" providerId="LiveId" clId="{290FC3B9-96DA-48B1-B3BF-D985895C8291}" dt="2020-01-27T15:39:54.810" v="1371"/>
        <pc:sldMasterMkLst>
          <pc:docMk/>
          <pc:sldMasterMk cId="2011896331" sldId="2147483738"/>
        </pc:sldMasterMkLst>
        <pc:sldLayoutChg chg="addSp">
          <pc:chgData name="Antti Kärki" userId="ab9f1eaf7ee70c5c" providerId="LiveId" clId="{290FC3B9-96DA-48B1-B3BF-D985895C8291}" dt="2020-01-27T15:39:54.810" v="1371"/>
          <pc:sldLayoutMkLst>
            <pc:docMk/>
            <pc:sldMasterMk cId="2011896331" sldId="2147483738"/>
            <pc:sldLayoutMk cId="2706997293" sldId="2147483740"/>
          </pc:sldLayoutMkLst>
          <pc:picChg chg="add">
            <ac:chgData name="Antti Kärki" userId="ab9f1eaf7ee70c5c" providerId="LiveId" clId="{290FC3B9-96DA-48B1-B3BF-D985895C8291}" dt="2020-01-27T15:39:54.810" v="1371"/>
            <ac:picMkLst>
              <pc:docMk/>
              <pc:sldMasterMk cId="2011896331" sldId="2147483738"/>
              <pc:sldLayoutMk cId="2706997293" sldId="2147483740"/>
              <ac:picMk id="9" creationId="{57A0DBF6-B7F7-443B-ABA3-E80FC0AFEBC9}"/>
            </ac:picMkLst>
          </pc:picChg>
        </pc:sldLayoutChg>
      </pc:sldMasterChg>
    </pc:docChg>
  </pc:docChgLst>
  <pc:docChgLst>
    <pc:chgData name="Antti Kärki" userId="ab9f1eaf7ee70c5c" providerId="LiveId" clId="{16214568-00C9-4FC1-93E5-88FD43C19225}"/>
    <pc:docChg chg="custSel modSld">
      <pc:chgData name="Antti Kärki" userId="ab9f1eaf7ee70c5c" providerId="LiveId" clId="{16214568-00C9-4FC1-93E5-88FD43C19225}" dt="2020-01-23T15:15:11.827" v="63" actId="20577"/>
      <pc:docMkLst>
        <pc:docMk/>
      </pc:docMkLst>
      <pc:sldChg chg="addSp delSp modSp">
        <pc:chgData name="Antti Kärki" userId="ab9f1eaf7ee70c5c" providerId="LiveId" clId="{16214568-00C9-4FC1-93E5-88FD43C19225}" dt="2020-01-23T15:15:11.827" v="63" actId="20577"/>
        <pc:sldMkLst>
          <pc:docMk/>
          <pc:sldMk cId="2209794161" sldId="289"/>
        </pc:sldMkLst>
        <pc:spChg chg="add del mod">
          <ac:chgData name="Antti Kärki" userId="ab9f1eaf7ee70c5c" providerId="LiveId" clId="{16214568-00C9-4FC1-93E5-88FD43C19225}" dt="2020-01-23T15:14:30.495" v="2" actId="478"/>
          <ac:spMkLst>
            <pc:docMk/>
            <pc:sldMk cId="2209794161" sldId="289"/>
            <ac:spMk id="7" creationId="{4CAFFAF7-EBB6-4200-BA7F-A9CB0277C383}"/>
          </ac:spMkLst>
        </pc:spChg>
        <pc:spChg chg="add mod">
          <ac:chgData name="Antti Kärki" userId="ab9f1eaf7ee70c5c" providerId="LiveId" clId="{16214568-00C9-4FC1-93E5-88FD43C19225}" dt="2020-01-23T15:15:11.827" v="63" actId="20577"/>
          <ac:spMkLst>
            <pc:docMk/>
            <pc:sldMk cId="2209794161" sldId="289"/>
            <ac:spMk id="8" creationId="{26104AB3-7D3C-4327-9286-07AE97B73415}"/>
          </ac:spMkLst>
        </pc:spChg>
      </pc:sldChg>
    </pc:docChg>
  </pc:docChgLst>
  <pc:docChgLst>
    <pc:chgData name="Antti Kärki" userId="ab9f1eaf7ee70c5c" providerId="LiveId" clId="{BF661082-BE8A-4C72-83E5-4795344B30AD}"/>
    <pc:docChg chg="custSel delSld modSld">
      <pc:chgData name="Antti Kärki" userId="ab9f1eaf7ee70c5c" providerId="LiveId" clId="{BF661082-BE8A-4C72-83E5-4795344B30AD}" dt="2020-03-19T09:46:19.292" v="17" actId="207"/>
      <pc:docMkLst>
        <pc:docMk/>
      </pc:docMkLst>
      <pc:sldChg chg="addSp modSp">
        <pc:chgData name="Antti Kärki" userId="ab9f1eaf7ee70c5c" providerId="LiveId" clId="{BF661082-BE8A-4C72-83E5-4795344B30AD}" dt="2020-03-19T09:46:19.292" v="17" actId="207"/>
        <pc:sldMkLst>
          <pc:docMk/>
          <pc:sldMk cId="305823356" sldId="285"/>
        </pc:sldMkLst>
        <pc:spChg chg="add mod">
          <ac:chgData name="Antti Kärki" userId="ab9f1eaf7ee70c5c" providerId="LiveId" clId="{BF661082-BE8A-4C72-83E5-4795344B30AD}" dt="2020-03-19T09:46:19.292" v="17" actId="207"/>
          <ac:spMkLst>
            <pc:docMk/>
            <pc:sldMk cId="305823356" sldId="285"/>
            <ac:spMk id="4" creationId="{6DF4274D-5402-4E4E-AB6B-505BC9B2E0F2}"/>
          </ac:spMkLst>
        </pc:spChg>
      </pc:sldChg>
      <pc:sldChg chg="del">
        <pc:chgData name="Antti Kärki" userId="ab9f1eaf7ee70c5c" providerId="LiveId" clId="{BF661082-BE8A-4C72-83E5-4795344B30AD}" dt="2020-03-19T09:45:29.287" v="0" actId="2696"/>
        <pc:sldMkLst>
          <pc:docMk/>
          <pc:sldMk cId="2410279594" sldId="29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5FA8-EE9B-41E8-8F98-39D258FD3C5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C57DCAA-5F98-41BD-B6B7-73EF545BC5F3}">
      <dgm:prSet/>
      <dgm:spPr/>
      <dgm:t>
        <a:bodyPr/>
        <a:lstStyle/>
        <a:p>
          <a:r>
            <a:rPr lang="en-US" dirty="0"/>
            <a:t>Add path</a:t>
          </a:r>
        </a:p>
      </dgm:t>
    </dgm:pt>
    <dgm:pt modelId="{B027EB3C-FA04-479C-8516-24879C281495}" type="parTrans" cxnId="{AD8A024E-B72D-450A-BCB3-9F3EC604668D}">
      <dgm:prSet/>
      <dgm:spPr/>
      <dgm:t>
        <a:bodyPr/>
        <a:lstStyle/>
        <a:p>
          <a:endParaRPr lang="en-US"/>
        </a:p>
      </dgm:t>
    </dgm:pt>
    <dgm:pt modelId="{C6C6D8F4-743A-417A-A041-C7621105215E}" type="sibTrans" cxnId="{AD8A024E-B72D-450A-BCB3-9F3EC604668D}">
      <dgm:prSet/>
      <dgm:spPr/>
      <dgm:t>
        <a:bodyPr/>
        <a:lstStyle/>
        <a:p>
          <a:endParaRPr lang="en-US"/>
        </a:p>
      </dgm:t>
    </dgm:pt>
    <dgm:pt modelId="{F9CA3EC8-40B8-465E-8269-76F5722D6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python to path</a:t>
          </a:r>
        </a:p>
      </dgm:t>
    </dgm:pt>
    <dgm:pt modelId="{53C3E731-1279-42C6-8828-722CB38F8CC5}" type="parTrans" cxnId="{28324856-D634-44BD-A7E7-F4E87CBAEDCE}">
      <dgm:prSet/>
      <dgm:spPr/>
      <dgm:t>
        <a:bodyPr/>
        <a:lstStyle/>
        <a:p>
          <a:endParaRPr lang="en-US"/>
        </a:p>
      </dgm:t>
    </dgm:pt>
    <dgm:pt modelId="{176982D2-458A-49FC-9B2D-6C13EB78EE8B}" type="sibTrans" cxnId="{28324856-D634-44BD-A7E7-F4E87CBAEDCE}">
      <dgm:prSet/>
      <dgm:spPr/>
      <dgm:t>
        <a:bodyPr/>
        <a:lstStyle/>
        <a:p>
          <a:endParaRPr lang="en-US"/>
        </a:p>
      </dgm:t>
    </dgm:pt>
    <dgm:pt modelId="{D13588C7-4683-4E9F-A46F-CB4397D35E07}">
      <dgm:prSet/>
      <dgm:spPr/>
      <dgm:t>
        <a:bodyPr/>
        <a:lstStyle/>
        <a:p>
          <a:r>
            <a:rPr lang="en-US" dirty="0"/>
            <a:t>Change to</a:t>
          </a:r>
        </a:p>
      </dgm:t>
    </dgm:pt>
    <dgm:pt modelId="{2623F8BE-3381-4EF7-ADF5-26937DAF500B}" type="parTrans" cxnId="{94A3F60F-C294-458E-A46A-BEB9B28BB993}">
      <dgm:prSet/>
      <dgm:spPr/>
      <dgm:t>
        <a:bodyPr/>
        <a:lstStyle/>
        <a:p>
          <a:endParaRPr lang="en-US"/>
        </a:p>
      </dgm:t>
    </dgm:pt>
    <dgm:pt modelId="{D6A3411B-F96F-4907-91AF-F68690FF344D}" type="sibTrans" cxnId="{94A3F60F-C294-458E-A46A-BEB9B28BB993}">
      <dgm:prSet/>
      <dgm:spPr/>
      <dgm:t>
        <a:bodyPr/>
        <a:lstStyle/>
        <a:p>
          <a:endParaRPr lang="en-US"/>
        </a:p>
      </dgm:t>
    </dgm:pt>
    <dgm:pt modelId="{351645C1-18AD-4531-991A-73355889E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to Python/Scripts folder</a:t>
          </a:r>
        </a:p>
      </dgm:t>
    </dgm:pt>
    <dgm:pt modelId="{16D64EB5-0E2A-4576-A3BD-4FCB675D77DA}" type="parTrans" cxnId="{DCFC32E4-BEE4-456E-9C87-F93DF5D2ABAF}">
      <dgm:prSet/>
      <dgm:spPr/>
      <dgm:t>
        <a:bodyPr/>
        <a:lstStyle/>
        <a:p>
          <a:endParaRPr lang="en-US"/>
        </a:p>
      </dgm:t>
    </dgm:pt>
    <dgm:pt modelId="{DD0390D5-536A-4BEB-89FC-574FD3D82331}" type="sibTrans" cxnId="{DCFC32E4-BEE4-456E-9C87-F93DF5D2ABAF}">
      <dgm:prSet/>
      <dgm:spPr/>
      <dgm:t>
        <a:bodyPr/>
        <a:lstStyle/>
        <a:p>
          <a:endParaRPr lang="en-US"/>
        </a:p>
      </dgm:t>
    </dgm:pt>
    <dgm:pt modelId="{3493D0B0-B740-4B9A-B752-D2528DF37A29}">
      <dgm:prSet/>
      <dgm:spPr/>
      <dgm:t>
        <a:bodyPr/>
        <a:lstStyle/>
        <a:p>
          <a:r>
            <a:rPr lang="en-US"/>
            <a:t>C:\Program Files (x86)\Odoo 12.0\python\Scripts&gt;</a:t>
          </a:r>
        </a:p>
      </dgm:t>
    </dgm:pt>
    <dgm:pt modelId="{63069137-1257-4D39-9448-7265AD950068}" type="parTrans" cxnId="{FEEA787B-C431-4D92-BBC4-0050F7C50FC3}">
      <dgm:prSet/>
      <dgm:spPr/>
      <dgm:t>
        <a:bodyPr/>
        <a:lstStyle/>
        <a:p>
          <a:endParaRPr lang="en-US"/>
        </a:p>
      </dgm:t>
    </dgm:pt>
    <dgm:pt modelId="{1A552E84-7151-4754-B2CD-77C9FCF64D40}" type="sibTrans" cxnId="{FEEA787B-C431-4D92-BBC4-0050F7C50FC3}">
      <dgm:prSet/>
      <dgm:spPr/>
      <dgm:t>
        <a:bodyPr/>
        <a:lstStyle/>
        <a:p>
          <a:endParaRPr lang="en-US"/>
        </a:p>
      </dgm:t>
    </dgm:pt>
    <dgm:pt modelId="{B913A286-BA7B-4440-A1C6-57FE0BE25C0B}">
      <dgm:prSet/>
      <dgm:spPr/>
      <dgm:t>
        <a:bodyPr/>
        <a:lstStyle/>
        <a:p>
          <a:r>
            <a:rPr lang="en-US" dirty="0"/>
            <a:t>Execute pip</a:t>
          </a:r>
        </a:p>
      </dgm:t>
    </dgm:pt>
    <dgm:pt modelId="{DCF0D257-AE6E-4EC4-98D1-B18682D6D677}" type="parTrans" cxnId="{65E7EEE1-FC94-406A-8BBC-896789AC83AF}">
      <dgm:prSet/>
      <dgm:spPr/>
      <dgm:t>
        <a:bodyPr/>
        <a:lstStyle/>
        <a:p>
          <a:endParaRPr lang="en-US"/>
        </a:p>
      </dgm:t>
    </dgm:pt>
    <dgm:pt modelId="{A32CB003-F2EA-4A05-8E89-05DA34D9E4F1}" type="sibTrans" cxnId="{65E7EEE1-FC94-406A-8BBC-896789AC83AF}">
      <dgm:prSet/>
      <dgm:spPr/>
      <dgm:t>
        <a:bodyPr/>
        <a:lstStyle/>
        <a:p>
          <a:endParaRPr lang="en-US"/>
        </a:p>
      </dgm:t>
    </dgm:pt>
    <dgm:pt modelId="{2C48555C-E879-48A4-9188-794CE9A1B6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Execute pip install pywin32</a:t>
          </a:r>
        </a:p>
      </dgm:t>
    </dgm:pt>
    <dgm:pt modelId="{8215B166-00E3-45F7-A2A5-240213A2AEFE}" type="parTrans" cxnId="{C77262EB-0751-460C-A770-943DADCB0FFA}">
      <dgm:prSet/>
      <dgm:spPr/>
      <dgm:t>
        <a:bodyPr/>
        <a:lstStyle/>
        <a:p>
          <a:endParaRPr lang="en-US"/>
        </a:p>
      </dgm:t>
    </dgm:pt>
    <dgm:pt modelId="{2284A6A2-DA77-4441-81D8-70E5C31A48D0}" type="sibTrans" cxnId="{C77262EB-0751-460C-A770-943DADCB0FFA}">
      <dgm:prSet/>
      <dgm:spPr/>
      <dgm:t>
        <a:bodyPr/>
        <a:lstStyle/>
        <a:p>
          <a:endParaRPr lang="en-US"/>
        </a:p>
      </dgm:t>
    </dgm:pt>
    <dgm:pt modelId="{CEED7582-42C1-48CE-A40B-CF1CE3D3C122}">
      <dgm:prSet/>
      <dgm:spPr/>
      <dgm:t>
        <a:bodyPr/>
        <a:lstStyle/>
        <a:p>
          <a:r>
            <a:rPr lang="en-US" dirty="0"/>
            <a:t>C:\Program Files (x86)\Odoo 12.0\python\Scripts&gt;pip install pywin32</a:t>
          </a:r>
        </a:p>
      </dgm:t>
    </dgm:pt>
    <dgm:pt modelId="{6471E316-BF33-4A69-A2AC-3A638FA5CBBA}" type="parTrans" cxnId="{3081320C-D8DF-4D42-B26E-1BABF82E1BB1}">
      <dgm:prSet/>
      <dgm:spPr/>
      <dgm:t>
        <a:bodyPr/>
        <a:lstStyle/>
        <a:p>
          <a:endParaRPr lang="en-US"/>
        </a:p>
      </dgm:t>
    </dgm:pt>
    <dgm:pt modelId="{5484DBB2-A91B-4FAD-B82B-AF693BCF4B35}" type="sibTrans" cxnId="{3081320C-D8DF-4D42-B26E-1BABF82E1BB1}">
      <dgm:prSet/>
      <dgm:spPr/>
      <dgm:t>
        <a:bodyPr/>
        <a:lstStyle/>
        <a:p>
          <a:endParaRPr lang="en-US"/>
        </a:p>
      </dgm:t>
    </dgm:pt>
    <dgm:pt modelId="{473B6AC5-9426-4BC4-87E7-6AFB2AB91185}" type="pres">
      <dgm:prSet presAssocID="{B0FD5FA8-EE9B-41E8-8F98-39D258FD3C5C}" presName="Name0" presStyleCnt="0">
        <dgm:presLayoutVars>
          <dgm:dir/>
          <dgm:animLvl val="lvl"/>
          <dgm:resizeHandles val="exact"/>
        </dgm:presLayoutVars>
      </dgm:prSet>
      <dgm:spPr/>
    </dgm:pt>
    <dgm:pt modelId="{F719D041-7EB7-41B1-9054-16C695605A12}" type="pres">
      <dgm:prSet presAssocID="{EC57DCAA-5F98-41BD-B6B7-73EF545BC5F3}" presName="linNode" presStyleCnt="0"/>
      <dgm:spPr/>
    </dgm:pt>
    <dgm:pt modelId="{F4246488-FF59-4744-9D4B-B1E8893293EC}" type="pres">
      <dgm:prSet presAssocID="{EC57DCAA-5F98-41BD-B6B7-73EF545BC5F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C2E53C93-3051-4281-B919-53D546CE79DA}" type="pres">
      <dgm:prSet presAssocID="{EC57DCAA-5F98-41BD-B6B7-73EF545BC5F3}" presName="descendantText" presStyleLbl="alignAccFollowNode1" presStyleIdx="0" presStyleCnt="3" custLinFactNeighborX="985" custLinFactNeighborY="-14183">
        <dgm:presLayoutVars>
          <dgm:bulletEnabled/>
        </dgm:presLayoutVars>
      </dgm:prSet>
      <dgm:spPr/>
    </dgm:pt>
    <dgm:pt modelId="{A14E53CE-FFC1-4F64-B6EF-8D1251B64745}" type="pres">
      <dgm:prSet presAssocID="{C6C6D8F4-743A-417A-A041-C7621105215E}" presName="sp" presStyleCnt="0"/>
      <dgm:spPr/>
    </dgm:pt>
    <dgm:pt modelId="{E5CACEA4-BC7B-44CA-93D9-B2C9A3469A7E}" type="pres">
      <dgm:prSet presAssocID="{D13588C7-4683-4E9F-A46F-CB4397D35E07}" presName="linNode" presStyleCnt="0"/>
      <dgm:spPr/>
    </dgm:pt>
    <dgm:pt modelId="{0AACF26B-3BAC-4726-9A28-3391A64C44FF}" type="pres">
      <dgm:prSet presAssocID="{D13588C7-4683-4E9F-A46F-CB4397D35E0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405321B-01CA-483F-BE60-D7D30BC3DA08}" type="pres">
      <dgm:prSet presAssocID="{D13588C7-4683-4E9F-A46F-CB4397D35E07}" presName="descendantText" presStyleLbl="alignAccFollowNode1" presStyleIdx="1" presStyleCnt="3">
        <dgm:presLayoutVars>
          <dgm:bulletEnabled/>
        </dgm:presLayoutVars>
      </dgm:prSet>
      <dgm:spPr/>
    </dgm:pt>
    <dgm:pt modelId="{E1F0A22C-88A6-45ED-9A8C-92A52D27EB55}" type="pres">
      <dgm:prSet presAssocID="{D6A3411B-F96F-4907-91AF-F68690FF344D}" presName="sp" presStyleCnt="0"/>
      <dgm:spPr/>
    </dgm:pt>
    <dgm:pt modelId="{712F0021-9192-4145-9A69-4501DF57CA8C}" type="pres">
      <dgm:prSet presAssocID="{B913A286-BA7B-4440-A1C6-57FE0BE25C0B}" presName="linNode" presStyleCnt="0"/>
      <dgm:spPr/>
    </dgm:pt>
    <dgm:pt modelId="{0EF897BA-6DB9-4C88-BE1C-EA2B88304D4B}" type="pres">
      <dgm:prSet presAssocID="{B913A286-BA7B-4440-A1C6-57FE0BE25C0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63451B7-B3B5-48FD-8D13-494E4A61961D}" type="pres">
      <dgm:prSet presAssocID="{B913A286-BA7B-4440-A1C6-57FE0BE25C0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AACF803-B21A-46F5-BE70-EC5178A006B6}" type="presOf" srcId="{D13588C7-4683-4E9F-A46F-CB4397D35E07}" destId="{0AACF26B-3BAC-4726-9A28-3391A64C44FF}" srcOrd="0" destOrd="0" presId="urn:microsoft.com/office/officeart/2016/7/layout/VerticalSolidActionList"/>
    <dgm:cxn modelId="{3081320C-D8DF-4D42-B26E-1BABF82E1BB1}" srcId="{2C48555C-E879-48A4-9188-794CE9A1B61E}" destId="{CEED7582-42C1-48CE-A40B-CF1CE3D3C122}" srcOrd="0" destOrd="0" parTransId="{6471E316-BF33-4A69-A2AC-3A638FA5CBBA}" sibTransId="{5484DBB2-A91B-4FAD-B82B-AF693BCF4B35}"/>
    <dgm:cxn modelId="{94A3F60F-C294-458E-A46A-BEB9B28BB993}" srcId="{B0FD5FA8-EE9B-41E8-8F98-39D258FD3C5C}" destId="{D13588C7-4683-4E9F-A46F-CB4397D35E07}" srcOrd="1" destOrd="0" parTransId="{2623F8BE-3381-4EF7-ADF5-26937DAF500B}" sibTransId="{D6A3411B-F96F-4907-91AF-F68690FF344D}"/>
    <dgm:cxn modelId="{3CBA1737-19B9-402B-9D88-169C88BEAB71}" type="presOf" srcId="{B913A286-BA7B-4440-A1C6-57FE0BE25C0B}" destId="{0EF897BA-6DB9-4C88-BE1C-EA2B88304D4B}" srcOrd="0" destOrd="0" presId="urn:microsoft.com/office/officeart/2016/7/layout/VerticalSolidActionList"/>
    <dgm:cxn modelId="{E2E5553C-B062-4680-993A-3AF4F0EB81EA}" type="presOf" srcId="{F9CA3EC8-40B8-465E-8269-76F5722D64BB}" destId="{C2E53C93-3051-4281-B919-53D546CE79DA}" srcOrd="0" destOrd="0" presId="urn:microsoft.com/office/officeart/2016/7/layout/VerticalSolidActionList"/>
    <dgm:cxn modelId="{A3D0EB62-67F4-4ED0-B702-50E18580C72A}" type="presOf" srcId="{2C48555C-E879-48A4-9188-794CE9A1B61E}" destId="{E63451B7-B3B5-48FD-8D13-494E4A61961D}" srcOrd="0" destOrd="0" presId="urn:microsoft.com/office/officeart/2016/7/layout/VerticalSolidActionList"/>
    <dgm:cxn modelId="{AEA29A47-C9EA-4781-B2F5-437B121E9C15}" type="presOf" srcId="{B0FD5FA8-EE9B-41E8-8F98-39D258FD3C5C}" destId="{473B6AC5-9426-4BC4-87E7-6AFB2AB91185}" srcOrd="0" destOrd="0" presId="urn:microsoft.com/office/officeart/2016/7/layout/VerticalSolidActionList"/>
    <dgm:cxn modelId="{DFF0C56B-9E5D-4620-8DBF-E92C2093BB43}" type="presOf" srcId="{351645C1-18AD-4531-991A-73355889E461}" destId="{5405321B-01CA-483F-BE60-D7D30BC3DA08}" srcOrd="0" destOrd="0" presId="urn:microsoft.com/office/officeart/2016/7/layout/VerticalSolidActionList"/>
    <dgm:cxn modelId="{AD8A024E-B72D-450A-BCB3-9F3EC604668D}" srcId="{B0FD5FA8-EE9B-41E8-8F98-39D258FD3C5C}" destId="{EC57DCAA-5F98-41BD-B6B7-73EF545BC5F3}" srcOrd="0" destOrd="0" parTransId="{B027EB3C-FA04-479C-8516-24879C281495}" sibTransId="{C6C6D8F4-743A-417A-A041-C7621105215E}"/>
    <dgm:cxn modelId="{28324856-D634-44BD-A7E7-F4E87CBAEDCE}" srcId="{EC57DCAA-5F98-41BD-B6B7-73EF545BC5F3}" destId="{F9CA3EC8-40B8-465E-8269-76F5722D64BB}" srcOrd="0" destOrd="0" parTransId="{53C3E731-1279-42C6-8828-722CB38F8CC5}" sibTransId="{176982D2-458A-49FC-9B2D-6C13EB78EE8B}"/>
    <dgm:cxn modelId="{FEEA787B-C431-4D92-BBC4-0050F7C50FC3}" srcId="{351645C1-18AD-4531-991A-73355889E461}" destId="{3493D0B0-B740-4B9A-B752-D2528DF37A29}" srcOrd="0" destOrd="0" parTransId="{63069137-1257-4D39-9448-7265AD950068}" sibTransId="{1A552E84-7151-4754-B2CD-77C9FCF64D40}"/>
    <dgm:cxn modelId="{28DB2382-61A9-4269-A0E8-F06965D694BA}" type="presOf" srcId="{EC57DCAA-5F98-41BD-B6B7-73EF545BC5F3}" destId="{F4246488-FF59-4744-9D4B-B1E8893293EC}" srcOrd="0" destOrd="0" presId="urn:microsoft.com/office/officeart/2016/7/layout/VerticalSolidActionList"/>
    <dgm:cxn modelId="{65E7EEE1-FC94-406A-8BBC-896789AC83AF}" srcId="{B0FD5FA8-EE9B-41E8-8F98-39D258FD3C5C}" destId="{B913A286-BA7B-4440-A1C6-57FE0BE25C0B}" srcOrd="2" destOrd="0" parTransId="{DCF0D257-AE6E-4EC4-98D1-B18682D6D677}" sibTransId="{A32CB003-F2EA-4A05-8E89-05DA34D9E4F1}"/>
    <dgm:cxn modelId="{DCFC32E4-BEE4-456E-9C87-F93DF5D2ABAF}" srcId="{D13588C7-4683-4E9F-A46F-CB4397D35E07}" destId="{351645C1-18AD-4531-991A-73355889E461}" srcOrd="0" destOrd="0" parTransId="{16D64EB5-0E2A-4576-A3BD-4FCB675D77DA}" sibTransId="{DD0390D5-536A-4BEB-89FC-574FD3D82331}"/>
    <dgm:cxn modelId="{C77262EB-0751-460C-A770-943DADCB0FFA}" srcId="{B913A286-BA7B-4440-A1C6-57FE0BE25C0B}" destId="{2C48555C-E879-48A4-9188-794CE9A1B61E}" srcOrd="0" destOrd="0" parTransId="{8215B166-00E3-45F7-A2A5-240213A2AEFE}" sibTransId="{2284A6A2-DA77-4441-81D8-70E5C31A48D0}"/>
    <dgm:cxn modelId="{1D8381F5-2E0F-41B2-B8BC-E3A9615BBFB1}" type="presOf" srcId="{3493D0B0-B740-4B9A-B752-D2528DF37A29}" destId="{5405321B-01CA-483F-BE60-D7D30BC3DA08}" srcOrd="0" destOrd="1" presId="urn:microsoft.com/office/officeart/2016/7/layout/VerticalSolidActionList"/>
    <dgm:cxn modelId="{2F0FCFFF-5308-4A94-B61F-7A8B7BF5089B}" type="presOf" srcId="{CEED7582-42C1-48CE-A40B-CF1CE3D3C122}" destId="{E63451B7-B3B5-48FD-8D13-494E4A61961D}" srcOrd="0" destOrd="1" presId="urn:microsoft.com/office/officeart/2016/7/layout/VerticalSolidActionList"/>
    <dgm:cxn modelId="{00163469-AC2E-47DF-AE41-5293A7879C81}" type="presParOf" srcId="{473B6AC5-9426-4BC4-87E7-6AFB2AB91185}" destId="{F719D041-7EB7-41B1-9054-16C695605A12}" srcOrd="0" destOrd="0" presId="urn:microsoft.com/office/officeart/2016/7/layout/VerticalSolidActionList"/>
    <dgm:cxn modelId="{6338532B-8E54-4664-8AB6-EF14B2324CDC}" type="presParOf" srcId="{F719D041-7EB7-41B1-9054-16C695605A12}" destId="{F4246488-FF59-4744-9D4B-B1E8893293EC}" srcOrd="0" destOrd="0" presId="urn:microsoft.com/office/officeart/2016/7/layout/VerticalSolidActionList"/>
    <dgm:cxn modelId="{76E5A1E7-E7E9-4211-B430-D5A2112FEB42}" type="presParOf" srcId="{F719D041-7EB7-41B1-9054-16C695605A12}" destId="{C2E53C93-3051-4281-B919-53D546CE79DA}" srcOrd="1" destOrd="0" presId="urn:microsoft.com/office/officeart/2016/7/layout/VerticalSolidActionList"/>
    <dgm:cxn modelId="{4C0BB763-DA49-4A9F-ACDC-810EB21685CB}" type="presParOf" srcId="{473B6AC5-9426-4BC4-87E7-6AFB2AB91185}" destId="{A14E53CE-FFC1-4F64-B6EF-8D1251B64745}" srcOrd="1" destOrd="0" presId="urn:microsoft.com/office/officeart/2016/7/layout/VerticalSolidActionList"/>
    <dgm:cxn modelId="{4390F570-32D6-4878-B0F6-6F0885BE37D6}" type="presParOf" srcId="{473B6AC5-9426-4BC4-87E7-6AFB2AB91185}" destId="{E5CACEA4-BC7B-44CA-93D9-B2C9A3469A7E}" srcOrd="2" destOrd="0" presId="urn:microsoft.com/office/officeart/2016/7/layout/VerticalSolidActionList"/>
    <dgm:cxn modelId="{FE0478BD-BD22-4E44-99AE-D5B5B9D57DD0}" type="presParOf" srcId="{E5CACEA4-BC7B-44CA-93D9-B2C9A3469A7E}" destId="{0AACF26B-3BAC-4726-9A28-3391A64C44FF}" srcOrd="0" destOrd="0" presId="urn:microsoft.com/office/officeart/2016/7/layout/VerticalSolidActionList"/>
    <dgm:cxn modelId="{A32EAC0B-7A11-4D0B-AE82-EB2FD4CC0A3B}" type="presParOf" srcId="{E5CACEA4-BC7B-44CA-93D9-B2C9A3469A7E}" destId="{5405321B-01CA-483F-BE60-D7D30BC3DA08}" srcOrd="1" destOrd="0" presId="urn:microsoft.com/office/officeart/2016/7/layout/VerticalSolidActionList"/>
    <dgm:cxn modelId="{00CED334-6B71-4C04-A6BD-A3ADDFC02C1F}" type="presParOf" srcId="{473B6AC5-9426-4BC4-87E7-6AFB2AB91185}" destId="{E1F0A22C-88A6-45ED-9A8C-92A52D27EB55}" srcOrd="3" destOrd="0" presId="urn:microsoft.com/office/officeart/2016/7/layout/VerticalSolidActionList"/>
    <dgm:cxn modelId="{F5194E35-D64E-4142-BF60-00CD174D0FF1}" type="presParOf" srcId="{473B6AC5-9426-4BC4-87E7-6AFB2AB91185}" destId="{712F0021-9192-4145-9A69-4501DF57CA8C}" srcOrd="4" destOrd="0" presId="urn:microsoft.com/office/officeart/2016/7/layout/VerticalSolidActionList"/>
    <dgm:cxn modelId="{C7B5F55E-6372-4A07-B62C-9F6429F438FF}" type="presParOf" srcId="{712F0021-9192-4145-9A69-4501DF57CA8C}" destId="{0EF897BA-6DB9-4C88-BE1C-EA2B88304D4B}" srcOrd="0" destOrd="0" presId="urn:microsoft.com/office/officeart/2016/7/layout/VerticalSolidActionList"/>
    <dgm:cxn modelId="{A4506A60-CC63-4EC7-8116-70852A660D71}" type="presParOf" srcId="{712F0021-9192-4145-9A69-4501DF57CA8C}" destId="{E63451B7-B3B5-48FD-8D13-494E4A61961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53C93-3051-4281-B919-53D546CE79DA}">
      <dsp:nvSpPr>
        <dsp:cNvPr id="0" name=""/>
        <dsp:cNvSpPr/>
      </dsp:nvSpPr>
      <dsp:spPr>
        <a:xfrm>
          <a:off x="1948463" y="0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python to path</a:t>
          </a:r>
        </a:p>
      </dsp:txBody>
      <dsp:txXfrm>
        <a:off x="1948463" y="0"/>
        <a:ext cx="7793855" cy="991891"/>
      </dsp:txXfrm>
    </dsp:sp>
    <dsp:sp modelId="{F4246488-FF59-4744-9D4B-B1E8893293EC}">
      <dsp:nvSpPr>
        <dsp:cNvPr id="0" name=""/>
        <dsp:cNvSpPr/>
      </dsp:nvSpPr>
      <dsp:spPr>
        <a:xfrm>
          <a:off x="0" y="967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path</a:t>
          </a:r>
        </a:p>
      </dsp:txBody>
      <dsp:txXfrm>
        <a:off x="0" y="967"/>
        <a:ext cx="1948463" cy="991891"/>
      </dsp:txXfrm>
    </dsp:sp>
    <dsp:sp modelId="{5405321B-01CA-483F-BE60-D7D30BC3DA08}">
      <dsp:nvSpPr>
        <dsp:cNvPr id="0" name=""/>
        <dsp:cNvSpPr/>
      </dsp:nvSpPr>
      <dsp:spPr>
        <a:xfrm>
          <a:off x="1948463" y="1052373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Change to Python/Scripts folder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C:\Program Files (x86)\Odoo 12.0\python\Scripts&gt;</a:t>
          </a:r>
        </a:p>
      </dsp:txBody>
      <dsp:txXfrm>
        <a:off x="1948463" y="1052373"/>
        <a:ext cx="7793855" cy="991891"/>
      </dsp:txXfrm>
    </dsp:sp>
    <dsp:sp modelId="{0AACF26B-3BAC-4726-9A28-3391A64C44FF}">
      <dsp:nvSpPr>
        <dsp:cNvPr id="0" name=""/>
        <dsp:cNvSpPr/>
      </dsp:nvSpPr>
      <dsp:spPr>
        <a:xfrm>
          <a:off x="0" y="1052373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Change to</a:t>
          </a:r>
        </a:p>
      </dsp:txBody>
      <dsp:txXfrm>
        <a:off x="0" y="1052373"/>
        <a:ext cx="1948463" cy="991891"/>
      </dsp:txXfrm>
    </dsp:sp>
    <dsp:sp modelId="{E63451B7-B3B5-48FD-8D13-494E4A61961D}">
      <dsp:nvSpPr>
        <dsp:cNvPr id="0" name=""/>
        <dsp:cNvSpPr/>
      </dsp:nvSpPr>
      <dsp:spPr>
        <a:xfrm>
          <a:off x="1948463" y="2103778"/>
          <a:ext cx="7793855" cy="99189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22" tIns="251941" rIns="151222" bIns="251941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Execute pip install pywin32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C:\Program Files (x86)\Odoo 12.0\python\Scripts&gt;pip install pywin32</a:t>
          </a:r>
        </a:p>
      </dsp:txBody>
      <dsp:txXfrm>
        <a:off x="1948463" y="2103778"/>
        <a:ext cx="7793855" cy="991891"/>
      </dsp:txXfrm>
    </dsp:sp>
    <dsp:sp modelId="{0EF897BA-6DB9-4C88-BE1C-EA2B88304D4B}">
      <dsp:nvSpPr>
        <dsp:cNvPr id="0" name=""/>
        <dsp:cNvSpPr/>
      </dsp:nvSpPr>
      <dsp:spPr>
        <a:xfrm>
          <a:off x="0" y="2103778"/>
          <a:ext cx="1948463" cy="991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06" tIns="97977" rIns="103106" bIns="9797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Execute pip</a:t>
          </a:r>
        </a:p>
      </dsp:txBody>
      <dsp:txXfrm>
        <a:off x="0" y="2103778"/>
        <a:ext cx="1948463" cy="99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44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47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75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03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820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83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5204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591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C5EF2-6A1C-47AE-9472-291D1AC4E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9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63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3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75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F552D6-F6E4-4B9E-A0D8-745DB6E9C0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64475" y="227962"/>
            <a:ext cx="1068601" cy="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250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5874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53152-5DF5-4979-A537-0FE8AB80BD2D}" type="datetimeFigureOut">
              <a:rPr lang="fi-FI" smtClean="0"/>
              <a:t>25.3.2020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F701AB-44FA-43EF-8450-5FF21BF3A80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89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technologies/instant-client/downloads.html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x-oracle.readthedocs.io/en/latest/user_guide/installation.html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support.microsoft.com/en-us/help/2977003/the-latest-supported-visual-c-download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oo.com/page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396577-12B3-4832-80D2-C0C8812DA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Rocker</a:t>
            </a:r>
            <a:r>
              <a:rPr lang="fi-FI"/>
              <a:t> Reporting </a:t>
            </a:r>
            <a:r>
              <a:rPr lang="fi-FI" dirty="0"/>
              <a:t>V2</a:t>
            </a:r>
            <a:endParaRPr lang="en-US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9F049E8-602E-4363-A40A-655E1B47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Installation</a:t>
            </a:r>
            <a:r>
              <a:rPr lang="fi-FI" dirty="0"/>
              <a:t> Guide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41C6F-62CD-4ED5-9EB3-BB2397B5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637" y="880228"/>
            <a:ext cx="3238033" cy="24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MySQL or MariaDB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C:\Program Files (x86)\Odoo 12.0\python\Scripts&gt; </a:t>
            </a:r>
            <a:r>
              <a:rPr lang="fi-FI" sz="1500"/>
              <a:t>pip install mysql-connector-python</a:t>
            </a:r>
          </a:p>
          <a:p>
            <a:pPr>
              <a:lnSpc>
                <a:spcPct val="90000"/>
              </a:lnSpc>
            </a:pPr>
            <a:r>
              <a:rPr lang="fi-FI" sz="15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500" err="1"/>
              <a:t>Create</a:t>
            </a:r>
            <a:r>
              <a:rPr lang="fi-FI" sz="1500"/>
              <a:t>…</a:t>
            </a:r>
          </a:p>
          <a:p>
            <a:pPr>
              <a:lnSpc>
                <a:spcPct val="90000"/>
              </a:lnSpc>
            </a:pPr>
            <a:r>
              <a:rPr lang="en-US" sz="1500"/>
              <a:t>Select MySQL or MariaDB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500"/>
              <a:t>Save</a:t>
            </a:r>
          </a:p>
          <a:p>
            <a:pPr>
              <a:lnSpc>
                <a:spcPct val="90000"/>
              </a:lnSpc>
            </a:pPr>
            <a:r>
              <a:rPr lang="en-US" sz="1500"/>
              <a:t>Test connection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93426E-37D2-40B9-8CEB-2DA7DBEE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5" y="930557"/>
            <a:ext cx="3086713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5B3DD-4EF4-451F-BC0B-9A61676F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800" y="2008378"/>
            <a:ext cx="3036604" cy="23381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660" y="4265255"/>
            <a:ext cx="1863744" cy="166805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5346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 dirty="0"/>
              <a:t>Create database / datasource for Oracle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1177-B63B-4223-B20D-EAB395153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6257"/>
            <a:ext cx="6712634" cy="44779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fi-FI" sz="1600" dirty="0"/>
              <a:t>Download and install Oracle instant client from: </a:t>
            </a:r>
            <a:r>
              <a:rPr lang="en-US" sz="1600" dirty="0">
                <a:hlinkClick r:id="rId3"/>
              </a:rPr>
              <a:t>https://www.oracle.com/database/technologies/instant-client/downloads.html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Extract file to e.g. C:\Oracle\instantclient_19_5</a:t>
            </a:r>
          </a:p>
          <a:p>
            <a:pPr lvl="1">
              <a:lnSpc>
                <a:spcPct val="90000"/>
              </a:lnSpc>
            </a:pPr>
            <a:r>
              <a:rPr lang="fi-FI" sz="1600" dirty="0"/>
              <a:t>Add C:\Oracle\instantclient_19_5 to PATH  (System variables side)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Install </a:t>
            </a:r>
            <a:r>
              <a:rPr lang="en-US" sz="1600" dirty="0"/>
              <a:t>Microsoft Visual C++ Redistributable from </a:t>
            </a:r>
            <a:r>
              <a:rPr lang="en-US" sz="1600" dirty="0">
                <a:hlinkClick r:id="rId4"/>
              </a:rPr>
              <a:t>https://support.microsoft.com/en-us/help/2977003/the-latest-supported-visual-c-downloads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fi-FI" sz="1600" dirty="0"/>
              <a:t>I installed both 32 &amp; 64-bit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Install python drivers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C:\Program Files (x86)\Odoo 12.0\python\Scripts&gt; pip install </a:t>
            </a:r>
            <a:r>
              <a:rPr lang="en-US" sz="1600" dirty="0" err="1"/>
              <a:t>cx_Oracle</a:t>
            </a:r>
            <a:r>
              <a:rPr lang="en-US" sz="1600" dirty="0"/>
              <a:t> –upgrade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Reboot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600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Select Oracle driver, Change SID &amp; other data when necessary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Save &amp; Test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64C29-51D8-4910-A697-5C0D28326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518" y="1670922"/>
            <a:ext cx="3224071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5816B8-70EF-467F-8CC6-528BFF5175FD}"/>
              </a:ext>
            </a:extLst>
          </p:cNvPr>
          <p:cNvSpPr/>
          <p:nvPr/>
        </p:nvSpPr>
        <p:spPr>
          <a:xfrm>
            <a:off x="4951873" y="6330032"/>
            <a:ext cx="6978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hlinkClick r:id="rId6"/>
              </a:rPr>
              <a:t>https://cx-oracle.readthedocs.io/en/latest/user_guide/installation.html</a:t>
            </a:r>
            <a:endParaRPr lang="en-US" sz="1400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5136" y="3872660"/>
            <a:ext cx="1905606" cy="17055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1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tsikko 2">
            <a:extLst>
              <a:ext uri="{FF2B5EF4-FFF2-40B4-BE49-F238E27FC236}">
                <a16:creationId xmlns:a16="http://schemas.microsoft.com/office/drawing/2014/main" id="{53E54C8A-907E-4D7A-A2E0-6B4EBEBB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00" y="852055"/>
            <a:ext cx="7257455" cy="1752599"/>
          </a:xfrm>
        </p:spPr>
        <p:txBody>
          <a:bodyPr>
            <a:normAutofit/>
          </a:bodyPr>
          <a:lstStyle/>
          <a:p>
            <a:r>
              <a:rPr lang="fi-FI" sz="3600"/>
              <a:t>If something goes wrong</a:t>
            </a:r>
            <a:endParaRPr lang="en-US" sz="3600"/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47B6C3B-5F2E-47A4-ADC1-AA8C50A1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237" y="2839605"/>
            <a:ext cx="7200236" cy="27128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 dirty="0"/>
              <a:t> in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, </a:t>
            </a:r>
            <a:r>
              <a:rPr lang="fi-FI" dirty="0" err="1"/>
              <a:t>execute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"C:\Program Files (x86)\Odoo 12.0\python\python.exe" ./odoo-bin -c odoo.conf --log-level=debug</a:t>
            </a:r>
            <a:br>
              <a:rPr lang="fi-FI" sz="1800" dirty="0"/>
            </a:br>
            <a:br>
              <a:rPr lang="fi-FI" sz="1800" dirty="0"/>
            </a:br>
            <a:r>
              <a:rPr lang="fi-FI" sz="1800" dirty="0"/>
              <a:t>in C:\Program Files (x86)\Odoo 12.0\server    -folder</a:t>
            </a:r>
            <a:br>
              <a:rPr lang="fi-FI" sz="1800" dirty="0"/>
            </a:br>
            <a:endParaRPr lang="fi-FI" sz="1800" dirty="0"/>
          </a:p>
          <a:p>
            <a:pPr>
              <a:lnSpc>
                <a:spcPct val="90000"/>
              </a:lnSpc>
            </a:pPr>
            <a:r>
              <a:rPr lang="fi-FI" sz="1800" dirty="0"/>
              <a:t>Check odoo.log from </a:t>
            </a:r>
          </a:p>
          <a:p>
            <a:pPr lvl="1">
              <a:lnSpc>
                <a:spcPct val="90000"/>
              </a:lnSpc>
            </a:pPr>
            <a:r>
              <a:rPr lang="fi-FI" sz="1800" dirty="0"/>
              <a:t>"C:\Program Files (x86)\Odoo 12.0\server\odoo.log"</a:t>
            </a:r>
          </a:p>
          <a:p>
            <a:pPr lvl="1">
              <a:lnSpc>
                <a:spcPct val="90000"/>
              </a:lnSpc>
            </a:pPr>
            <a:endParaRPr lang="fi-FI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713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C02522-AFD3-43C9-8F4E-88D387DD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fi-FI" dirty="0"/>
              <a:t>Install </a:t>
            </a:r>
            <a:r>
              <a:rPr lang="fi-FI" dirty="0" err="1"/>
              <a:t>Odoo</a:t>
            </a:r>
            <a:r>
              <a:rPr lang="fi-FI" dirty="0"/>
              <a:t> 12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Odoo</a:t>
            </a:r>
            <a:r>
              <a:rPr lang="fi-FI"/>
              <a:t> 13 </a:t>
            </a:r>
            <a:r>
              <a:rPr lang="fi-FI" dirty="0"/>
              <a:t>for Windows</a:t>
            </a:r>
            <a:endParaRPr lang="en-US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0AA5C5-192A-4163-A244-851E946E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1948"/>
            <a:ext cx="7740371" cy="3793067"/>
          </a:xfrm>
        </p:spPr>
        <p:txBody>
          <a:bodyPr>
            <a:normAutofit/>
          </a:bodyPr>
          <a:lstStyle/>
          <a:p>
            <a:r>
              <a:rPr lang="fi-FI" dirty="0"/>
              <a:t>We are using Win32Com so Windows platform is required</a:t>
            </a:r>
          </a:p>
          <a:p>
            <a:r>
              <a:rPr lang="fi-FI" dirty="0"/>
              <a:t>Download from</a:t>
            </a:r>
          </a:p>
          <a:p>
            <a:pPr lvl="1"/>
            <a:r>
              <a:rPr lang="en-US" dirty="0">
                <a:hlinkClick r:id="rId3"/>
              </a:rPr>
              <a:t>https://www.odoo.com/page/download</a:t>
            </a:r>
            <a:endParaRPr lang="en-US" dirty="0"/>
          </a:p>
          <a:p>
            <a:r>
              <a:rPr lang="en-US" dirty="0"/>
              <a:t>I used Windows 10 Pro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0DDC685-6F19-4C8E-B0E5-9D2EDBA096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" r="-3" b="5566"/>
          <a:stretch/>
        </p:blipFill>
        <p:spPr>
          <a:xfrm>
            <a:off x="7796142" y="3353296"/>
            <a:ext cx="3518622" cy="2564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3142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F0E5DB-8044-43F3-9C66-8D165781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Verify pywin32 is installed</a:t>
            </a:r>
            <a:endParaRPr lang="en-US"/>
          </a:p>
        </p:txBody>
      </p:sp>
      <p:graphicFrame>
        <p:nvGraphicFramePr>
          <p:cNvPr id="23" name="Sisällön paikkamerkki 2">
            <a:extLst>
              <a:ext uri="{FF2B5EF4-FFF2-40B4-BE49-F238E27FC236}">
                <a16:creationId xmlns:a16="http://schemas.microsoft.com/office/drawing/2014/main" id="{091F8B85-F050-4B1D-B6E9-D69DCE5D1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033464"/>
              </p:ext>
            </p:extLst>
          </p:nvPr>
        </p:nvGraphicFramePr>
        <p:xfrm>
          <a:off x="1760705" y="2335648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668A76AD-9D78-4BBC-9719-F66A2C188F2C}"/>
              </a:ext>
            </a:extLst>
          </p:cNvPr>
          <p:cNvSpPr/>
          <p:nvPr/>
        </p:nvSpPr>
        <p:spPr>
          <a:xfrm>
            <a:off x="3728357" y="5455130"/>
            <a:ext cx="77746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1100" dirty="0"/>
              <a:t>Requirement already satisfied: pywin32 in c:\program files (x86)\</a:t>
            </a:r>
            <a:r>
              <a:rPr lang="en-US" sz="1100" dirty="0" err="1"/>
              <a:t>odoo</a:t>
            </a:r>
            <a:r>
              <a:rPr lang="en-US" sz="1100" dirty="0"/>
              <a:t> 12.0\python\lib\site-packages (227)</a:t>
            </a:r>
          </a:p>
          <a:p>
            <a:pPr lvl="0">
              <a:spcAft>
                <a:spcPts val="600"/>
              </a:spcAft>
            </a:pPr>
            <a:r>
              <a:rPr lang="en-US" sz="1100" dirty="0"/>
              <a:t>(Note: start </a:t>
            </a:r>
            <a:r>
              <a:rPr lang="en-US" sz="1100" dirty="0" err="1"/>
              <a:t>cmd</a:t>
            </a:r>
            <a:r>
              <a:rPr lang="en-US" sz="1100" dirty="0"/>
              <a:t> in admin mode)</a:t>
            </a:r>
          </a:p>
        </p:txBody>
      </p:sp>
    </p:spTree>
    <p:extLst>
      <p:ext uri="{BB962C8B-B14F-4D97-AF65-F5344CB8AC3E}">
        <p14:creationId xmlns:p14="http://schemas.microsoft.com/office/powerpoint/2010/main" val="24344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B0D6-4DD6-4E61-96B4-69E091E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PowerPoints</a:t>
            </a:r>
            <a:r>
              <a:rPr lang="fi-FI" dirty="0"/>
              <a:t>: </a:t>
            </a:r>
            <a:r>
              <a:rPr lang="fi-FI" dirty="0" err="1"/>
              <a:t>Install</a:t>
            </a:r>
            <a:r>
              <a:rPr lang="fi-FI" dirty="0"/>
              <a:t> python-</a:t>
            </a:r>
            <a:r>
              <a:rPr lang="fi-FI" dirty="0" err="1"/>
              <a:t>pptx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CC8C-D3F1-4384-9FB8-E0738C7F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8" y="2114939"/>
            <a:ext cx="8915400" cy="3777622"/>
          </a:xfrm>
        </p:spPr>
        <p:txBody>
          <a:bodyPr/>
          <a:lstStyle/>
          <a:p>
            <a:r>
              <a:rPr lang="en-US" sz="2000" b="1" dirty="0"/>
              <a:t>Start CMD  with Administrator rights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pPr lvl="1"/>
            <a:r>
              <a:rPr lang="en-US" sz="2000" b="1" dirty="0"/>
              <a:t>"C:\Program Files (x86)\Odoo 13.0\python\python" "C:\Program Files (x86)\Odoo 12.0\python\Scripts\pip.exe" install python-pptx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2E240-C7D2-41A4-B767-25D6BBEE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96" y="4251489"/>
            <a:ext cx="4073374" cy="22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3305C8-CD7B-4848-9A71-D512275D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fi-FI" sz="3200">
                <a:solidFill>
                  <a:schemeClr val="tx2"/>
                </a:solidFill>
              </a:rPr>
              <a:t>Download and install rocker_app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2145EFE-3C3A-40B5-A73A-73DAA80B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fi-FI" sz="2000" dirty="0"/>
              <a:t>Download rocker_app.zip from Odoo Apps</a:t>
            </a:r>
          </a:p>
          <a:p>
            <a:r>
              <a:rPr lang="fi-FI" sz="2000" dirty="0"/>
              <a:t>Check addons_path from odoo.conf</a:t>
            </a:r>
          </a:p>
          <a:p>
            <a:pPr lvl="1"/>
            <a:r>
              <a:rPr lang="en-US" dirty="0"/>
              <a:t>[options]</a:t>
            </a:r>
          </a:p>
          <a:p>
            <a:pPr lvl="1"/>
            <a:r>
              <a:rPr lang="en-US" dirty="0" err="1"/>
              <a:t>addons_path</a:t>
            </a:r>
            <a:r>
              <a:rPr lang="en-US" dirty="0"/>
              <a:t> = C:\Program Files (x86)\Odoo 12.0\server\</a:t>
            </a:r>
            <a:r>
              <a:rPr lang="en-US" dirty="0" err="1"/>
              <a:t>odoo</a:t>
            </a:r>
            <a:r>
              <a:rPr lang="en-US" dirty="0"/>
              <a:t>\addons</a:t>
            </a:r>
          </a:p>
          <a:p>
            <a:r>
              <a:rPr lang="en-US" sz="2000" dirty="0"/>
              <a:t>Extract rocker_app.zip (to documents folder)</a:t>
            </a:r>
          </a:p>
          <a:p>
            <a:r>
              <a:rPr lang="en-US" sz="2000" dirty="0"/>
              <a:t>Copy </a:t>
            </a:r>
            <a:r>
              <a:rPr lang="en-US" sz="2000" dirty="0" err="1"/>
              <a:t>rocker_app</a:t>
            </a:r>
            <a:r>
              <a:rPr lang="en-US" sz="2000" dirty="0"/>
              <a:t> folder to C:\Program Files (x86)\Odoo 12.0\server\</a:t>
            </a:r>
            <a:r>
              <a:rPr lang="en-US" sz="2000" dirty="0" err="1"/>
              <a:t>odoo</a:t>
            </a:r>
            <a:r>
              <a:rPr lang="en-US" sz="2000" dirty="0"/>
              <a:t>\addons</a:t>
            </a:r>
          </a:p>
          <a:p>
            <a:r>
              <a:rPr lang="en-US" sz="2000" dirty="0"/>
              <a:t>Restart Odoo service</a:t>
            </a:r>
          </a:p>
          <a:p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4274D-5402-4E4E-AB6B-505BC9B2E0F2}"/>
              </a:ext>
            </a:extLst>
          </p:cNvPr>
          <p:cNvSpPr txBox="1"/>
          <p:nvPr/>
        </p:nvSpPr>
        <p:spPr>
          <a:xfrm>
            <a:off x="8340635" y="4936350"/>
            <a:ext cx="1691489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i-FI" dirty="0"/>
              <a:t>Or Odoo 13.0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9DE456-70E9-40EC-BDC5-C0FEB972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fi-FI"/>
              <a:t>Install Rocker module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25C326B-71B1-4131-8337-274B6BEF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>
            <a:normAutofit/>
          </a:bodyPr>
          <a:lstStyle/>
          <a:p>
            <a:r>
              <a:rPr lang="fi-FI"/>
              <a:t>Activate developer mode</a:t>
            </a:r>
          </a:p>
          <a:p>
            <a:r>
              <a:rPr lang="fi-FI"/>
              <a:t>Update Apps List</a:t>
            </a:r>
          </a:p>
          <a:p>
            <a:r>
              <a:rPr lang="en-US"/>
              <a:t>Search for Rocker</a:t>
            </a:r>
          </a:p>
          <a:p>
            <a:r>
              <a:rPr lang="en-US"/>
              <a:t>Install</a:t>
            </a:r>
            <a:endParaRPr lang="fi-FI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DCCAE32-D722-4939-8806-9EDD94374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4" y="3720123"/>
            <a:ext cx="6510559" cy="1871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39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PostgreSQL ( Odoo)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dirty="0"/>
              <a:t>Create…</a:t>
            </a:r>
          </a:p>
          <a:p>
            <a:pPr>
              <a:lnSpc>
                <a:spcPct val="90000"/>
              </a:lnSpc>
            </a:pPr>
            <a:r>
              <a:rPr lang="en-US" dirty="0"/>
              <a:t>Select PostgreSQL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dirty="0"/>
              <a:t>Save</a:t>
            </a:r>
          </a:p>
          <a:p>
            <a:pPr>
              <a:lnSpc>
                <a:spcPct val="90000"/>
              </a:lnSpc>
            </a:pPr>
            <a:r>
              <a:rPr lang="en-US" dirty="0"/>
              <a:t>Test connection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34CEDE75-796B-4FD5-86EB-FA6A745F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670"/>
          <a:stretch/>
        </p:blipFill>
        <p:spPr>
          <a:xfrm>
            <a:off x="6802943" y="1042614"/>
            <a:ext cx="3676321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Kuva 4">
            <a:extLst>
              <a:ext uri="{FF2B5EF4-FFF2-40B4-BE49-F238E27FC236}">
                <a16:creationId xmlns:a16="http://schemas.microsoft.com/office/drawing/2014/main" id="{11202564-AF1A-428F-8E5C-48BE023ED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758" y="2768895"/>
            <a:ext cx="2113340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7771" y="3151020"/>
            <a:ext cx="1891759" cy="16931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441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4C77D7-B979-4EE8-AC57-9056A147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fi-FI"/>
              <a:t>Test Excel functionality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DA7008D-82DD-4984-B316-A3B38EE0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17810"/>
            <a:ext cx="672895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800" dirty="0"/>
              <a:t>Pre-reqs: Excel 32-bit installed on server</a:t>
            </a:r>
          </a:p>
          <a:p>
            <a:pPr>
              <a:lnSpc>
                <a:spcPct val="90000"/>
              </a:lnSpc>
            </a:pPr>
            <a:r>
              <a:rPr lang="fi-FI" sz="1800" dirty="0"/>
              <a:t>Create folder </a:t>
            </a:r>
            <a:r>
              <a:rPr lang="en-US" sz="1800" dirty="0"/>
              <a:t>C:\Windows\SysWOW64\config\systemprofile\Desktop </a:t>
            </a:r>
            <a:br>
              <a:rPr lang="en-US" sz="1800" dirty="0"/>
            </a:br>
            <a:r>
              <a:rPr lang="en-US" sz="1800" dirty="0"/>
              <a:t>( or C:\Windows\System32\config\systemprofile\Desktop  if 32-bit windows)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Reboot after folder creation, check access rights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If you don’t do this, you’ll get exception from </a:t>
            </a:r>
            <a:r>
              <a:rPr lang="en-US" sz="1800" dirty="0" err="1"/>
              <a:t>Workbook.SaveAs</a:t>
            </a:r>
            <a:r>
              <a:rPr lang="en-US" sz="1800" dirty="0"/>
              <a:t> or Open command</a:t>
            </a:r>
            <a:endParaRPr lang="fi-FI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Execute “Test Excel creation” from Help menu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4D8260-B534-4CF4-9A4C-DEA9017D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60" y="3559227"/>
            <a:ext cx="2645984" cy="18921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0D4C43-4073-48C9-B3F7-4B1D1189D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4" y="1713301"/>
            <a:ext cx="4922047" cy="10090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4" name="Tekstiruutu 5">
            <a:extLst>
              <a:ext uri="{FF2B5EF4-FFF2-40B4-BE49-F238E27FC236}">
                <a16:creationId xmlns:a16="http://schemas.microsoft.com/office/drawing/2014/main" id="{BEC9806E-7E0F-43E7-91CE-9BB71E3DAF44}"/>
              </a:ext>
            </a:extLst>
          </p:cNvPr>
          <p:cNvSpPr txBox="1"/>
          <p:nvPr/>
        </p:nvSpPr>
        <p:spPr>
          <a:xfrm>
            <a:off x="3930976" y="5408094"/>
            <a:ext cx="4188439" cy="12234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</a:rPr>
              <a:t>32 bit Excel needed, otherwise win32api can not call Excel from Odoo service</a:t>
            </a:r>
            <a:br>
              <a:rPr lang="en-US" sz="1400" b="1">
                <a:solidFill>
                  <a:srgbClr val="FF0000"/>
                </a:solidFill>
              </a:rPr>
            </a:br>
            <a:endParaRPr lang="en-US" sz="1400" b="1">
              <a:solidFill>
                <a:srgbClr val="FF0000"/>
              </a:solidFill>
            </a:endParaRPr>
          </a:p>
          <a:p>
            <a:pPr algn="ctr"/>
            <a:r>
              <a:rPr lang="en-US" sz="1050"/>
              <a:t>If you only have 64 bit Excel, then you have to start Odoo from command prompt (does not work if Odoo runs as a service). (Check something goes wrong slide)</a:t>
            </a:r>
          </a:p>
        </p:txBody>
      </p:sp>
    </p:spTree>
    <p:extLst>
      <p:ext uri="{BB962C8B-B14F-4D97-AF65-F5344CB8AC3E}">
        <p14:creationId xmlns:p14="http://schemas.microsoft.com/office/powerpoint/2010/main" val="61865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487EDF-D0D9-48C3-9029-D46ADC14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79" y="4229099"/>
            <a:ext cx="2590935" cy="18460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Sisällön paikkamerkki 3">
            <a:extLst>
              <a:ext uri="{FF2B5EF4-FFF2-40B4-BE49-F238E27FC236}">
                <a16:creationId xmlns:a16="http://schemas.microsoft.com/office/drawing/2014/main" id="{62B67FC7-1A51-441D-B033-8F84C2C1E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670"/>
          <a:stretch/>
        </p:blipFill>
        <p:spPr>
          <a:xfrm>
            <a:off x="6700386" y="1380529"/>
            <a:ext cx="2603722" cy="1784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00619EB1-3DA1-4009-A947-B71E1BBF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074345" cy="175259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fi-FI" sz="3700"/>
              <a:t>Create database / datasource for SQLServer / ODBC</a:t>
            </a:r>
            <a:endParaRPr lang="en-US" sz="37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6017D-A4ED-4C23-BEFB-3386A1BD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074345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C:\Program Files (x86)\Odoo 12.0\python\Scripts&gt;pip install </a:t>
            </a:r>
            <a:r>
              <a:rPr lang="en-US" sz="1700" err="1"/>
              <a:t>pyodbc</a:t>
            </a:r>
            <a:endParaRPr lang="fi-FI" sz="1700"/>
          </a:p>
          <a:p>
            <a:pPr>
              <a:lnSpc>
                <a:spcPct val="90000"/>
              </a:lnSpc>
            </a:pPr>
            <a:r>
              <a:rPr lang="fi-FI" sz="1700"/>
              <a:t>Select Databases from menu</a:t>
            </a:r>
          </a:p>
          <a:p>
            <a:pPr>
              <a:lnSpc>
                <a:spcPct val="90000"/>
              </a:lnSpc>
            </a:pPr>
            <a:r>
              <a:rPr lang="fi-FI" sz="1700" err="1"/>
              <a:t>Create</a:t>
            </a:r>
            <a:r>
              <a:rPr lang="fi-FI" sz="1700"/>
              <a:t>…</a:t>
            </a:r>
          </a:p>
          <a:p>
            <a:pPr>
              <a:lnSpc>
                <a:spcPct val="90000"/>
              </a:lnSpc>
            </a:pPr>
            <a:r>
              <a:rPr lang="en-US" sz="1700"/>
              <a:t>Select </a:t>
            </a:r>
            <a:r>
              <a:rPr lang="en-US" sz="1700" err="1"/>
              <a:t>SQLServer</a:t>
            </a:r>
            <a:r>
              <a:rPr lang="en-US" sz="1700"/>
              <a:t> driver, Change database name &amp; other data when necessary</a:t>
            </a:r>
          </a:p>
          <a:p>
            <a:pPr>
              <a:lnSpc>
                <a:spcPct val="90000"/>
              </a:lnSpc>
            </a:pPr>
            <a:r>
              <a:rPr lang="en-US" sz="1700"/>
              <a:t>Save</a:t>
            </a:r>
          </a:p>
          <a:p>
            <a:pPr>
              <a:lnSpc>
                <a:spcPct val="90000"/>
              </a:lnSpc>
            </a:pPr>
            <a:r>
              <a:rPr lang="en-US" sz="1700"/>
              <a:t>Test connection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C5D5E0C-B6AA-4048-A7A1-F0E7C4B78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904" y="4756754"/>
            <a:ext cx="1766245" cy="158078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6CCE64-454C-415F-A7B2-1090BFFF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643" y="2061502"/>
            <a:ext cx="3120222" cy="25975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00340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596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Rocker Reporting V2</vt:lpstr>
      <vt:lpstr>Install Odoo 12 or Odoo 13 for Windows</vt:lpstr>
      <vt:lpstr>Verify pywin32 is installed</vt:lpstr>
      <vt:lpstr>PowerPoints: Install python-pptx</vt:lpstr>
      <vt:lpstr>Download and install rocker_app</vt:lpstr>
      <vt:lpstr>Install Rocker module</vt:lpstr>
      <vt:lpstr>Create database / datasource for PostgreSQL ( Odoo)</vt:lpstr>
      <vt:lpstr>Test Excel functionality</vt:lpstr>
      <vt:lpstr>Create database / datasource for SQLServer / ODBC</vt:lpstr>
      <vt:lpstr>Create database / datasource for MySQL or MariaDB</vt:lpstr>
      <vt:lpstr>Create database / datasource for Oracle</vt:lpstr>
      <vt:lpstr>If something goes wrong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Rocker Reporting</dc:title>
  <dc:creator>Antti Kärki</dc:creator>
  <cp:lastModifiedBy>Antti Kärki</cp:lastModifiedBy>
  <cp:revision>15</cp:revision>
  <dcterms:created xsi:type="dcterms:W3CDTF">2020-01-28T08:52:24Z</dcterms:created>
  <dcterms:modified xsi:type="dcterms:W3CDTF">2020-03-25T07:57:53Z</dcterms:modified>
</cp:coreProperties>
</file>