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8" r:id="rId2"/>
    <p:sldId id="271" r:id="rId3"/>
    <p:sldId id="278" r:id="rId4"/>
    <p:sldId id="259" r:id="rId5"/>
    <p:sldId id="287" r:id="rId6"/>
    <p:sldId id="261" r:id="rId7"/>
    <p:sldId id="262" r:id="rId8"/>
    <p:sldId id="263" r:id="rId9"/>
    <p:sldId id="281" r:id="rId10"/>
    <p:sldId id="282" r:id="rId11"/>
    <p:sldId id="283" r:id="rId12"/>
    <p:sldId id="284" r:id="rId13"/>
    <p:sldId id="285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B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>
      <p:cViewPr>
        <p:scale>
          <a:sx n="76" d="100"/>
          <a:sy n="76" d="100"/>
        </p:scale>
        <p:origin x="76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92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0A44ED-CAD9-4489-8C61-BC2F1D12F17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7CA6E74-1EBB-4FD6-A96D-388EC1E5F480}">
      <dgm:prSet/>
      <dgm:spPr/>
      <dgm:t>
        <a:bodyPr/>
        <a:lstStyle/>
        <a:p>
          <a:r>
            <a:rPr lang="en-US" b="1"/>
            <a:t>Professor</a:t>
          </a:r>
          <a:endParaRPr lang="en-US"/>
        </a:p>
      </dgm:t>
    </dgm:pt>
    <dgm:pt modelId="{E13E539B-4795-4140-A237-2484A87652B4}" type="parTrans" cxnId="{C0AED951-1033-4702-884A-C78FB6B16CE9}">
      <dgm:prSet/>
      <dgm:spPr/>
      <dgm:t>
        <a:bodyPr/>
        <a:lstStyle/>
        <a:p>
          <a:endParaRPr lang="en-US"/>
        </a:p>
      </dgm:t>
    </dgm:pt>
    <dgm:pt modelId="{D2D1EAE0-E636-4E9A-A921-EE4C532CA339}" type="sibTrans" cxnId="{C0AED951-1033-4702-884A-C78FB6B16CE9}">
      <dgm:prSet/>
      <dgm:spPr/>
      <dgm:t>
        <a:bodyPr/>
        <a:lstStyle/>
        <a:p>
          <a:endParaRPr lang="en-US"/>
        </a:p>
      </dgm:t>
    </dgm:pt>
    <dgm:pt modelId="{0826B9B4-A220-4E6F-9A0B-AD5A562D18A1}">
      <dgm:prSet/>
      <dgm:spPr/>
      <dgm:t>
        <a:bodyPr/>
        <a:lstStyle/>
        <a:p>
          <a:r>
            <a:rPr lang="en-US" dirty="0"/>
            <a:t>Student</a:t>
          </a:r>
        </a:p>
      </dgm:t>
    </dgm:pt>
    <dgm:pt modelId="{25029428-DD54-48A7-896E-2E733331FBB3}" type="parTrans" cxnId="{5D626707-8EAE-4019-903C-CF906E97BFE9}">
      <dgm:prSet/>
      <dgm:spPr/>
      <dgm:t>
        <a:bodyPr/>
        <a:lstStyle/>
        <a:p>
          <a:endParaRPr lang="en-US"/>
        </a:p>
      </dgm:t>
    </dgm:pt>
    <dgm:pt modelId="{5D67366A-2D11-4256-BCFE-B2DE1AD963E2}" type="sibTrans" cxnId="{5D626707-8EAE-4019-903C-CF906E97BFE9}">
      <dgm:prSet/>
      <dgm:spPr/>
      <dgm:t>
        <a:bodyPr/>
        <a:lstStyle/>
        <a:p>
          <a:endParaRPr lang="en-US"/>
        </a:p>
      </dgm:t>
    </dgm:pt>
    <dgm:pt modelId="{6E6B7039-7BD0-4C8F-AA8E-A5D724FC1487}">
      <dgm:prSet/>
      <dgm:spPr/>
      <dgm:t>
        <a:bodyPr/>
        <a:lstStyle/>
        <a:p>
          <a:r>
            <a:rPr lang="en-US" dirty="0"/>
            <a:t>Course  offering </a:t>
          </a:r>
        </a:p>
      </dgm:t>
    </dgm:pt>
    <dgm:pt modelId="{5061F182-08DF-441B-AE96-9345C11AC323}" type="parTrans" cxnId="{F4E30737-2A10-4704-A40E-4ABFC4765518}">
      <dgm:prSet/>
      <dgm:spPr/>
      <dgm:t>
        <a:bodyPr/>
        <a:lstStyle/>
        <a:p>
          <a:endParaRPr lang="en-US"/>
        </a:p>
      </dgm:t>
    </dgm:pt>
    <dgm:pt modelId="{A381D054-35AF-4316-83D5-6BCC30EFD341}" type="sibTrans" cxnId="{F4E30737-2A10-4704-A40E-4ABFC4765518}">
      <dgm:prSet/>
      <dgm:spPr/>
      <dgm:t>
        <a:bodyPr/>
        <a:lstStyle/>
        <a:p>
          <a:endParaRPr lang="en-US"/>
        </a:p>
      </dgm:t>
    </dgm:pt>
    <dgm:pt modelId="{EF13E18D-A71A-4773-881E-76C0FB8ABCCC}">
      <dgm:prSet/>
      <dgm:spPr/>
      <dgm:t>
        <a:bodyPr/>
        <a:lstStyle/>
        <a:p>
          <a:r>
            <a:rPr lang="en-US" dirty="0"/>
            <a:t>Course registration</a:t>
          </a:r>
        </a:p>
      </dgm:t>
    </dgm:pt>
    <dgm:pt modelId="{4F467150-5CB8-41EE-B7F6-9EBF20E92ECB}" type="parTrans" cxnId="{2A9EDCB1-002C-4D7E-BA24-3585BF7964F1}">
      <dgm:prSet/>
      <dgm:spPr/>
      <dgm:t>
        <a:bodyPr/>
        <a:lstStyle/>
        <a:p>
          <a:endParaRPr lang="en-US"/>
        </a:p>
      </dgm:t>
    </dgm:pt>
    <dgm:pt modelId="{4526CDD5-F1D3-4D1C-832B-D2174C39B85B}" type="sibTrans" cxnId="{2A9EDCB1-002C-4D7E-BA24-3585BF7964F1}">
      <dgm:prSet/>
      <dgm:spPr/>
      <dgm:t>
        <a:bodyPr/>
        <a:lstStyle/>
        <a:p>
          <a:endParaRPr lang="en-US"/>
        </a:p>
      </dgm:t>
    </dgm:pt>
    <dgm:pt modelId="{23240A65-74D2-4471-89F5-592EF8DDF43E}">
      <dgm:prSet/>
      <dgm:spPr/>
      <dgm:t>
        <a:bodyPr/>
        <a:lstStyle/>
        <a:p>
          <a:r>
            <a:rPr lang="en-US" dirty="0"/>
            <a:t>Course catalog</a:t>
          </a:r>
        </a:p>
      </dgm:t>
    </dgm:pt>
    <dgm:pt modelId="{1E8D7F2C-004F-4E91-A0B0-8650069ECFB2}" type="parTrans" cxnId="{1934C148-0B8A-4DEA-B029-15934BD7C419}">
      <dgm:prSet/>
      <dgm:spPr/>
      <dgm:t>
        <a:bodyPr/>
        <a:lstStyle/>
        <a:p>
          <a:endParaRPr lang="en-US"/>
        </a:p>
      </dgm:t>
    </dgm:pt>
    <dgm:pt modelId="{0C35DBBC-C9E7-4EEA-B3DF-E9E54CBFB40C}" type="sibTrans" cxnId="{1934C148-0B8A-4DEA-B029-15934BD7C419}">
      <dgm:prSet/>
      <dgm:spPr/>
      <dgm:t>
        <a:bodyPr/>
        <a:lstStyle/>
        <a:p>
          <a:endParaRPr lang="en-US"/>
        </a:p>
      </dgm:t>
    </dgm:pt>
    <dgm:pt modelId="{D0E46CE4-A596-4BC1-B70F-3EFD067E5239}">
      <dgm:prSet/>
      <dgm:spPr/>
      <dgm:t>
        <a:bodyPr/>
        <a:lstStyle/>
        <a:p>
          <a:r>
            <a:rPr lang="en-US" dirty="0"/>
            <a:t>Transcripts</a:t>
          </a:r>
        </a:p>
      </dgm:t>
    </dgm:pt>
    <dgm:pt modelId="{05D20979-F373-43A4-9E12-7686BAC2EADD}" type="parTrans" cxnId="{9F6BA530-1390-4EC9-AB05-8CD14E020A8E}">
      <dgm:prSet/>
      <dgm:spPr/>
      <dgm:t>
        <a:bodyPr/>
        <a:lstStyle/>
        <a:p>
          <a:endParaRPr lang="en-US"/>
        </a:p>
      </dgm:t>
    </dgm:pt>
    <dgm:pt modelId="{2F1DA8F7-75CA-45F1-B1B7-D1B668C9DC8E}" type="sibTrans" cxnId="{9F6BA530-1390-4EC9-AB05-8CD14E020A8E}">
      <dgm:prSet/>
      <dgm:spPr/>
      <dgm:t>
        <a:bodyPr/>
        <a:lstStyle/>
        <a:p>
          <a:endParaRPr lang="en-US"/>
        </a:p>
      </dgm:t>
    </dgm:pt>
    <dgm:pt modelId="{AEEF3DC9-7B15-D947-8D8A-9A9641AC1584}" type="pres">
      <dgm:prSet presAssocID="{EF0A44ED-CAD9-4489-8C61-BC2F1D12F173}" presName="linear" presStyleCnt="0">
        <dgm:presLayoutVars>
          <dgm:animLvl val="lvl"/>
          <dgm:resizeHandles val="exact"/>
        </dgm:presLayoutVars>
      </dgm:prSet>
      <dgm:spPr/>
    </dgm:pt>
    <dgm:pt modelId="{0DE22602-EA82-2544-93B4-CF8A04B5EA23}" type="pres">
      <dgm:prSet presAssocID="{A7CA6E74-1EBB-4FD6-A96D-388EC1E5F48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9942FA4-E8E6-3F4D-8F89-3A7876631594}" type="pres">
      <dgm:prSet presAssocID="{D2D1EAE0-E636-4E9A-A921-EE4C532CA339}" presName="spacer" presStyleCnt="0"/>
      <dgm:spPr/>
    </dgm:pt>
    <dgm:pt modelId="{B957D79A-697B-4344-ACCD-0F5B150D9964}" type="pres">
      <dgm:prSet presAssocID="{0826B9B4-A220-4E6F-9A0B-AD5A562D18A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FD8DA8D-7ABA-724A-9B2B-E08C4795E81E}" type="pres">
      <dgm:prSet presAssocID="{5D67366A-2D11-4256-BCFE-B2DE1AD963E2}" presName="spacer" presStyleCnt="0"/>
      <dgm:spPr/>
    </dgm:pt>
    <dgm:pt modelId="{305BA6E1-A54A-7749-9800-12B800A92A63}" type="pres">
      <dgm:prSet presAssocID="{6E6B7039-7BD0-4C8F-AA8E-A5D724FC148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28ACB9B-7F14-BF44-B5F1-B9AD4B946B30}" type="pres">
      <dgm:prSet presAssocID="{A381D054-35AF-4316-83D5-6BCC30EFD341}" presName="spacer" presStyleCnt="0"/>
      <dgm:spPr/>
    </dgm:pt>
    <dgm:pt modelId="{BC654FC8-CCD4-704C-9226-9D614E8EFDBC}" type="pres">
      <dgm:prSet presAssocID="{EF13E18D-A71A-4773-881E-76C0FB8ABCC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1D72470-5D32-3547-8F12-4F4D87E0F9D8}" type="pres">
      <dgm:prSet presAssocID="{4526CDD5-F1D3-4D1C-832B-D2174C39B85B}" presName="spacer" presStyleCnt="0"/>
      <dgm:spPr/>
    </dgm:pt>
    <dgm:pt modelId="{A1C96FAB-5C7C-A74D-B2BB-FD3FB729C414}" type="pres">
      <dgm:prSet presAssocID="{23240A65-74D2-4471-89F5-592EF8DDF43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D71A677-4135-494C-AD67-FB57D05D90FE}" type="pres">
      <dgm:prSet presAssocID="{0C35DBBC-C9E7-4EEA-B3DF-E9E54CBFB40C}" presName="spacer" presStyleCnt="0"/>
      <dgm:spPr/>
    </dgm:pt>
    <dgm:pt modelId="{CF7F743B-C651-8F4E-8271-3814878E2C84}" type="pres">
      <dgm:prSet presAssocID="{D0E46CE4-A596-4BC1-B70F-3EFD067E523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D626707-8EAE-4019-903C-CF906E97BFE9}" srcId="{EF0A44ED-CAD9-4489-8C61-BC2F1D12F173}" destId="{0826B9B4-A220-4E6F-9A0B-AD5A562D18A1}" srcOrd="1" destOrd="0" parTransId="{25029428-DD54-48A7-896E-2E733331FBB3}" sibTransId="{5D67366A-2D11-4256-BCFE-B2DE1AD963E2}"/>
    <dgm:cxn modelId="{9F6BA530-1390-4EC9-AB05-8CD14E020A8E}" srcId="{EF0A44ED-CAD9-4489-8C61-BC2F1D12F173}" destId="{D0E46CE4-A596-4BC1-B70F-3EFD067E5239}" srcOrd="5" destOrd="0" parTransId="{05D20979-F373-43A4-9E12-7686BAC2EADD}" sibTransId="{2F1DA8F7-75CA-45F1-B1B7-D1B668C9DC8E}"/>
    <dgm:cxn modelId="{F4E30737-2A10-4704-A40E-4ABFC4765518}" srcId="{EF0A44ED-CAD9-4489-8C61-BC2F1D12F173}" destId="{6E6B7039-7BD0-4C8F-AA8E-A5D724FC1487}" srcOrd="2" destOrd="0" parTransId="{5061F182-08DF-441B-AE96-9345C11AC323}" sibTransId="{A381D054-35AF-4316-83D5-6BCC30EFD341}"/>
    <dgm:cxn modelId="{1934C148-0B8A-4DEA-B029-15934BD7C419}" srcId="{EF0A44ED-CAD9-4489-8C61-BC2F1D12F173}" destId="{23240A65-74D2-4471-89F5-592EF8DDF43E}" srcOrd="4" destOrd="0" parTransId="{1E8D7F2C-004F-4E91-A0B0-8650069ECFB2}" sibTransId="{0C35DBBC-C9E7-4EEA-B3DF-E9E54CBFB40C}"/>
    <dgm:cxn modelId="{6FDCFA4A-0DC8-D341-BDA2-E50FEC9EA27C}" type="presOf" srcId="{D0E46CE4-A596-4BC1-B70F-3EFD067E5239}" destId="{CF7F743B-C651-8F4E-8271-3814878E2C84}" srcOrd="0" destOrd="0" presId="urn:microsoft.com/office/officeart/2005/8/layout/vList2"/>
    <dgm:cxn modelId="{A506814D-0C7E-A347-8531-9ACD0D711FC8}" type="presOf" srcId="{EF0A44ED-CAD9-4489-8C61-BC2F1D12F173}" destId="{AEEF3DC9-7B15-D947-8D8A-9A9641AC1584}" srcOrd="0" destOrd="0" presId="urn:microsoft.com/office/officeart/2005/8/layout/vList2"/>
    <dgm:cxn modelId="{C0AED951-1033-4702-884A-C78FB6B16CE9}" srcId="{EF0A44ED-CAD9-4489-8C61-BC2F1D12F173}" destId="{A7CA6E74-1EBB-4FD6-A96D-388EC1E5F480}" srcOrd="0" destOrd="0" parTransId="{E13E539B-4795-4140-A237-2484A87652B4}" sibTransId="{D2D1EAE0-E636-4E9A-A921-EE4C532CA339}"/>
    <dgm:cxn modelId="{3538428C-867F-BB4F-B2D8-8542FF878074}" type="presOf" srcId="{0826B9B4-A220-4E6F-9A0B-AD5A562D18A1}" destId="{B957D79A-697B-4344-ACCD-0F5B150D9964}" srcOrd="0" destOrd="0" presId="urn:microsoft.com/office/officeart/2005/8/layout/vList2"/>
    <dgm:cxn modelId="{BEDE1A93-C089-9D41-857C-0273525B8C42}" type="presOf" srcId="{23240A65-74D2-4471-89F5-592EF8DDF43E}" destId="{A1C96FAB-5C7C-A74D-B2BB-FD3FB729C414}" srcOrd="0" destOrd="0" presId="urn:microsoft.com/office/officeart/2005/8/layout/vList2"/>
    <dgm:cxn modelId="{4E3579A3-3433-A947-B514-57F62C7BBAD2}" type="presOf" srcId="{A7CA6E74-1EBB-4FD6-A96D-388EC1E5F480}" destId="{0DE22602-EA82-2544-93B4-CF8A04B5EA23}" srcOrd="0" destOrd="0" presId="urn:microsoft.com/office/officeart/2005/8/layout/vList2"/>
    <dgm:cxn modelId="{2A9EDCB1-002C-4D7E-BA24-3585BF7964F1}" srcId="{EF0A44ED-CAD9-4489-8C61-BC2F1D12F173}" destId="{EF13E18D-A71A-4773-881E-76C0FB8ABCCC}" srcOrd="3" destOrd="0" parTransId="{4F467150-5CB8-41EE-B7F6-9EBF20E92ECB}" sibTransId="{4526CDD5-F1D3-4D1C-832B-D2174C39B85B}"/>
    <dgm:cxn modelId="{775777D2-D67F-8E4F-9D84-5F81FF0EB4D8}" type="presOf" srcId="{6E6B7039-7BD0-4C8F-AA8E-A5D724FC1487}" destId="{305BA6E1-A54A-7749-9800-12B800A92A63}" srcOrd="0" destOrd="0" presId="urn:microsoft.com/office/officeart/2005/8/layout/vList2"/>
    <dgm:cxn modelId="{E1E6BEF4-8C79-B847-AD9C-BFEC0AE4A4D1}" type="presOf" srcId="{EF13E18D-A71A-4773-881E-76C0FB8ABCCC}" destId="{BC654FC8-CCD4-704C-9226-9D614E8EFDBC}" srcOrd="0" destOrd="0" presId="urn:microsoft.com/office/officeart/2005/8/layout/vList2"/>
    <dgm:cxn modelId="{3FCEE839-38F3-1042-A596-708540807893}" type="presParOf" srcId="{AEEF3DC9-7B15-D947-8D8A-9A9641AC1584}" destId="{0DE22602-EA82-2544-93B4-CF8A04B5EA23}" srcOrd="0" destOrd="0" presId="urn:microsoft.com/office/officeart/2005/8/layout/vList2"/>
    <dgm:cxn modelId="{0C0DAC39-8B70-334C-A52B-315A663230FD}" type="presParOf" srcId="{AEEF3DC9-7B15-D947-8D8A-9A9641AC1584}" destId="{79942FA4-E8E6-3F4D-8F89-3A7876631594}" srcOrd="1" destOrd="0" presId="urn:microsoft.com/office/officeart/2005/8/layout/vList2"/>
    <dgm:cxn modelId="{5C466DBE-56EB-F343-9CE2-5E5D9867FC41}" type="presParOf" srcId="{AEEF3DC9-7B15-D947-8D8A-9A9641AC1584}" destId="{B957D79A-697B-4344-ACCD-0F5B150D9964}" srcOrd="2" destOrd="0" presId="urn:microsoft.com/office/officeart/2005/8/layout/vList2"/>
    <dgm:cxn modelId="{F804DEA2-DA09-F547-8487-9E0A0A63E381}" type="presParOf" srcId="{AEEF3DC9-7B15-D947-8D8A-9A9641AC1584}" destId="{FFD8DA8D-7ABA-724A-9B2B-E08C4795E81E}" srcOrd="3" destOrd="0" presId="urn:microsoft.com/office/officeart/2005/8/layout/vList2"/>
    <dgm:cxn modelId="{1EF7A50B-138A-2C45-A3BD-1B8F6A4B389C}" type="presParOf" srcId="{AEEF3DC9-7B15-D947-8D8A-9A9641AC1584}" destId="{305BA6E1-A54A-7749-9800-12B800A92A63}" srcOrd="4" destOrd="0" presId="urn:microsoft.com/office/officeart/2005/8/layout/vList2"/>
    <dgm:cxn modelId="{1A9970D6-6ED7-B94B-9695-03D1F2B07FC2}" type="presParOf" srcId="{AEEF3DC9-7B15-D947-8D8A-9A9641AC1584}" destId="{B28ACB9B-7F14-BF44-B5F1-B9AD4B946B30}" srcOrd="5" destOrd="0" presId="urn:microsoft.com/office/officeart/2005/8/layout/vList2"/>
    <dgm:cxn modelId="{4DB09A98-0B95-CC47-8434-483DAA94D75F}" type="presParOf" srcId="{AEEF3DC9-7B15-D947-8D8A-9A9641AC1584}" destId="{BC654FC8-CCD4-704C-9226-9D614E8EFDBC}" srcOrd="6" destOrd="0" presId="urn:microsoft.com/office/officeart/2005/8/layout/vList2"/>
    <dgm:cxn modelId="{D1B000EB-6DA9-5B45-97D9-81786EA52719}" type="presParOf" srcId="{AEEF3DC9-7B15-D947-8D8A-9A9641AC1584}" destId="{31D72470-5D32-3547-8F12-4F4D87E0F9D8}" srcOrd="7" destOrd="0" presId="urn:microsoft.com/office/officeart/2005/8/layout/vList2"/>
    <dgm:cxn modelId="{0E21FB70-EFBA-B34D-95EC-F255A29CE101}" type="presParOf" srcId="{AEEF3DC9-7B15-D947-8D8A-9A9641AC1584}" destId="{A1C96FAB-5C7C-A74D-B2BB-FD3FB729C414}" srcOrd="8" destOrd="0" presId="urn:microsoft.com/office/officeart/2005/8/layout/vList2"/>
    <dgm:cxn modelId="{14B9BC2D-6B70-044C-A2CC-AD2A8680D11C}" type="presParOf" srcId="{AEEF3DC9-7B15-D947-8D8A-9A9641AC1584}" destId="{3D71A677-4135-494C-AD67-FB57D05D90FE}" srcOrd="9" destOrd="0" presId="urn:microsoft.com/office/officeart/2005/8/layout/vList2"/>
    <dgm:cxn modelId="{8DA2B525-0F88-F74D-B19F-95E7864ABE31}" type="presParOf" srcId="{AEEF3DC9-7B15-D947-8D8A-9A9641AC1584}" destId="{CF7F743B-C651-8F4E-8271-3814878E2C8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22602-EA82-2544-93B4-CF8A04B5EA23}">
      <dsp:nvSpPr>
        <dsp:cNvPr id="0" name=""/>
        <dsp:cNvSpPr/>
      </dsp:nvSpPr>
      <dsp:spPr>
        <a:xfrm>
          <a:off x="0" y="61073"/>
          <a:ext cx="6263640" cy="8154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Professor</a:t>
          </a:r>
          <a:endParaRPr lang="en-US" sz="3400" kern="1200"/>
        </a:p>
      </dsp:txBody>
      <dsp:txXfrm>
        <a:off x="39809" y="100882"/>
        <a:ext cx="6184022" cy="735872"/>
      </dsp:txXfrm>
    </dsp:sp>
    <dsp:sp modelId="{B957D79A-697B-4344-ACCD-0F5B150D9964}">
      <dsp:nvSpPr>
        <dsp:cNvPr id="0" name=""/>
        <dsp:cNvSpPr/>
      </dsp:nvSpPr>
      <dsp:spPr>
        <a:xfrm>
          <a:off x="0" y="974483"/>
          <a:ext cx="6263640" cy="81549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Student</a:t>
          </a:r>
        </a:p>
      </dsp:txBody>
      <dsp:txXfrm>
        <a:off x="39809" y="1014292"/>
        <a:ext cx="6184022" cy="735872"/>
      </dsp:txXfrm>
    </dsp:sp>
    <dsp:sp modelId="{305BA6E1-A54A-7749-9800-12B800A92A63}">
      <dsp:nvSpPr>
        <dsp:cNvPr id="0" name=""/>
        <dsp:cNvSpPr/>
      </dsp:nvSpPr>
      <dsp:spPr>
        <a:xfrm>
          <a:off x="0" y="1887893"/>
          <a:ext cx="6263640" cy="81549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Course  offering </a:t>
          </a:r>
        </a:p>
      </dsp:txBody>
      <dsp:txXfrm>
        <a:off x="39809" y="1927702"/>
        <a:ext cx="6184022" cy="735872"/>
      </dsp:txXfrm>
    </dsp:sp>
    <dsp:sp modelId="{BC654FC8-CCD4-704C-9226-9D614E8EFDBC}">
      <dsp:nvSpPr>
        <dsp:cNvPr id="0" name=""/>
        <dsp:cNvSpPr/>
      </dsp:nvSpPr>
      <dsp:spPr>
        <a:xfrm>
          <a:off x="0" y="2801303"/>
          <a:ext cx="6263640" cy="81549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Course registration</a:t>
          </a:r>
        </a:p>
      </dsp:txBody>
      <dsp:txXfrm>
        <a:off x="39809" y="2841112"/>
        <a:ext cx="6184022" cy="735872"/>
      </dsp:txXfrm>
    </dsp:sp>
    <dsp:sp modelId="{A1C96FAB-5C7C-A74D-B2BB-FD3FB729C414}">
      <dsp:nvSpPr>
        <dsp:cNvPr id="0" name=""/>
        <dsp:cNvSpPr/>
      </dsp:nvSpPr>
      <dsp:spPr>
        <a:xfrm>
          <a:off x="0" y="3714714"/>
          <a:ext cx="6263640" cy="81549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Course catalog</a:t>
          </a:r>
        </a:p>
      </dsp:txBody>
      <dsp:txXfrm>
        <a:off x="39809" y="3754523"/>
        <a:ext cx="6184022" cy="735872"/>
      </dsp:txXfrm>
    </dsp:sp>
    <dsp:sp modelId="{CF7F743B-C651-8F4E-8271-3814878E2C84}">
      <dsp:nvSpPr>
        <dsp:cNvPr id="0" name=""/>
        <dsp:cNvSpPr/>
      </dsp:nvSpPr>
      <dsp:spPr>
        <a:xfrm>
          <a:off x="0" y="4628124"/>
          <a:ext cx="6263640" cy="8154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Transcripts</a:t>
          </a:r>
        </a:p>
      </dsp:txBody>
      <dsp:txXfrm>
        <a:off x="39809" y="4667933"/>
        <a:ext cx="6184022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4EEDF-E645-B84E-884B-406D8AD54100}" type="datetimeFigureOut">
              <a:rPr lang="en-US" smtClean="0"/>
              <a:t>3/5/22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64E5A-ADC8-A845-949D-E0769248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1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64E5A-ADC8-A845-949D-E0769248FF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21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1B56-4BD1-4C86-AA6B-F8A215134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E9171-B775-4173-8A63-CD3C7FCFA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ED4F-1967-49CF-97FE-1C56605F3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03C0-DC4A-4DB8-8579-C904BA669243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4F508-E670-415F-AA77-2F3762ED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DB044-B7F9-4FC4-8AE6-620DC0D6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6A40-7331-43CE-A6FC-A64463C18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2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BF1E-C4DC-40FD-AD63-FD20DE99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C49EA-09B1-4C40-926E-7396EE619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490E6-67D4-4016-9EA4-8DD0BB57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03C0-DC4A-4DB8-8579-C904BA669243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467D9-2FE7-4D54-9F7D-4FB7583E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ED627-2D0C-4B33-B0C3-D06F2CAC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6A40-7331-43CE-A6FC-A64463C18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F43F9-1488-4296-BD43-24D880EBD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01D75-2C9F-4A25-9FB8-55FCB1BE0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A3292-4968-4E22-87A7-686496582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03C0-DC4A-4DB8-8579-C904BA669243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6F995-8B40-453D-8A4A-E5033580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3CAE4-C9A1-4D05-AC3D-F25C83B7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6A40-7331-43CE-A6FC-A64463C18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9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5F42-4206-4F1B-A96D-C4693EA9B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75867-17DF-4648-AC9A-D4847C7DF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9EE0C-6E51-49C4-BBBB-83554209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03C0-DC4A-4DB8-8579-C904BA669243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34AD0-D505-4D89-9C89-FA79FC25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3AB02-0C9D-4098-8B57-CBD74526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6A40-7331-43CE-A6FC-A64463C18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0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7B7E-6440-4838-8B5F-8EC8BBF85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3F9F0-57D2-4ED6-96D7-074F952AD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7E71-5A05-491E-8336-50F7D03CA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03C0-DC4A-4DB8-8579-C904BA669243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DE1C8-D07A-40D3-B360-E97DB719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4C4-0F4E-48B0-9112-A942FE56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6A40-7331-43CE-A6FC-A64463C18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0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3C99-0342-4135-B003-20D8ED4A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8E368-40BF-40F6-88EA-512DD73BE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928B0-899F-478C-8E8C-48E7B0F1B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FDC9C-86D2-49B2-8546-8A76905C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03C0-DC4A-4DB8-8579-C904BA669243}" type="datetimeFigureOut">
              <a:rPr lang="en-US" smtClean="0"/>
              <a:t>3/5/22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4401F-6ECC-4B11-9EA8-FF4A6F76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51454-21D0-42F6-96F8-A2FD30B5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6A40-7331-43CE-A6FC-A64463C18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7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8C82-E514-4BD6-B021-6FA7F56B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31463-80DC-444F-AEB7-07FFE43DD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75649-6A71-453B-8434-0BD2F6F7F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0A182-B532-42DD-9FB0-5AB5CFDD8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B1081-8F87-41CE-A8E1-FC53928F0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5BE449-3CE9-4340-9581-E0205B42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03C0-DC4A-4DB8-8579-C904BA669243}" type="datetimeFigureOut">
              <a:rPr lang="en-US" smtClean="0"/>
              <a:t>3/5/22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470176-5DFC-40DB-9C3F-C8813D96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1B1E3-D42D-45A6-A007-FC33F4A5E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6A40-7331-43CE-A6FC-A64463C18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5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A608-6755-463B-9082-FE026432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8E1E8F-6FB6-4B8C-ABB9-CB208445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03C0-DC4A-4DB8-8579-C904BA669243}" type="datetimeFigureOut">
              <a:rPr lang="en-US" smtClean="0"/>
              <a:t>3/5/22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65A6C-4D65-4193-957F-3BE372806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BBCC7-2D9E-44BA-B6C2-5C01DC3C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6A40-7331-43CE-A6FC-A64463C18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4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5CB68-C0D8-419D-B388-941F70CD5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03C0-DC4A-4DB8-8579-C904BA669243}" type="datetimeFigureOut">
              <a:rPr lang="en-US" smtClean="0"/>
              <a:t>3/5/22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9B5B57-FA39-43B5-8988-1C9EC6F0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36226-2E96-42B6-8425-2A728E23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6A40-7331-43CE-A6FC-A64463C18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2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8C54-3BC6-4224-A3E7-F99AEE06C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3DE63-F6C5-4BFA-A709-70FD9E402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07751-4F9B-4F96-A53C-2ED06C5CE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EB357-F7B1-4AC7-AF1C-8DCE7465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03C0-DC4A-4DB8-8579-C904BA669243}" type="datetimeFigureOut">
              <a:rPr lang="en-US" smtClean="0"/>
              <a:t>3/5/22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64984-9010-425A-B310-30B034C97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BC486-00B4-43BF-8464-4D4F3A5C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6A40-7331-43CE-A6FC-A64463C18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4DA9-B461-455F-91F9-EC39351A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4BB66-1379-4145-AC79-FE72F5CD5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EA9B0-4814-452C-B777-053A91890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9BAB3-8301-49FF-BCE4-F158F91C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03C0-DC4A-4DB8-8579-C904BA669243}" type="datetimeFigureOut">
              <a:rPr lang="en-US" smtClean="0"/>
              <a:t>3/5/22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99734-6693-4DAF-973D-0E9DA212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C32BA-C18A-4A39-A29F-4C84DBC7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6A40-7331-43CE-A6FC-A64463C18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4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7F1264-A877-4E06-B7C7-8E2D9CF6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27EA2-8C4B-4B6B-9E25-236F6A0D0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B9F8D-BF79-46A7-B87C-133A5ABB8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F03C0-DC4A-4DB8-8579-C904BA669243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4AFA2-25E7-4D0D-BC11-8D39AB63F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E6DDF-2A97-4A1D-A198-876BE7E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E6A40-7331-43CE-A6FC-A64463C18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2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EB665-2A10-417F-84D7-B61D858B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1" y="590062"/>
            <a:ext cx="5409655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Digital Platform for “Professor- As - A Service”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03F41-4842-4AA3-AD7E-8DBF64437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7600" y="3916680"/>
            <a:ext cx="3263093" cy="198005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By:</a:t>
            </a:r>
          </a:p>
          <a:p>
            <a:pPr algn="r"/>
            <a:r>
              <a:rPr lang="en-US" sz="2000" kern="1200" cap="none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Adepu</a:t>
            </a:r>
            <a:r>
              <a:rPr lang="en-US" sz="2000" kern="1200" cap="none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cap="none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Sowmika</a:t>
            </a:r>
            <a:r>
              <a:rPr lang="en-US" sz="2000" kern="1200" cap="none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– 002922551</a:t>
            </a:r>
          </a:p>
          <a:p>
            <a:pPr algn="r"/>
            <a:r>
              <a:rPr lang="en-US" sz="2000" kern="1200" cap="none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Karnati Akhil – 002926123</a:t>
            </a:r>
          </a:p>
          <a:p>
            <a:pPr algn="r"/>
            <a:r>
              <a:rPr lang="en-US" sz="2000" kern="1200" cap="none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Mannava</a:t>
            </a:r>
            <a:r>
              <a:rPr lang="en-US" sz="2000" kern="1200" cap="none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Vivek – 002921511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769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C86AF991-B32B-824D-B5B8-3F2D6F5DA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33" y="448733"/>
            <a:ext cx="8805333" cy="596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34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B96D81-058D-9F43-BE8A-177451157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66" y="558801"/>
            <a:ext cx="8652933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18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22A6B1-5C95-824A-84BB-630128A58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457199"/>
            <a:ext cx="8720667" cy="572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FA2A77-E309-6840-8611-34B729359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558800"/>
            <a:ext cx="8686800" cy="582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94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Aerial view of a highway near the ocean">
            <a:extLst>
              <a:ext uri="{FF2B5EF4-FFF2-40B4-BE49-F238E27FC236}">
                <a16:creationId xmlns:a16="http://schemas.microsoft.com/office/drawing/2014/main" id="{8E9036B7-CC69-4577-BEB8-BE94FBC43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AEA8A9-9704-4081-9186-0D54D9967FB1}"/>
              </a:ext>
            </a:extLst>
          </p:cNvPr>
          <p:cNvSpPr txBox="1"/>
          <p:nvPr/>
        </p:nvSpPr>
        <p:spPr>
          <a:xfrm>
            <a:off x="477980" y="1122363"/>
            <a:ext cx="7721139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600" dirty="0">
                <a:latin typeface="+mj-lt"/>
                <a:ea typeface="+mj-ea"/>
                <a:cs typeface="+mj-cs"/>
              </a:rPr>
              <a:t>Thank you</a:t>
            </a:r>
            <a:endParaRPr lang="en-US" sz="4800" dirty="0">
              <a:latin typeface="+mj-lt"/>
              <a:ea typeface="+mj-ea"/>
              <a:cs typeface="+mj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834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573559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73F73-B387-D74C-B9F0-58D4E28C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5239512" cy="1344975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Objectives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7023" y="2050687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1A20-0CB4-B14B-8E77-F93D2F02C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5235490" cy="377301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Our goal is to lower tuition costs while maintaining the same educational quality for a student around the world.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Coherent education is the prime objective minimizing repetition and fatigue in learning.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Lenient time constraints reduce pressure on the learner and enhance the learning process.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Through education and feedback, we want to hold people accountable for enhancing the quality of life.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3D042D73-835A-42AF-822A-F0EAB4542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0632" y="787907"/>
            <a:ext cx="5126736" cy="512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2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56F03-725F-D142-AB11-7097E264D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Entities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4C3829E-B8C1-4E98-8892-A6A15081C7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35529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099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3EBC0E-9177-4656-B43F-8DB60B123E8A}"/>
              </a:ext>
            </a:extLst>
          </p:cNvPr>
          <p:cNvSpPr txBox="1"/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purpose of this assignment is to show new business model and how it is different from traditional university model.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New business model provide services to both professor and students.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Professor can teach his subject when ever they want, Wherever they want, and It can be accessible to both students and professor.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5" descr="Teacher">
            <a:extLst>
              <a:ext uri="{FF2B5EF4-FFF2-40B4-BE49-F238E27FC236}">
                <a16:creationId xmlns:a16="http://schemas.microsoft.com/office/drawing/2014/main" id="{ED1D926A-48D2-495C-A8A1-57E0AE0DC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1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A4158B4-76F0-FA45-8057-A092639E9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661" y="0"/>
            <a:ext cx="8890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5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18753-F736-4715-AE01-4BD4E1A5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Diagram - 1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730F066-7223-4A18-A8C6-644C919AC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9" y="640080"/>
            <a:ext cx="7216877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52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59311-046C-4445-B43C-B15C0A65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Diagram - 2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A40DD50-2465-4F2C-A370-548882699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29" y="560439"/>
            <a:ext cx="7944465" cy="550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05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4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34C86A05-6ECE-4C90-9C3B-43971803A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>
            <a:normAutofit/>
          </a:bodyPr>
          <a:lstStyle/>
          <a:p>
            <a:r>
              <a:rPr lang="en-US" sz="4000" dirty="0"/>
              <a:t>New Business Model – Online platform’s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F84DC07E-8AC3-44BF-BBB7-94FD123B4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2656" y="2486642"/>
            <a:ext cx="4483324" cy="29147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Advantages 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/>
              <a:t> Can be accessible form anywhere in the world using phones or laptop’s etc.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/>
              <a:t> Can be recorded and use it for further references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/>
              <a:t> Cost is less for online education when compared to college education.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/>
              <a:t> Online platform has different options to learn many new courses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2F57113-9189-47D1-9498-32A6EFF99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408903"/>
            <a:ext cx="4554501" cy="29924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Disadvantages 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/>
              <a:t> Screen time is more for a student that causes health problems.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/>
              <a:t> Concentration levels may reduce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/>
              <a:t> Interaction with people may cause socializing skills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/>
              <a:t> Must have mobile devices to connect devices.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73A6E5-88F9-4CB4-A57C-51202CF430AE}"/>
              </a:ext>
            </a:extLst>
          </p:cNvPr>
          <p:cNvSpPr txBox="1"/>
          <p:nvPr/>
        </p:nvSpPr>
        <p:spPr>
          <a:xfrm>
            <a:off x="1120876" y="934065"/>
            <a:ext cx="292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86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6">
            <a:extLst>
              <a:ext uri="{FF2B5EF4-FFF2-40B4-BE49-F238E27FC236}">
                <a16:creationId xmlns:a16="http://schemas.microsoft.com/office/drawing/2014/main" id="{C3862298-AF85-4572-BED3-52E573EB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3E485DD-0C12-45BC-A361-28152A03B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207" y="0"/>
            <a:ext cx="2472664" cy="6858000"/>
          </a:xfrm>
          <a:custGeom>
            <a:avLst/>
            <a:gdLst>
              <a:gd name="connsiteX0" fmla="*/ 1056708 w 2472664"/>
              <a:gd name="connsiteY0" fmla="*/ 0 h 6858000"/>
              <a:gd name="connsiteX1" fmla="*/ 2472664 w 2472664"/>
              <a:gd name="connsiteY1" fmla="*/ 0 h 6858000"/>
              <a:gd name="connsiteX2" fmla="*/ 2400427 w 2472664"/>
              <a:gd name="connsiteY2" fmla="*/ 75768 h 6858000"/>
              <a:gd name="connsiteX3" fmla="*/ 1104861 w 2472664"/>
              <a:gd name="connsiteY3" fmla="*/ 3429000 h 6858000"/>
              <a:gd name="connsiteX4" fmla="*/ 2400427 w 2472664"/>
              <a:gd name="connsiteY4" fmla="*/ 6782233 h 6858000"/>
              <a:gd name="connsiteX5" fmla="*/ 2472664 w 2472664"/>
              <a:gd name="connsiteY5" fmla="*/ 6858000 h 6858000"/>
              <a:gd name="connsiteX6" fmla="*/ 1056708 w 2472664"/>
              <a:gd name="connsiteY6" fmla="*/ 6858000 h 6858000"/>
              <a:gd name="connsiteX7" fmla="*/ 1040416 w 2472664"/>
              <a:gd name="connsiteY7" fmla="*/ 6835090 h 6858000"/>
              <a:gd name="connsiteX8" fmla="*/ 0 w 2472664"/>
              <a:gd name="connsiteY8" fmla="*/ 3429000 h 6858000"/>
              <a:gd name="connsiteX9" fmla="*/ 1040416 w 2472664"/>
              <a:gd name="connsiteY9" fmla="*/ 229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2664" h="6858000">
                <a:moveTo>
                  <a:pt x="1056708" y="0"/>
                </a:moveTo>
                <a:lnTo>
                  <a:pt x="2472664" y="0"/>
                </a:lnTo>
                <a:lnTo>
                  <a:pt x="2400427" y="75768"/>
                </a:lnTo>
                <a:cubicBezTo>
                  <a:pt x="1595469" y="961418"/>
                  <a:pt x="1104861" y="2137915"/>
                  <a:pt x="1104861" y="3429000"/>
                </a:cubicBezTo>
                <a:cubicBezTo>
                  <a:pt x="1104861" y="4720086"/>
                  <a:pt x="1595469" y="5896583"/>
                  <a:pt x="2400427" y="6782233"/>
                </a:cubicBezTo>
                <a:lnTo>
                  <a:pt x="2472664" y="6858000"/>
                </a:lnTo>
                <a:lnTo>
                  <a:pt x="1056708" y="6858000"/>
                </a:lnTo>
                <a:lnTo>
                  <a:pt x="1040416" y="6835090"/>
                </a:lnTo>
                <a:cubicBezTo>
                  <a:pt x="383551" y="5862802"/>
                  <a:pt x="0" y="4690693"/>
                  <a:pt x="0" y="3429000"/>
                </a:cubicBezTo>
                <a:cubicBezTo>
                  <a:pt x="0" y="2167308"/>
                  <a:pt x="383551" y="995199"/>
                  <a:pt x="1040416" y="2291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DB187C-FC58-FF43-869C-2A1F2430543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</a:blip>
          <a:stretch>
            <a:fillRect/>
          </a:stretch>
        </p:blipFill>
        <p:spPr>
          <a:xfrm>
            <a:off x="3373636" y="541867"/>
            <a:ext cx="7232128" cy="5774266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D6B998F-CA62-4EE6-B7E7-046377D4F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3038" y="1992863"/>
            <a:ext cx="1488962" cy="2872274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11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{D8404757-A711-4B4F-B58D-FE1BAE51E969}tf10001076</Template>
  <TotalTime>1824</TotalTime>
  <Words>262</Words>
  <Application>Microsoft Macintosh PowerPoint</Application>
  <PresentationFormat>Widescreen</PresentationFormat>
  <Paragraphs>35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Digital Platform for “Professor- As - A Service”</vt:lpstr>
      <vt:lpstr>Objectives</vt:lpstr>
      <vt:lpstr>Entities</vt:lpstr>
      <vt:lpstr>PowerPoint Presentation</vt:lpstr>
      <vt:lpstr>PowerPoint Presentation</vt:lpstr>
      <vt:lpstr>Sequence Diagram - 1</vt:lpstr>
      <vt:lpstr>Sequence Diagram - 2</vt:lpstr>
      <vt:lpstr>New Business Model – Online platform’s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Platform for “Professor- As - A Service”</dc:title>
  <dc:creator>Akhil Karnati</dc:creator>
  <cp:lastModifiedBy>Vivek Mannava</cp:lastModifiedBy>
  <cp:revision>4</cp:revision>
  <dcterms:created xsi:type="dcterms:W3CDTF">2022-03-04T20:43:23Z</dcterms:created>
  <dcterms:modified xsi:type="dcterms:W3CDTF">2022-03-06T04:34:18Z</dcterms:modified>
</cp:coreProperties>
</file>