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6435aee3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6435aee3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6435ae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6435ae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6435aee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6435aee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6435aee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6435aee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73b080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73b080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6435aee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6435aee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6435aee3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6435aee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6435aee3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6435aee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6435aee3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b6435aee3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karolinada/soulcode_Estudos/tree/main/SoulCodeAcademy/JAVA/eclipse-workspace/Spring/Projeto%20empresa%20na%20ideia%20da%20pr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Projeto Galapos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5274D"/>
                </a:solidFill>
              </a:rPr>
              <a:t>©Soulcode Academy 2022 - Ana Karolina de Melo</a:t>
            </a:r>
            <a:endParaRPr>
              <a:solidFill>
                <a:srgbClr val="1527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70325"/>
            <a:ext cx="8520600" cy="41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761D"/>
                </a:solidFill>
                <a:latin typeface="Alfa Slab One"/>
                <a:ea typeface="Alfa Slab One"/>
                <a:cs typeface="Alfa Slab One"/>
                <a:sym typeface="Alfa Slab One"/>
              </a:rPr>
              <a:t>Obrigada! </a:t>
            </a:r>
            <a:endParaRPr sz="3000">
              <a:solidFill>
                <a:srgbClr val="38761D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761D"/>
                </a:solidFill>
                <a:latin typeface="Alfa Slab One"/>
                <a:ea typeface="Alfa Slab One"/>
                <a:cs typeface="Alfa Slab One"/>
                <a:sym typeface="Alfa Slab One"/>
              </a:rPr>
              <a:t>Boas entrevistas!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Escopo do Projeto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CASE:</a:t>
            </a:r>
            <a:r>
              <a:rPr b="1" lang="pt-BR" sz="2100">
                <a:solidFill>
                  <a:srgbClr val="15274D"/>
                </a:solidFill>
                <a:latin typeface="Arial"/>
                <a:ea typeface="Arial"/>
                <a:cs typeface="Arial"/>
                <a:sym typeface="Arial"/>
              </a:rPr>
              <a:t> Criar uma aplicação de gerenciamento de projetos, funcionários e líderes onde um administrador da empresa Galapos possa visualizar, cadastrar, editar e deletar/desvincular os dados.</a:t>
            </a:r>
            <a:endParaRPr b="1" sz="2700">
              <a:solidFill>
                <a:srgbClr val="1527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</a:rPr>
              <a:t>Escopo do Projeto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REQUISITOS OBRIGATÓRIOS: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5274D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15274D"/>
                </a:solidFill>
                <a:latin typeface="Arial"/>
                <a:ea typeface="Arial"/>
                <a:cs typeface="Arial"/>
                <a:sym typeface="Arial"/>
              </a:rPr>
              <a:t>Deverá ser desenvolvido em Angular e Spring Boot;</a:t>
            </a:r>
            <a:endParaRPr>
              <a:solidFill>
                <a:srgbClr val="1527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15274D"/>
                </a:solidFill>
                <a:latin typeface="Arial"/>
                <a:ea typeface="Arial"/>
                <a:cs typeface="Arial"/>
                <a:sym typeface="Arial"/>
              </a:rPr>
              <a:t>Utilizar banco de dados mySQL;</a:t>
            </a:r>
            <a:endParaRPr>
              <a:solidFill>
                <a:srgbClr val="1527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15274D"/>
                </a:solidFill>
                <a:latin typeface="Arial"/>
                <a:ea typeface="Arial"/>
                <a:cs typeface="Arial"/>
                <a:sym typeface="Arial"/>
              </a:rPr>
              <a:t>Ter relacionamentos entre tabelas @ManyToOne, @OneToMany e @OneToOne</a:t>
            </a:r>
            <a:endParaRPr>
              <a:solidFill>
                <a:srgbClr val="1527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5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Especificações de Desenvolvimento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Angular 13.2.6</a:t>
            </a:r>
            <a:endParaRPr sz="1900">
              <a:solidFill>
                <a:srgbClr val="15274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Spring Boot</a:t>
            </a:r>
            <a:endParaRPr sz="1900">
              <a:solidFill>
                <a:srgbClr val="15274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Bootstrap</a:t>
            </a:r>
            <a:endParaRPr sz="1900">
              <a:solidFill>
                <a:srgbClr val="15274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Java</a:t>
            </a:r>
            <a:endParaRPr sz="1900">
              <a:solidFill>
                <a:srgbClr val="15274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Banco de Dados: mySQL</a:t>
            </a:r>
            <a:endParaRPr sz="1900">
              <a:solidFill>
                <a:srgbClr val="1527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274D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15274D"/>
              </a:buClr>
              <a:buSzPts val="1900"/>
              <a:buChar char="●"/>
            </a:pPr>
            <a:r>
              <a:rPr lang="pt-BR" sz="1900">
                <a:solidFill>
                  <a:srgbClr val="15274D"/>
                </a:solidFill>
              </a:rPr>
              <a:t>Desenvolvido entre os dias </a:t>
            </a:r>
            <a:r>
              <a:rPr b="1" lang="pt-BR" sz="1900">
                <a:solidFill>
                  <a:srgbClr val="15274D"/>
                </a:solidFill>
              </a:rPr>
              <a:t>09/02/2022</a:t>
            </a:r>
            <a:r>
              <a:rPr lang="pt-BR" sz="1900">
                <a:solidFill>
                  <a:srgbClr val="15274D"/>
                </a:solidFill>
              </a:rPr>
              <a:t> e </a:t>
            </a:r>
            <a:r>
              <a:rPr b="1" lang="pt-BR" sz="1900">
                <a:solidFill>
                  <a:srgbClr val="15274D"/>
                </a:solidFill>
              </a:rPr>
              <a:t>18/03/2022</a:t>
            </a:r>
            <a:endParaRPr b="1" sz="1900">
              <a:solidFill>
                <a:srgbClr val="1527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527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Melhorias 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Implementação da validação de campos;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Funcionalidade de promoção de funcionário a líder de projeto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Revisão do Frontend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Detalhamento dos comentários da aplicação com a finalidade de gerar documentação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Demonstração da Interface Home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1" cy="37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Demonstração da Interface da Lista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31"/>
            <a:ext cx="8520599" cy="384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Demonstração da Interface de Cadastro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88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603500"/>
            <a:ext cx="8520600" cy="3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8761D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Repositório do gitHub: </a:t>
            </a:r>
            <a:endParaRPr sz="3000">
              <a:solidFill>
                <a:srgbClr val="38761D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https://github.com/akarolinada/soulcode_Estudos/tree/main/SoulCodeAcademy/JAVA/eclipse-workspace/Spring/Projeto%20empresa%20na%20ideia%20da%20prof</a:t>
            </a:r>
            <a:endParaRPr sz="2300">
              <a:solidFill>
                <a:srgbClr val="1527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