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9C"/>
    <a:srgbClr val="F7B267"/>
    <a:srgbClr val="91E5F6"/>
    <a:srgbClr val="A3C4BC"/>
    <a:srgbClr val="133C55"/>
    <a:srgbClr val="32161F"/>
    <a:srgbClr val="0C1B33"/>
    <a:srgbClr val="6610F2"/>
    <a:srgbClr val="5F7367"/>
    <a:srgbClr val="7B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7168-FE41-4E65-8DEE-494559F23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ED5D2-B610-4D71-8EF4-55408F57D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F2D3-6D7F-4CCD-BEB3-0608B575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12BD-083B-4541-9F5A-EA3F99B4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0CEF-11A0-47EF-9425-57033038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0C7E-EAD2-423C-9FDB-17773B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80DC3-C0A8-445E-A515-86CA4A4B3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34F6-F044-439D-9D55-C29F82F9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C76B-2073-4943-94F7-621038FE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CBD2-E668-4157-B8FE-6D37065E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0060E-E984-484B-9BE3-13B21F4D0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3AB0B-9591-4ACC-841E-5616A0CDA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E354-7228-49B6-9302-73149E1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0E1C-2726-42F8-97F0-D3F94247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0968-88B8-4D72-84C0-30B5B44E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6AB-08B3-4ECF-B34E-434863FB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56EE-7138-49DB-8900-11094074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E6E5-ECD4-4035-9DA9-A3413FB3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ECBD-1032-495B-BE04-8D3A321F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29FEA-B035-4824-A52A-1E77A12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C4B9-82BB-43AE-9952-84233010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B2D3-0FB2-4F7D-B55B-D7EAAFE1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69A0-B2BF-49FB-A5E0-EC6A3E6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EF47-4A77-4C31-9E84-B41A82F4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98D-4EA3-4D44-984A-DFB56F21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E9A-8BA1-4489-9273-96FF45FC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0666-76F5-43EB-B447-45D99AB54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8EF96-DD74-417F-B43E-095EFC38C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D96D-77B0-4A36-A5F8-17A742D7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B3790-E0CD-4A46-9BE7-5CACBCC2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D571F-8CFB-43E0-B14C-FE649155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9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C15A-25EE-491D-BD56-B821A92A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A9633-DBE2-4101-9009-C0C32F15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4A5B6-0D9F-4068-9B4B-D9693BFE2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08E4D-3B5F-4689-965F-AA808398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9ED2B-61AE-4EB1-B81E-4F1EC3E93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7FAD7-4277-4017-BDD6-D2F9A392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62458-9E21-4427-BB8C-E98E6616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60D40-4D89-48E4-B5E0-A0B28990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FC6B-8C71-4732-8579-70FFF1DB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454C8-0044-4973-B113-A5022EA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E2D16-0E81-4DD7-A87A-CD016622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B882-AF5A-43DA-A91E-9951926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BCB1-D09F-4E52-BD02-4D15EE74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59633-EABF-4BFF-90FF-753C5EB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1FC3-871A-4EEA-BD82-A5F33F57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1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3BB6-28E4-419F-A068-026DA7AD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55C9-F03B-42E9-90F6-FC7D01D4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920BD-F21C-4F15-B0D9-F9A8629A1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9EFA-76B2-4C63-9DC9-989A849A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4F7D3-2D3C-4085-8571-BDFEFD76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79F78-9C20-42FF-9ED4-D01A6050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7D-8595-4040-8799-EE41E82B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38ECF-FD6E-4EE8-95C9-F4B0B9C5F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3025E-D14C-4F5B-892F-959B4575E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E1785-FBBD-4BBE-9371-C577DA4E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E5A1C-850C-4A1B-838B-D0577EA7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2C918-DF96-4088-A1DD-FC94AF70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EBC98-1FED-4E24-B391-B25E67F9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55BF-1E05-4BE3-AFC3-41E08424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F488-BD1B-432C-991A-9CFA48DB6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3ECC-62E9-424C-89C4-B27246B69F3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3738-C5D0-4B05-B765-EFE8F7E27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B41D-36BB-4F6C-B43C-385E3CF0C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10C2-B513-4B6F-AA17-6B6769B9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C3CC35-5D07-4A9A-89B9-9C7030BEDCAB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6" name="Picture 5" descr="A picture containing water, food, sign, beach&#10;&#10;Description automatically generated">
              <a:extLst>
                <a:ext uri="{FF2B5EF4-FFF2-40B4-BE49-F238E27FC236}">
                  <a16:creationId xmlns:a16="http://schemas.microsoft.com/office/drawing/2014/main" id="{53837F78-7F4A-4EAA-85A8-860F417A3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8DA5B6-CC37-4944-B46A-5F2BAF005AAE}"/>
                </a:ext>
              </a:extLst>
            </p:cNvPr>
            <p:cNvSpPr/>
            <p:nvPr/>
          </p:nvSpPr>
          <p:spPr>
            <a:xfrm>
              <a:off x="2765600" y="1543868"/>
              <a:ext cx="6660799" cy="37702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3900" b="1" cap="none" spc="0" dirty="0">
                  <a:ln w="10160">
                    <a:noFill/>
                    <a:prstDash val="solid"/>
                  </a:ln>
                  <a:solidFill>
                    <a:srgbClr val="6610F2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Source Sans Pro" panose="020B0503030403020204" pitchFamily="34" charset="0"/>
                  <a:ea typeface="Source Sans Pro" panose="020B0503030403020204" pitchFamily="34" charset="0"/>
                </a:rPr>
                <a:t>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11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EF3E27-07BD-49F1-9331-E722536DA39A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5" name="Picture 4" descr="A sunset in the background&#10;&#10;Description automatically generated">
              <a:extLst>
                <a:ext uri="{FF2B5EF4-FFF2-40B4-BE49-F238E27FC236}">
                  <a16:creationId xmlns:a16="http://schemas.microsoft.com/office/drawing/2014/main" id="{B433BB5B-2647-4E57-8900-325FD573A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81D7A4-03FF-4B5E-A468-682BF188803A}"/>
                </a:ext>
              </a:extLst>
            </p:cNvPr>
            <p:cNvSpPr/>
            <p:nvPr/>
          </p:nvSpPr>
          <p:spPr>
            <a:xfrm>
              <a:off x="2765601" y="2321004"/>
              <a:ext cx="6660798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10160">
                    <a:noFill/>
                    <a:prstDash val="solid"/>
                  </a:ln>
                  <a:solidFill>
                    <a:srgbClr val="91E5F6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Source Sans Pro" panose="020B0503030403020204" pitchFamily="34" charset="0"/>
                  <a:ea typeface="Source Sans Pro" panose="020B0503030403020204" pitchFamily="34" charset="0"/>
                </a:rPr>
                <a:t>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3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1772D7-DB2F-41DB-B398-371586284A4C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5" name="Picture 4" descr="A picture containing large, room, flying, bed&#10;&#10;Description automatically generated">
              <a:extLst>
                <a:ext uri="{FF2B5EF4-FFF2-40B4-BE49-F238E27FC236}">
                  <a16:creationId xmlns:a16="http://schemas.microsoft.com/office/drawing/2014/main" id="{497B78BB-A751-4256-B64C-04234DFF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3E193B-488F-4D3E-85F4-341D436B126F}"/>
                </a:ext>
              </a:extLst>
            </p:cNvPr>
            <p:cNvSpPr/>
            <p:nvPr/>
          </p:nvSpPr>
          <p:spPr>
            <a:xfrm>
              <a:off x="2765601" y="2321004"/>
              <a:ext cx="6660798" cy="2215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>
                  <a:ln w="10160">
                    <a:noFill/>
                    <a:prstDash val="solid"/>
                  </a:ln>
                  <a:solidFill>
                    <a:srgbClr val="FCDE9C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Source Sans Pro" panose="020B0503030403020204" pitchFamily="34" charset="0"/>
                  <a:ea typeface="Source Sans Pro" panose="020B0503030403020204" pitchFamily="34" charset="0"/>
                </a:rPr>
                <a:t>-2018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75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Karri</dc:creator>
  <cp:lastModifiedBy>Akash Karri</cp:lastModifiedBy>
  <cp:revision>5</cp:revision>
  <dcterms:created xsi:type="dcterms:W3CDTF">2020-07-23T05:04:32Z</dcterms:created>
  <dcterms:modified xsi:type="dcterms:W3CDTF">2020-07-23T18:20:04Z</dcterms:modified>
</cp:coreProperties>
</file>