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2" r:id="rId4"/>
    <p:sldId id="264" r:id="rId5"/>
    <p:sldId id="271" r:id="rId6"/>
    <p:sldId id="272" r:id="rId7"/>
    <p:sldId id="283" r:id="rId8"/>
    <p:sldId id="275" r:id="rId9"/>
    <p:sldId id="285" r:id="rId10"/>
    <p:sldId id="273" r:id="rId11"/>
    <p:sldId id="278" r:id="rId12"/>
    <p:sldId id="281" r:id="rId13"/>
    <p:sldId id="279" r:id="rId14"/>
    <p:sldId id="274" r:id="rId15"/>
    <p:sldId id="284" r:id="rId16"/>
    <p:sldId id="286" r:id="rId17"/>
    <p:sldId id="277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B20198D-1C82-4CB9-8EB9-203368121271}">
  <a:tblStyle styleId="{6B20198D-1C82-4CB9-8EB9-20336812127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87" autoAdjust="0"/>
  </p:normalViewPr>
  <p:slideViewPr>
    <p:cSldViewPr snapToGrid="0" snapToObjects="1">
      <p:cViewPr varScale="1">
        <p:scale>
          <a:sx n="103" d="100"/>
          <a:sy n="103" d="100"/>
        </p:scale>
        <p:origin x="-11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3053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gif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de" sz="1000">
              <a:solidFill>
                <a:schemeClr val="dk2"/>
              </a:solidFill>
            </a:endParaRPr>
          </a:p>
        </p:txBody>
      </p:sp>
      <p:pic>
        <p:nvPicPr>
          <p:cNvPr id="10" name="Shape 10" descr="logo_01.gif"/>
          <p:cNvPicPr preferRelativeResize="0"/>
          <p:nvPr/>
        </p:nvPicPr>
        <p:blipFill rotWithShape="1">
          <a:blip r:embed="rId12">
            <a:alphaModFix/>
          </a:blip>
          <a:srcRect l="55490"/>
          <a:stretch/>
        </p:blipFill>
        <p:spPr>
          <a:xfrm>
            <a:off x="8102949" y="15997"/>
            <a:ext cx="484573" cy="3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26" y="34582"/>
            <a:ext cx="486697" cy="30353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Montserrat Regular"/>
          <a:ea typeface="Arial"/>
          <a:cs typeface="Montserrat Regular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Open Sans Regular"/>
          <a:ea typeface="Arial"/>
          <a:cs typeface="Open Sans Regular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179300"/>
            <a:ext cx="5719200" cy="15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" sz="3600" dirty="0" smtClean="0">
                <a:latin typeface="Montserrat"/>
                <a:ea typeface="Montserrat"/>
                <a:cs typeface="Montserrat"/>
                <a:sym typeface="Montserrat"/>
              </a:rPr>
              <a:t>BLOG</a:t>
            </a:r>
            <a:endParaRPr lang="de"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699" y="3184675"/>
            <a:ext cx="4438201" cy="16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Akarsh </a:t>
            </a: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Seggemu</a:t>
            </a:r>
          </a:p>
          <a:p>
            <a:pPr algn="l">
              <a:lnSpc>
                <a:spcPct val="115000"/>
              </a:lnSpc>
            </a:pP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Budankailu Sameer Kumar Subudhi </a:t>
            </a:r>
            <a:b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 sz="1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Sonali Bhatnagar</a:t>
            </a: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18700" y="1889262"/>
            <a:ext cx="4331100" cy="4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1949407"/>
            <a:ext cx="4438200" cy="9701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NOSQL Databases (0423 L 777), 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SoSe </a:t>
            </a: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 dirty="0" smtClean="0">
                <a:latin typeface="Open Sans"/>
                <a:ea typeface="Open Sans"/>
                <a:cs typeface="Open Sans"/>
                <a:sym typeface="Open Sans"/>
              </a:rPr>
              <a:t>10.07.2017</a:t>
            </a:r>
            <a:r>
              <a:rPr lang="de" dirty="0">
                <a:latin typeface="Open Sans"/>
                <a:ea typeface="Open Sans"/>
                <a:cs typeface="Open Sans"/>
                <a:sym typeface="Open Sans"/>
              </a:rPr>
              <a:t>, Berlin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5805" y="744251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home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5805" y="3364346"/>
            <a:ext cx="30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here of the create blog post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Redis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10</a:t>
            </a:fld>
            <a:endParaRPr lang="de"/>
          </a:p>
        </p:txBody>
      </p:sp>
      <p:sp>
        <p:nvSpPr>
          <p:cNvPr id="5" name="Rounded Rectangle 4"/>
          <p:cNvSpPr/>
          <p:nvPr/>
        </p:nvSpPr>
        <p:spPr>
          <a:xfrm>
            <a:off x="580885" y="1294928"/>
            <a:ext cx="3204327" cy="14595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Stores Blog Data: Blog Title,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Category,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Blog Content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6570" y="3114027"/>
            <a:ext cx="3148642" cy="14595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Data is key-value pair with Key as </a:t>
            </a:r>
            <a:r>
              <a:rPr lang="en-US" b="1" dirty="0" smtClean="0">
                <a:latin typeface="Open Sans Regular"/>
                <a:cs typeface="Open Sans Regular"/>
              </a:rPr>
              <a:t>Id</a:t>
            </a:r>
            <a:r>
              <a:rPr lang="en-US" dirty="0" smtClean="0">
                <a:latin typeface="Open Sans Regular"/>
                <a:cs typeface="Open Sans Regular"/>
              </a:rPr>
              <a:t> and Value as </a:t>
            </a:r>
            <a:r>
              <a:rPr lang="en-US" b="1" dirty="0" smtClean="0">
                <a:latin typeface="Open Sans Regular"/>
                <a:cs typeface="Open Sans Regular"/>
              </a:rPr>
              <a:t>Blog Data</a:t>
            </a:r>
          </a:p>
        </p:txBody>
      </p:sp>
      <p:pic>
        <p:nvPicPr>
          <p:cNvPr id="7" name="Picture 6" descr="1200px-Redis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25" y="2113764"/>
            <a:ext cx="3834532" cy="12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82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11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521320" y="1982664"/>
            <a:ext cx="2576146" cy="18727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What if we wish to store more fields like Category, Username?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57" y="1283676"/>
            <a:ext cx="2497620" cy="18236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Data can only be stored as key value pairs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(Blog Title, Content)</a:t>
            </a:r>
          </a:p>
        </p:txBody>
      </p:sp>
      <p:sp>
        <p:nvSpPr>
          <p:cNvPr id="7" name="Teardrop 6"/>
          <p:cNvSpPr/>
          <p:nvPr/>
        </p:nvSpPr>
        <p:spPr>
          <a:xfrm>
            <a:off x="6268915" y="3244362"/>
            <a:ext cx="1925516" cy="1418854"/>
          </a:xfrm>
          <a:prstGeom prst="teardro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Solution : Store data in an array</a:t>
            </a:r>
          </a:p>
        </p:txBody>
      </p:sp>
    </p:spTree>
    <p:extLst>
      <p:ext uri="{BB962C8B-B14F-4D97-AF65-F5344CB8AC3E}">
        <p14:creationId xmlns:p14="http://schemas.microsoft.com/office/powerpoint/2010/main" val="5913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Redis : Problems Encountered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557" y="1246816"/>
            <a:ext cx="8520600" cy="3416400"/>
          </a:xfrm>
        </p:spPr>
        <p:txBody>
          <a:bodyPr/>
          <a:lstStyle/>
          <a:p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12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3205717" y="1914381"/>
            <a:ext cx="2719303" cy="220411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Open issue in </a:t>
            </a:r>
            <a:r>
              <a:rPr lang="en-US" dirty="0" err="1" smtClean="0">
                <a:latin typeface="Open Sans Regular"/>
                <a:cs typeface="Open Sans Regular"/>
              </a:rPr>
              <a:t>Redis</a:t>
            </a:r>
            <a:r>
              <a:rPr lang="en-US" dirty="0" smtClean="0">
                <a:latin typeface="Open Sans Regular"/>
                <a:cs typeface="Open Sans Regular"/>
              </a:rPr>
              <a:t> where first time array returns a blank value 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57" y="1283676"/>
            <a:ext cx="2544874" cy="17250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Unable to show latest blogs on screen when opens application first time</a:t>
            </a:r>
          </a:p>
        </p:txBody>
      </p:sp>
      <p:sp>
        <p:nvSpPr>
          <p:cNvPr id="7" name="Teardrop 6"/>
          <p:cNvSpPr/>
          <p:nvPr/>
        </p:nvSpPr>
        <p:spPr>
          <a:xfrm>
            <a:off x="5925020" y="2850762"/>
            <a:ext cx="2547437" cy="1812454"/>
          </a:xfrm>
          <a:prstGeom prst="teardro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Temporary Solution: Added an extra reload on main page </a:t>
            </a:r>
          </a:p>
        </p:txBody>
      </p:sp>
    </p:spTree>
    <p:extLst>
      <p:ext uri="{BB962C8B-B14F-4D97-AF65-F5344CB8AC3E}">
        <p14:creationId xmlns:p14="http://schemas.microsoft.com/office/powerpoint/2010/main" val="59138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13</a:t>
            </a:fld>
            <a:endParaRPr lang="de"/>
          </a:p>
        </p:txBody>
      </p:sp>
      <p:sp>
        <p:nvSpPr>
          <p:cNvPr id="5" name="Oval 4"/>
          <p:cNvSpPr/>
          <p:nvPr/>
        </p:nvSpPr>
        <p:spPr>
          <a:xfrm>
            <a:off x="2330311" y="3043849"/>
            <a:ext cx="3883848" cy="161936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Future advancements in application can add more complex data types like list, sets etc 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1700" y="1421421"/>
            <a:ext cx="3230391" cy="132835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Fast retrieval of blog data as compared to Mongo</a:t>
            </a:r>
            <a:endParaRPr lang="en-US" dirty="0">
              <a:latin typeface="Open Sans Regular"/>
              <a:cs typeface="Open Sans Regular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40115" y="1421421"/>
            <a:ext cx="3232342" cy="14976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Open Sans Regular"/>
                <a:cs typeface="Open Sans Regular"/>
              </a:rPr>
              <a:t>Supporting wide variety of data types </a:t>
            </a:r>
            <a:endParaRPr lang="en-US" dirty="0">
              <a:latin typeface="Open Sans Regular"/>
              <a:cs typeface="Open Sans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RethinkDB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14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Session storage</a:t>
            </a:r>
            <a:endParaRPr lang="en-GB" dirty="0"/>
          </a:p>
        </p:txBody>
      </p:sp>
      <p:pic>
        <p:nvPicPr>
          <p:cNvPr id="4" name="Picture 3" descr="rethinkd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41" y="2019231"/>
            <a:ext cx="4366983" cy="13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</a:t>
            </a: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Thinky (ORM)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13293" cy="3416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15</a:t>
            </a:fld>
            <a:endParaRPr lang="de"/>
          </a:p>
        </p:txBody>
      </p:sp>
      <p:pic>
        <p:nvPicPr>
          <p:cNvPr id="5" name="Picture 4" descr="thinky-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29" y="1549040"/>
            <a:ext cx="3575607" cy="22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2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ntserrat"/>
                <a:cs typeface="Montserrat"/>
              </a:rPr>
              <a:t>Literature</a:t>
            </a:r>
            <a:endParaRPr lang="en-GB" dirty="0">
              <a:latin typeface="Montserrat"/>
              <a:cs typeface="Montserra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16</a:t>
            </a:fld>
            <a:endParaRPr lang="de"/>
          </a:p>
        </p:txBody>
      </p:sp>
      <p:pic>
        <p:nvPicPr>
          <p:cNvPr id="5" name="Picture 4" descr="41pINoeZygL._SX404_BO1,204,203,20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57744"/>
            <a:ext cx="1451444" cy="1787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241" y="3079567"/>
            <a:ext cx="145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TUB - Library</a:t>
            </a:r>
            <a:br>
              <a:rPr lang="de-DE" dirty="0" smtClean="0"/>
            </a:br>
            <a:r>
              <a:rPr lang="de-DE" dirty="0" smtClean="0"/>
              <a:t>ST 250 J35 </a:t>
            </a:r>
            <a:r>
              <a:rPr lang="de-DE" dirty="0"/>
              <a:t>316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26802" y="388374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HTW - Library</a:t>
            </a:r>
            <a:br>
              <a:rPr lang="en-US" dirty="0" smtClean="0"/>
            </a:br>
            <a:r>
              <a:rPr lang="en-US" dirty="0" smtClean="0"/>
              <a:t>ST </a:t>
            </a:r>
            <a:r>
              <a:rPr lang="en-US" dirty="0"/>
              <a:t>270 S124</a:t>
            </a:r>
            <a:endParaRPr lang="en-GB" dirty="0"/>
          </a:p>
        </p:txBody>
      </p:sp>
      <p:pic>
        <p:nvPicPr>
          <p:cNvPr id="8" name="Picture 7" descr="nosq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26" y="2083921"/>
            <a:ext cx="1377356" cy="1798827"/>
          </a:xfrm>
          <a:prstGeom prst="rect">
            <a:avLst/>
          </a:prstGeom>
        </p:spPr>
      </p:pic>
      <p:pic>
        <p:nvPicPr>
          <p:cNvPr id="9" name="Picture 8" descr="01-sitepoint-mean-stack-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0" y="1257744"/>
            <a:ext cx="1355088" cy="17876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0080" y="3079567"/>
            <a:ext cx="182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HUB - Library</a:t>
            </a:r>
          </a:p>
          <a:p>
            <a:r>
              <a:rPr lang="de-DE" dirty="0" smtClean="0"/>
              <a:t>ST </a:t>
            </a:r>
            <a:r>
              <a:rPr lang="de-DE" dirty="0"/>
              <a:t>250 J35 B845</a:t>
            </a:r>
            <a:endParaRPr lang="en-GB" dirty="0"/>
          </a:p>
        </p:txBody>
      </p:sp>
      <p:pic>
        <p:nvPicPr>
          <p:cNvPr id="12" name="Picture 11" descr="lr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12" y="2083921"/>
            <a:ext cx="1427710" cy="17874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0512" y="3937274"/>
            <a:ext cx="142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HUB </a:t>
            </a:r>
            <a:r>
              <a:rPr lang="mr-IN" dirty="0" smtClean="0"/>
              <a:t>–</a:t>
            </a:r>
            <a:r>
              <a:rPr lang="en-GB" dirty="0" smtClean="0"/>
              <a:t> Library</a:t>
            </a:r>
          </a:p>
          <a:p>
            <a:r>
              <a:rPr lang="is-IS" dirty="0"/>
              <a:t>ST 270 F785</a:t>
            </a:r>
            <a:endParaRPr lang="en-GB" dirty="0"/>
          </a:p>
        </p:txBody>
      </p:sp>
      <p:pic>
        <p:nvPicPr>
          <p:cNvPr id="14" name="Picture 13" descr="5161ySEofLL._SX415_BO1,204,203,200_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58" y="1257744"/>
            <a:ext cx="1490769" cy="17874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1501" y="33416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TUB </a:t>
            </a:r>
            <a:r>
              <a:rPr lang="mr-IN" dirty="0" smtClean="0"/>
              <a:t>–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ST 270 243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7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ntserrat"/>
                <a:cs typeface="Montserrat"/>
              </a:rPr>
              <a:t>Live demo</a:t>
            </a:r>
            <a:endParaRPr lang="en-GB" dirty="0">
              <a:latin typeface="Montserrat"/>
              <a:cs typeface="Montserra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17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93040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363507" y="1030503"/>
            <a:ext cx="241117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Q &amp; A ?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18</a:t>
            </a:fld>
            <a:endParaRPr lang="de"/>
          </a:p>
        </p:txBody>
      </p:sp>
      <p:sp>
        <p:nvSpPr>
          <p:cNvPr id="4" name="Shape 58"/>
          <p:cNvSpPr/>
          <p:nvPr/>
        </p:nvSpPr>
        <p:spPr>
          <a:xfrm>
            <a:off x="1999427" y="2428279"/>
            <a:ext cx="4331100" cy="4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91898" y="3176813"/>
            <a:ext cx="37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latin typeface="Montserrat"/>
                <a:cs typeface="Montserrat"/>
              </a:rPr>
              <a:t>Thank you</a:t>
            </a:r>
            <a:r>
              <a:rPr lang="en-GB" sz="1800" dirty="0">
                <a:latin typeface="Montserrat"/>
                <a:cs typeface="Montserrat"/>
              </a:rPr>
              <a:t> </a:t>
            </a:r>
            <a:r>
              <a:rPr lang="en-GB" sz="1800" dirty="0" smtClean="0">
                <a:latin typeface="Montserrat"/>
                <a:cs typeface="Montserrat"/>
              </a:rPr>
              <a:t> | </a:t>
            </a:r>
            <a:r>
              <a:rPr lang="en-GB" sz="1800" dirty="0" err="1" smtClean="0">
                <a:latin typeface="Montserrat"/>
                <a:cs typeface="Montserrat"/>
              </a:rPr>
              <a:t>Danke</a:t>
            </a:r>
            <a:r>
              <a:rPr lang="en-GB" sz="1800" dirty="0" smtClean="0">
                <a:latin typeface="Montserrat"/>
                <a:cs typeface="Montserrat"/>
              </a:rPr>
              <a:t> </a:t>
            </a:r>
            <a:r>
              <a:rPr lang="en-GB" sz="1800" dirty="0" err="1" smtClean="0">
                <a:latin typeface="Montserrat"/>
                <a:cs typeface="Montserrat"/>
              </a:rPr>
              <a:t>schön</a:t>
            </a:r>
            <a:r>
              <a:rPr lang="en-GB" sz="1800" dirty="0" smtClean="0">
                <a:latin typeface="Montserrat"/>
                <a:cs typeface="Montserrat"/>
              </a:rPr>
              <a:t>  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7945" y="3176813"/>
            <a:ext cx="140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latin typeface="Telugu Sangam MN"/>
                <a:cs typeface="Telugu Sangam MN"/>
              </a:rPr>
              <a:t>ధన్యవాదాలు</a:t>
            </a:r>
            <a:endParaRPr lang="en-GB" sz="1800" dirty="0">
              <a:latin typeface="Telugu Sangam MN"/>
              <a:cs typeface="Telugu Sangam M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>
                <a:spcBef>
                  <a:spcPts val="0"/>
                </a:spcBef>
                <a:buNone/>
              </a:pPr>
              <a:t>2</a:t>
            </a:fld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30732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97A7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dirty="0"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dirty="0" smtClean="0"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lang="de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72679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dirty="0"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dirty="0" smtClean="0">
                <a:latin typeface="Open Sans"/>
                <a:ea typeface="Open Sans"/>
                <a:cs typeface="Open Sans"/>
                <a:sym typeface="Open Sans"/>
              </a:rPr>
              <a:t>Live demo</a:t>
            </a:r>
            <a:endParaRPr lang="de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82430" y="1755200"/>
            <a:ext cx="2988900" cy="17667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1800" dirty="0"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1800" dirty="0" smtClean="0">
                <a:latin typeface="Open Sans"/>
                <a:ea typeface="Open Sans"/>
                <a:cs typeface="Open Sans"/>
                <a:sym typeface="Open Sans"/>
              </a:rPr>
              <a:t>Plan</a:t>
            </a:r>
            <a:endParaRPr lang="de"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3</a:t>
            </a:fld>
            <a:endParaRPr lang="de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13285"/>
              </p:ext>
            </p:extLst>
          </p:nvPr>
        </p:nvGraphicFramePr>
        <p:xfrm>
          <a:off x="311698" y="1183761"/>
          <a:ext cx="6773996" cy="3588274"/>
        </p:xfrm>
        <a:graphic>
          <a:graphicData uri="http://schemas.openxmlformats.org/drawingml/2006/table">
            <a:tbl>
              <a:tblPr firstRow="1" bandRow="1">
                <a:tableStyleId>{6B20198D-1C82-4CB9-8EB9-203368121271}</a:tableStyleId>
              </a:tblPr>
              <a:tblGrid>
                <a:gridCol w="3386998"/>
                <a:gridCol w="3386998"/>
              </a:tblGrid>
              <a:tr h="64039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no. </a:t>
                      </a:r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r>
                        <a:rPr lang="en-US" dirty="0" smtClean="0"/>
                        <a:t>Kick-off meeting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1 </a:t>
                      </a:r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1, 2</a:t>
                      </a:r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 </a:t>
                      </a:r>
                      <a:endParaRPr lang="en-GB" dirty="0"/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r>
                        <a:rPr lang="en-US" dirty="0" smtClean="0"/>
                        <a:t>Pitch presentation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2 </a:t>
                      </a:r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Reviews of initial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 </a:t>
                      </a:r>
                      <a:endParaRPr lang="en-GB" dirty="0"/>
                    </a:p>
                  </a:txBody>
                  <a:tcPr/>
                </a:tc>
              </a:tr>
              <a:tr h="398509">
                <a:tc>
                  <a:txBody>
                    <a:bodyPr/>
                    <a:lstStyle/>
                    <a:p>
                      <a:r>
                        <a:rPr lang="en-US" dirty="0" smtClean="0"/>
                        <a:t>Final Implementation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4,5 </a:t>
                      </a:r>
                    </a:p>
                  </a:txBody>
                  <a:tcPr/>
                </a:tc>
              </a:tr>
              <a:tr h="556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presentation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6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miley Face 16"/>
          <p:cNvSpPr/>
          <p:nvPr/>
        </p:nvSpPr>
        <p:spPr>
          <a:xfrm>
            <a:off x="5106583" y="1888086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5104587" y="2279978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/>
          <p:cNvSpPr/>
          <p:nvPr/>
        </p:nvSpPr>
        <p:spPr>
          <a:xfrm>
            <a:off x="5106583" y="2665469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/>
          <p:cNvSpPr/>
          <p:nvPr/>
        </p:nvSpPr>
        <p:spPr>
          <a:xfrm>
            <a:off x="5106583" y="4301320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/>
          <p:cNvSpPr/>
          <p:nvPr/>
        </p:nvSpPr>
        <p:spPr>
          <a:xfrm>
            <a:off x="5104587" y="3862126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/>
          <p:cNvSpPr/>
          <p:nvPr/>
        </p:nvSpPr>
        <p:spPr>
          <a:xfrm>
            <a:off x="5104587" y="3471064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/>
          <p:cNvSpPr/>
          <p:nvPr/>
        </p:nvSpPr>
        <p:spPr>
          <a:xfrm>
            <a:off x="5097438" y="3076453"/>
            <a:ext cx="256244" cy="278478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33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Application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4</a:t>
            </a:fld>
            <a:endParaRPr lang="de"/>
          </a:p>
        </p:txBody>
      </p:sp>
      <p:pic>
        <p:nvPicPr>
          <p:cNvPr id="2" name="Picture 1" descr="archite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28" y="841006"/>
            <a:ext cx="4698053" cy="4115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Databases: Architecture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5</a:t>
            </a:fld>
            <a:endParaRPr lang="de"/>
          </a:p>
        </p:txBody>
      </p:sp>
      <p:pic>
        <p:nvPicPr>
          <p:cNvPr id="7" name="Picture 6" descr="Database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35" y="1114211"/>
            <a:ext cx="5682735" cy="38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NOSQL Databses: MongoDB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6</a:t>
            </a:fld>
            <a:endParaRPr lang="de"/>
          </a:p>
        </p:txBody>
      </p:sp>
      <p:pic>
        <p:nvPicPr>
          <p:cNvPr id="4" name="Picture 3" descr="MongoD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77" y="2015560"/>
            <a:ext cx="4310328" cy="11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</a:t>
            </a: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Mongoose (ORM)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13293" cy="34164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 smtClean="0"/>
              <a:pPr lvl="0">
                <a:spcBef>
                  <a:spcPts val="0"/>
                </a:spcBef>
                <a:buNone/>
              </a:pPr>
              <a:t>7</a:t>
            </a:fld>
            <a:endParaRPr lang="de"/>
          </a:p>
        </p:txBody>
      </p:sp>
      <p:pic>
        <p:nvPicPr>
          <p:cNvPr id="5" name="Picture 4" descr="Screen Shot 2017-07-09 at 22.48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73" y="2078745"/>
            <a:ext cx="3915727" cy="12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</a:t>
            </a:r>
            <a:r>
              <a:rPr lang="de" dirty="0" smtClean="0">
                <a:latin typeface="Montserrat"/>
                <a:ea typeface="Montserrat"/>
                <a:cs typeface="Montserrat"/>
                <a:sym typeface="Montserrat"/>
              </a:rPr>
              <a:t>moneo (plugin/middleware)</a:t>
            </a:r>
            <a:endParaRPr lang="d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8</a:t>
            </a:fld>
            <a:endParaRPr lang="de"/>
          </a:p>
        </p:txBody>
      </p:sp>
      <p:pic>
        <p:nvPicPr>
          <p:cNvPr id="5" name="Picture 4" descr="Screen Shot 2017-07-09 at 22.4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3" y="1930775"/>
            <a:ext cx="1889410" cy="6089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2134" y="1929856"/>
            <a:ext cx="315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Open Sans Regular"/>
                <a:cs typeface="Open Sans Regular"/>
              </a:rPr>
              <a:t>+    </a:t>
            </a:r>
            <a:r>
              <a:rPr lang="en-GB" sz="2800" dirty="0" err="1" smtClean="0">
                <a:latin typeface="Open Sans Regular"/>
                <a:cs typeface="Open Sans Regular"/>
              </a:rPr>
              <a:t>moneo</a:t>
            </a:r>
            <a:r>
              <a:rPr lang="en-GB" sz="2800" dirty="0" smtClean="0">
                <a:latin typeface="Open Sans Regular"/>
                <a:cs typeface="Open Sans Regular"/>
              </a:rPr>
              <a:t>    = </a:t>
            </a:r>
            <a:endParaRPr lang="en-GB" sz="2800" dirty="0">
              <a:latin typeface="Open Sans Regular"/>
              <a:cs typeface="Open Sans Regular"/>
            </a:endParaRPr>
          </a:p>
        </p:txBody>
      </p:sp>
      <p:pic>
        <p:nvPicPr>
          <p:cNvPr id="8" name="Picture 7" descr="neo4j_logo-facebook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7093" b="16896"/>
          <a:stretch/>
        </p:blipFill>
        <p:spPr>
          <a:xfrm>
            <a:off x="5730445" y="1750979"/>
            <a:ext cx="2275766" cy="924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892" y="2675397"/>
            <a:ext cx="4267552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latin typeface="Open Sans Regular"/>
                <a:cs typeface="Open Sans Regular"/>
              </a:rPr>
              <a:t>Schema</a:t>
            </a:r>
          </a:p>
          <a:p>
            <a:pPr marL="714375" lvl="5" indent="-269875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latin typeface="Open Sans Regular"/>
                <a:cs typeface="Open Sans Regular"/>
              </a:rPr>
              <a:t>Add </a:t>
            </a:r>
            <a:r>
              <a:rPr lang="en-GB" sz="1600" dirty="0" err="1" smtClean="0">
                <a:latin typeface="Open Sans Light"/>
                <a:cs typeface="Open Sans Light"/>
              </a:rPr>
              <a:t>nodeProperty</a:t>
            </a:r>
            <a:r>
              <a:rPr lang="en-GB" sz="1600" dirty="0">
                <a:latin typeface="Open Sans Light"/>
                <a:cs typeface="Open Sans Light"/>
              </a:rPr>
              <a:t>: </a:t>
            </a:r>
            <a:r>
              <a:rPr lang="en-GB" sz="1600" dirty="0" smtClean="0">
                <a:latin typeface="Open Sans Light"/>
                <a:cs typeface="Open Sans Light"/>
              </a:rPr>
              <a:t>true</a:t>
            </a:r>
          </a:p>
          <a:p>
            <a:pPr marL="714375" lvl="5" indent="-269875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latin typeface="Open Sans Regular"/>
                <a:cs typeface="Open Sans Regular"/>
              </a:rPr>
              <a:t>Add </a:t>
            </a:r>
            <a:r>
              <a:rPr lang="en-GB" sz="1600" dirty="0" err="1" smtClean="0">
                <a:latin typeface="Open Sans Light"/>
                <a:cs typeface="Open Sans Light"/>
              </a:rPr>
              <a:t>Schema.plugin</a:t>
            </a:r>
            <a:r>
              <a:rPr lang="en-GB" sz="1600" dirty="0" smtClean="0">
                <a:latin typeface="Open Sans Light"/>
                <a:cs typeface="Open Sans Light"/>
              </a:rPr>
              <a:t>(</a:t>
            </a:r>
            <a:r>
              <a:rPr lang="en-GB" sz="1600" dirty="0" err="1" smtClean="0">
                <a:latin typeface="Open Sans Light"/>
                <a:cs typeface="Open Sans Light"/>
              </a:rPr>
              <a:t>moneo</a:t>
            </a:r>
            <a:r>
              <a:rPr lang="en-GB" sz="1600" dirty="0" smtClean="0">
                <a:latin typeface="Open Sans Light"/>
                <a:cs typeface="Open Sans Ligh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600" dirty="0" smtClean="0">
                <a:latin typeface="Open Sans Regular"/>
                <a:cs typeface="Open Sans Regular"/>
              </a:rPr>
              <a:t>Data Model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1600" dirty="0">
              <a:latin typeface="Open Sans Regular"/>
              <a:cs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1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" dirty="0">
                <a:latin typeface="Montserrat"/>
                <a:ea typeface="Montserrat"/>
                <a:cs typeface="Montserrat"/>
                <a:sym typeface="Montserrat"/>
              </a:rPr>
              <a:t>NOSQL Databses: Neo4j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pPr lvl="0" rtl="0">
                <a:spcBef>
                  <a:spcPts val="0"/>
                </a:spcBef>
                <a:buNone/>
              </a:pPr>
              <a:t>9</a:t>
            </a:fld>
            <a:endParaRPr lang="de"/>
          </a:p>
        </p:txBody>
      </p:sp>
      <p:sp>
        <p:nvSpPr>
          <p:cNvPr id="3" name="TextBox 2"/>
          <p:cNvSpPr txBox="1"/>
          <p:nvPr/>
        </p:nvSpPr>
        <p:spPr>
          <a:xfrm>
            <a:off x="311700" y="1184492"/>
            <a:ext cx="561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Open Sans Regular"/>
                <a:cs typeface="Open Sans Regular"/>
              </a:rPr>
              <a:t>Recommendation</a:t>
            </a:r>
            <a:endParaRPr lang="en-GB" dirty="0">
              <a:latin typeface="Open Sans Regular"/>
              <a:cs typeface="Open Sans Regular"/>
            </a:endParaRPr>
          </a:p>
        </p:txBody>
      </p:sp>
      <p:pic>
        <p:nvPicPr>
          <p:cNvPr id="2" name="Picture 1" descr="neo4j_logo-facebo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7093" b="16896"/>
          <a:stretch/>
        </p:blipFill>
        <p:spPr>
          <a:xfrm>
            <a:off x="4427802" y="1615340"/>
            <a:ext cx="4219553" cy="17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99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336</Words>
  <Application>Microsoft Macintosh PowerPoint</Application>
  <PresentationFormat>On-screen Show (16:9)</PresentationFormat>
  <Paragraphs>105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simple-light-2</vt:lpstr>
      <vt:lpstr>BLOG</vt:lpstr>
      <vt:lpstr>Agenda</vt:lpstr>
      <vt:lpstr>Plan</vt:lpstr>
      <vt:lpstr>Application Architecture</vt:lpstr>
      <vt:lpstr>Databases: Architecture</vt:lpstr>
      <vt:lpstr>NOSQL Databses: MongoDB</vt:lpstr>
      <vt:lpstr>NOSQL Databses: Mongoose (ORM)</vt:lpstr>
      <vt:lpstr>NOSQL Databses: moneo (plugin/middleware)</vt:lpstr>
      <vt:lpstr>NOSQL Databses: Neo4j</vt:lpstr>
      <vt:lpstr>NOSQL Databses: Redis</vt:lpstr>
      <vt:lpstr>Redis : Problems Encountered</vt:lpstr>
      <vt:lpstr>Redis : Problems Encountered</vt:lpstr>
      <vt:lpstr>Advantages of Using Redis</vt:lpstr>
      <vt:lpstr>NOSQL Databses: RethinkDB</vt:lpstr>
      <vt:lpstr>NOSQL Databses: Thinky (ORM)</vt:lpstr>
      <vt:lpstr>Literature</vt:lpstr>
      <vt:lpstr>Live demo</vt:lpstr>
      <vt:lpstr>Q &amp; A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cp:lastModifiedBy>Akarsh Seggemu</cp:lastModifiedBy>
  <cp:revision>55</cp:revision>
  <dcterms:modified xsi:type="dcterms:W3CDTF">2017-07-09T22:11:41Z</dcterms:modified>
</cp:coreProperties>
</file>