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71" r:id="rId5"/>
    <p:sldId id="272" r:id="rId6"/>
    <p:sldId id="273" r:id="rId7"/>
    <p:sldId id="274" r:id="rId8"/>
    <p:sldId id="275" r:id="rId9"/>
    <p:sldId id="277" r:id="rId10"/>
    <p:sldId id="27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B20198D-1C82-4CB9-8EB9-203368121271}">
  <a:tblStyle styleId="{6B20198D-1C82-4CB9-8EB9-20336812127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11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305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gif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  <a:endParaRPr lang="de" sz="1000">
              <a:solidFill>
                <a:schemeClr val="dk2"/>
              </a:solidFill>
            </a:endParaRPr>
          </a:p>
        </p:txBody>
      </p:sp>
      <p:pic>
        <p:nvPicPr>
          <p:cNvPr id="10" name="Shape 10" descr="logo_01.gif"/>
          <p:cNvPicPr preferRelativeResize="0"/>
          <p:nvPr/>
        </p:nvPicPr>
        <p:blipFill rotWithShape="1">
          <a:blip r:embed="rId12">
            <a:alphaModFix/>
          </a:blip>
          <a:srcRect l="55490"/>
          <a:stretch/>
        </p:blipFill>
        <p:spPr>
          <a:xfrm>
            <a:off x="8102949" y="15997"/>
            <a:ext cx="484573" cy="3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26" y="34582"/>
            <a:ext cx="486697" cy="30353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oost/mongoose" TargetMode="External"/><Relationship Id="rId4" Type="http://schemas.openxmlformats.org/officeDocument/2006/relationships/hyperlink" Target="http://www.mongodb.org/" TargetMode="External"/><Relationship Id="rId5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179300"/>
            <a:ext cx="5719200" cy="15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" sz="3600" dirty="0" smtClean="0">
                <a:latin typeface="Montserrat"/>
                <a:ea typeface="Montserrat"/>
                <a:cs typeface="Montserrat"/>
                <a:sym typeface="Montserrat"/>
              </a:rPr>
              <a:t>BLOG</a:t>
            </a:r>
            <a:endParaRPr lang="de"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699" y="3184675"/>
            <a:ext cx="4438201" cy="16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Akarsh </a:t>
            </a: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Seggemu</a:t>
            </a:r>
          </a:p>
          <a:p>
            <a:pPr algn="l">
              <a:lnSpc>
                <a:spcPct val="115000"/>
              </a:lnSpc>
            </a:pP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Budankailu Sameer Kumar Subudhi </a:t>
            </a:r>
            <a:b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Sonali Bhatnagar</a:t>
            </a: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18700" y="1889262"/>
            <a:ext cx="4331100" cy="4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2087925"/>
            <a:ext cx="4438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NOSQL, 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SoSe 17			          </a:t>
            </a: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.07.2017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, Berlin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805" y="744251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home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5805" y="3364346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create blog post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10</a:t>
            </a:fld>
            <a:endParaRPr lang="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2</a:t>
            </a:fld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30732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72679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Live demo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824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3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283202"/>
            <a:ext cx="153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Description to do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00852" y="1401651"/>
            <a:ext cx="417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goes architecture diagram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Databases: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4</a:t>
            </a:fld>
            <a:endParaRPr lang="de"/>
          </a:p>
        </p:txBody>
      </p:sp>
      <p:pic>
        <p:nvPicPr>
          <p:cNvPr id="7" name="Picture 6" descr="Database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5" y="1114211"/>
            <a:ext cx="5682735" cy="3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NOSQL Databses: MongoDB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5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hlinkClick r:id="rId3"/>
              </a:rPr>
              <a:t>Mongoose</a:t>
            </a:r>
          </a:p>
          <a:p>
            <a:pPr marL="539750" lvl="1" indent="-1778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Elegant </a:t>
            </a:r>
            <a:r>
              <a:rPr lang="en-US" dirty="0" smtClean="0">
                <a:hlinkClick r:id="rId4"/>
              </a:rPr>
              <a:t>MongoDB</a:t>
            </a:r>
            <a:r>
              <a:rPr lang="en-US" dirty="0" smtClean="0"/>
              <a:t> object modeling for </a:t>
            </a:r>
            <a:r>
              <a:rPr lang="en-US" dirty="0" smtClean="0">
                <a:hlinkClick r:id="rId5"/>
              </a:rPr>
              <a:t>Node.js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Redis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5913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RethinkDB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7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Session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Neo4j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8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Recommendation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930402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Macintosh PowerPoint</Application>
  <PresentationFormat>On-screen Show (16:9)</PresentationFormat>
  <Paragraphs>36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Montserrat</vt:lpstr>
      <vt:lpstr>Open Sans</vt:lpstr>
      <vt:lpstr>simple-light-2</vt:lpstr>
      <vt:lpstr>BLOG</vt:lpstr>
      <vt:lpstr>Agenda</vt:lpstr>
      <vt:lpstr>Description</vt:lpstr>
      <vt:lpstr>Databases: Architecture</vt:lpstr>
      <vt:lpstr>NOSQL Databses: MongoDB</vt:lpstr>
      <vt:lpstr>NOSQL Databses: Redis</vt:lpstr>
      <vt:lpstr>NOSQL Databses: RethinkDB</vt:lpstr>
      <vt:lpstr>NOSQL Databses: Neo4j</vt:lpstr>
      <vt:lpstr>Live 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cp:lastModifiedBy>Akarsh Seggemu</cp:lastModifiedBy>
  <cp:revision>8</cp:revision>
  <dcterms:modified xsi:type="dcterms:W3CDTF">2017-07-06T14:21:55Z</dcterms:modified>
</cp:coreProperties>
</file>