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4" r:id="rId4"/>
    <p:sldId id="271" r:id="rId5"/>
    <p:sldId id="272" r:id="rId6"/>
    <p:sldId id="273" r:id="rId7"/>
    <p:sldId id="278" r:id="rId8"/>
    <p:sldId id="281" r:id="rId9"/>
    <p:sldId id="279" r:id="rId10"/>
    <p:sldId id="274" r:id="rId11"/>
    <p:sldId id="275" r:id="rId12"/>
    <p:sldId id="277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B20198D-1C82-4CB9-8EB9-203368121271}">
  <a:tblStyle styleId="{6B20198D-1C82-4CB9-8EB9-20336812127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693053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de" sz="1000">
              <a:solidFill>
                <a:schemeClr val="dk2"/>
              </a:solidFill>
            </a:endParaRPr>
          </a:p>
        </p:txBody>
      </p:sp>
      <p:pic>
        <p:nvPicPr>
          <p:cNvPr id="10" name="Shape 10" descr="logo_01.gif"/>
          <p:cNvPicPr preferRelativeResize="0"/>
          <p:nvPr/>
        </p:nvPicPr>
        <p:blipFill rotWithShape="1">
          <a:blip r:embed="rId12">
            <a:alphaModFix/>
          </a:blip>
          <a:srcRect l="55490"/>
          <a:stretch/>
        </p:blipFill>
        <p:spPr>
          <a:xfrm>
            <a:off x="8102949" y="15997"/>
            <a:ext cx="484573" cy="3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image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26" y="34582"/>
            <a:ext cx="486697" cy="30353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boost/mongoo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://www.mongodb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179300"/>
            <a:ext cx="5719200" cy="15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" sz="3600" dirty="0" smtClean="0">
                <a:latin typeface="Montserrat"/>
                <a:ea typeface="Montserrat"/>
                <a:cs typeface="Montserrat"/>
                <a:sym typeface="Montserrat"/>
              </a:rPr>
              <a:t>BLOG</a:t>
            </a:r>
            <a:endParaRPr lang="de" sz="3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699" y="3184675"/>
            <a:ext cx="4438201" cy="16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8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Akarsh </a:t>
            </a: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Seggemu</a:t>
            </a:r>
          </a:p>
          <a:p>
            <a:pPr algn="l">
              <a:lnSpc>
                <a:spcPct val="115000"/>
              </a:lnSpc>
            </a:pP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Budankailu Sameer Kumar Subudhi </a:t>
            </a:r>
            <a:b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Sonali Bhatnagar</a:t>
            </a:r>
            <a:endParaRPr sz="18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18700" y="1889262"/>
            <a:ext cx="4331100" cy="43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311700" y="2087925"/>
            <a:ext cx="4438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NOSQL, </a:t>
            </a: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SoSe 17			          </a:t>
            </a: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10.07.2017</a:t>
            </a: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, Berlin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5805" y="744251"/>
            <a:ext cx="30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here of the home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645805" y="3364346"/>
            <a:ext cx="30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here of the create blog post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RethinkDB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10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Session storage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3330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Neo4j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11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Recommendation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010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12</a:t>
            </a:fld>
            <a:endParaRPr lang="de"/>
          </a:p>
        </p:txBody>
      </p:sp>
    </p:spTree>
    <p:extLst>
      <p:ext uri="{BB962C8B-B14F-4D97-AF65-F5344CB8AC3E}">
        <p14:creationId xmlns="" xmlns:p14="http://schemas.microsoft.com/office/powerpoint/2010/main" val="193040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Questions?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13</a:t>
            </a:fld>
            <a:endParaRPr lang="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2</a:t>
            </a:fld>
            <a:endParaRPr lang="de"/>
          </a:p>
        </p:txBody>
      </p:sp>
      <p:sp>
        <p:nvSpPr>
          <p:cNvPr id="71" name="Shape 71"/>
          <p:cNvSpPr/>
          <p:nvPr/>
        </p:nvSpPr>
        <p:spPr>
          <a:xfrm>
            <a:off x="3073230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Databases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5672679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Live demo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82430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Application Architecture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3</a:t>
            </a:fld>
            <a:endParaRPr lang="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36" y="1017725"/>
            <a:ext cx="6996701" cy="40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Databases: Architecture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4</a:t>
            </a:fld>
            <a:endParaRPr lang="de"/>
          </a:p>
        </p:txBody>
      </p:sp>
      <p:pic>
        <p:nvPicPr>
          <p:cNvPr id="7" name="Picture 6" descr="Database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35" y="1114211"/>
            <a:ext cx="5682735" cy="38121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45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NOSQL Databses: MongoDB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5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hlinkClick r:id="rId3"/>
              </a:rPr>
              <a:t>Mongoose</a:t>
            </a:r>
          </a:p>
          <a:p>
            <a:pPr marL="539750" lvl="1" indent="-1778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Elegant </a:t>
            </a:r>
            <a:r>
              <a:rPr lang="en-US" dirty="0" smtClean="0">
                <a:hlinkClick r:id="rId4"/>
              </a:rPr>
              <a:t>MongoDB</a:t>
            </a:r>
            <a:r>
              <a:rPr lang="en-US" dirty="0" smtClean="0"/>
              <a:t> object modeling for </a:t>
            </a:r>
            <a:r>
              <a:rPr lang="en-US" dirty="0" smtClean="0">
                <a:hlinkClick r:id="rId5"/>
              </a:rPr>
              <a:t>Node.js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710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</a:t>
            </a: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: Redis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6</a:t>
            </a:fld>
            <a:endParaRPr lang="de"/>
          </a:p>
        </p:txBody>
      </p:sp>
      <p:sp>
        <p:nvSpPr>
          <p:cNvPr id="5" name="Rounded Rectangle 4"/>
          <p:cNvSpPr/>
          <p:nvPr/>
        </p:nvSpPr>
        <p:spPr>
          <a:xfrm>
            <a:off x="1283677" y="1899139"/>
            <a:ext cx="2479431" cy="14595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 Blog Data: Blog Title, </a:t>
            </a:r>
          </a:p>
          <a:p>
            <a:pPr algn="ctr"/>
            <a:r>
              <a:rPr lang="en-US" dirty="0" smtClean="0"/>
              <a:t>Category, </a:t>
            </a:r>
          </a:p>
          <a:p>
            <a:pPr algn="ctr"/>
            <a:r>
              <a:rPr lang="en-US" dirty="0" smtClean="0"/>
              <a:t>Blog Content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64016" y="1899139"/>
            <a:ext cx="2423746" cy="14595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 is key-value pair with Key as </a:t>
            </a:r>
            <a:r>
              <a:rPr lang="en-US" b="1" dirty="0" smtClean="0"/>
              <a:t>Id</a:t>
            </a:r>
            <a:r>
              <a:rPr lang="en-US" dirty="0" smtClean="0"/>
              <a:t> and Value as </a:t>
            </a:r>
            <a:r>
              <a:rPr lang="en-US" b="1" dirty="0" smtClean="0"/>
              <a:t>Blog Data</a:t>
            </a:r>
          </a:p>
        </p:txBody>
      </p:sp>
    </p:spTree>
    <p:extLst>
      <p:ext uri="{BB962C8B-B14F-4D97-AF65-F5344CB8AC3E}">
        <p14:creationId xmlns="" xmlns:p14="http://schemas.microsoft.com/office/powerpoint/2010/main" val="59138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Redis : Problems Encountered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557" y="1246816"/>
            <a:ext cx="8520600" cy="3416400"/>
          </a:xfrm>
        </p:spPr>
        <p:txBody>
          <a:bodyPr/>
          <a:lstStyle/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7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3521320" y="1982664"/>
            <a:ext cx="2576146" cy="187276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What if we wish to store more fields like Category, Username?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8363" y="1283676"/>
            <a:ext cx="2039814" cy="1635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Data can only be stored as key value pairs</a:t>
            </a:r>
          </a:p>
          <a:p>
            <a:r>
              <a:rPr lang="en-US" b="1" dirty="0" smtClean="0"/>
              <a:t>(Blog Title, Content)</a:t>
            </a:r>
          </a:p>
        </p:txBody>
      </p:sp>
      <p:sp>
        <p:nvSpPr>
          <p:cNvPr id="7" name="Teardrop 6"/>
          <p:cNvSpPr/>
          <p:nvPr/>
        </p:nvSpPr>
        <p:spPr>
          <a:xfrm>
            <a:off x="6268915" y="3244362"/>
            <a:ext cx="1925516" cy="1418854"/>
          </a:xfrm>
          <a:prstGeom prst="teardrop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Solution : Store data in an array</a:t>
            </a:r>
          </a:p>
        </p:txBody>
      </p:sp>
    </p:spTree>
    <p:extLst>
      <p:ext uri="{BB962C8B-B14F-4D97-AF65-F5344CB8AC3E}">
        <p14:creationId xmlns="" xmlns:p14="http://schemas.microsoft.com/office/powerpoint/2010/main" val="59138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Redis : Problems Encountered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557" y="1246816"/>
            <a:ext cx="8520600" cy="3416400"/>
          </a:xfrm>
        </p:spPr>
        <p:txBody>
          <a:bodyPr/>
          <a:lstStyle/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8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3521320" y="1982664"/>
            <a:ext cx="2576146" cy="187276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+mj-lt"/>
              </a:rPr>
              <a:t>Open issue in </a:t>
            </a:r>
            <a:r>
              <a:rPr lang="en-US" b="1" dirty="0" err="1" smtClean="0">
                <a:latin typeface="+mj-lt"/>
              </a:rPr>
              <a:t>Redis</a:t>
            </a:r>
            <a:r>
              <a:rPr lang="en-US" b="1" dirty="0" smtClean="0">
                <a:latin typeface="+mj-lt"/>
              </a:rPr>
              <a:t> where first time array returns a blank value </a:t>
            </a:r>
            <a:endParaRPr lang="en-US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723" y="1283676"/>
            <a:ext cx="2224454" cy="1635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Unable to show latest blogs on screen when opens application first time</a:t>
            </a:r>
            <a:endParaRPr lang="en-US" dirty="0" smtClean="0"/>
          </a:p>
        </p:txBody>
      </p:sp>
      <p:sp>
        <p:nvSpPr>
          <p:cNvPr id="7" name="Teardrop 6"/>
          <p:cNvSpPr/>
          <p:nvPr/>
        </p:nvSpPr>
        <p:spPr>
          <a:xfrm>
            <a:off x="6268915" y="3244362"/>
            <a:ext cx="1925516" cy="1418854"/>
          </a:xfrm>
          <a:prstGeom prst="teardrop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Temporary Solution: Added an extra reload on main page </a:t>
            </a:r>
          </a:p>
        </p:txBody>
      </p:sp>
    </p:spTree>
    <p:extLst>
      <p:ext uri="{BB962C8B-B14F-4D97-AF65-F5344CB8AC3E}">
        <p14:creationId xmlns="" xmlns:p14="http://schemas.microsoft.com/office/powerpoint/2010/main" val="59138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9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3050931" y="3068515"/>
            <a:ext cx="2400299" cy="177604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 advancements in application can add more complex data types like list, sets etc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5107" y="1421421"/>
            <a:ext cx="2019300" cy="164709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 retrieval of blog data as compared to Mongo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62246" y="1570891"/>
            <a:ext cx="1907931" cy="164709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Supporting wide variety of data types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218</Words>
  <Application>Microsoft Macintosh PowerPoint</Application>
  <PresentationFormat>On-screen Show (16:9)</PresentationFormat>
  <Paragraphs>65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Open Sans</vt:lpstr>
      <vt:lpstr>simple-light-2</vt:lpstr>
      <vt:lpstr>BLOG</vt:lpstr>
      <vt:lpstr>Agenda</vt:lpstr>
      <vt:lpstr>Application Architecture</vt:lpstr>
      <vt:lpstr>Databases: Architecture</vt:lpstr>
      <vt:lpstr>NOSQL Databses: MongoDB</vt:lpstr>
      <vt:lpstr>NOSQL Databases: Redis</vt:lpstr>
      <vt:lpstr>Redis : Problems Encountered</vt:lpstr>
      <vt:lpstr>Redis : Problems Encountered</vt:lpstr>
      <vt:lpstr>Advantages of Using Redis</vt:lpstr>
      <vt:lpstr>NOSQL Databses: RethinkDB</vt:lpstr>
      <vt:lpstr>NOSQL Databses: Neo4j</vt:lpstr>
      <vt:lpstr>Live 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cp:lastModifiedBy>Sonali</cp:lastModifiedBy>
  <cp:revision>20</cp:revision>
  <dcterms:modified xsi:type="dcterms:W3CDTF">2017-07-09T19:28:35Z</dcterms:modified>
</cp:coreProperties>
</file>