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1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33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7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45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8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53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092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622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44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4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0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4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0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C74D82-801B-4275-BE98-01B7DAA12EE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AF5E39-3A66-4C14-8116-EA527DCE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52767-F99F-64BB-65E0-02299933E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76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4C018-DF9E-294F-CF8C-CBA25A0A5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Interview Presentation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8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837993-CF68-4B71-B30D-9FF2DBDC6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C1EB0E-C682-4477-94FF-E3696ACD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FA120B5-D483-4179-B163-E5D72313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A685BA-AB04-4A20-A6D5-BA403BAA7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2823476-35C9-4E21-A7A8-8EE69CF2E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6AA5951-06F3-4E0D-9B67-2FDEAA46E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08AF97AB-ECB3-A94F-B585-6F9E6BB02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2643" y="1092200"/>
            <a:ext cx="2928751" cy="449886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bash script to calculate the 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kumimoji="0" lang="en-US" altLang="en-US" sz="3700" b="0" i="0" u="none" strike="noStrike" cap="none" normalizeH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each word in a text file words.txt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8FC2-1423-2D21-EB7F-899C5D41C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194" y="1092200"/>
            <a:ext cx="6546426" cy="294885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rgbClr val="262626"/>
                </a:solidFill>
              </a:rPr>
              <a:t>EG: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rgbClr val="262626"/>
                </a:solidFill>
              </a:rPr>
              <a:t>CODE: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rgbClr val="262626"/>
                </a:solidFill>
              </a:rPr>
              <a:t> awk '{for(word=1;word&lt;=</a:t>
            </a:r>
            <a:r>
              <a:rPr lang="en-US" sz="1700" dirty="0" err="1">
                <a:solidFill>
                  <a:srgbClr val="262626"/>
                </a:solidFill>
              </a:rPr>
              <a:t>NF;word</a:t>
            </a:r>
            <a:r>
              <a:rPr lang="en-US" sz="1700" dirty="0">
                <a:solidFill>
                  <a:srgbClr val="262626"/>
                </a:solidFill>
              </a:rPr>
              <a:t>++){print $word}}' word.txt | sort | </a:t>
            </a:r>
            <a:r>
              <a:rPr lang="en-US" sz="1700" dirty="0" err="1">
                <a:solidFill>
                  <a:srgbClr val="262626"/>
                </a:solidFill>
              </a:rPr>
              <a:t>uniq</a:t>
            </a:r>
            <a:r>
              <a:rPr lang="en-US" sz="1700" dirty="0">
                <a:solidFill>
                  <a:srgbClr val="262626"/>
                </a:solidFill>
              </a:rPr>
              <a:t> -c | sort -nr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94847-A067-D6F0-BC61-BB2A76C3F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360" y="4227218"/>
            <a:ext cx="4245829" cy="1399552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6357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2474-A22D-2719-4DD2-F8453D23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9578F-7BEC-6A1B-9BEC-691DD86C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54" y="2535516"/>
            <a:ext cx="9208560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3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4E43FA7-714D-DEC3-2CC5-5DE8CB053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55845"/>
            <a:ext cx="10091224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Find the length of the longest substring without repeating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characters.let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 =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abbbcabcdefef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435A-4387-E546-F7A0-A5273E34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389BE-16F7-AEFE-B894-7B3C5963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23253"/>
            <a:ext cx="8258175" cy="44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4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F586-CBDA-43FF-84CB-6CC2AAE3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B0D87-09E8-6429-2885-093A4E5C0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720" y="2892553"/>
            <a:ext cx="10212560" cy="1708023"/>
          </a:xfrm>
        </p:spPr>
      </p:pic>
    </p:spTree>
    <p:extLst>
      <p:ext uri="{BB962C8B-B14F-4D97-AF65-F5344CB8AC3E}">
        <p14:creationId xmlns:p14="http://schemas.microsoft.com/office/powerpoint/2010/main" val="196772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81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Times New Roman</vt:lpstr>
      <vt:lpstr>Organic</vt:lpstr>
      <vt:lpstr>Interview Presentation</vt:lpstr>
      <vt:lpstr>Write a bash script to calculate the  Frequency of each word in a text file words.txt </vt:lpstr>
      <vt:lpstr>Output:</vt:lpstr>
      <vt:lpstr>2. Find the length of the longest substring without repeating characters.let str = "abbbcabcdefef" </vt:lpstr>
      <vt:lpstr>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Presentation</dc:title>
  <dc:creator>Maddipati Akarsh</dc:creator>
  <cp:lastModifiedBy>Maddipati Akarsh</cp:lastModifiedBy>
  <cp:revision>5</cp:revision>
  <dcterms:created xsi:type="dcterms:W3CDTF">2023-05-01T20:39:44Z</dcterms:created>
  <dcterms:modified xsi:type="dcterms:W3CDTF">2023-05-01T21:25:45Z</dcterms:modified>
</cp:coreProperties>
</file>