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Libre Franklin"/>
      <p:regular r:id="rId26"/>
      <p:bold r:id="rId27"/>
      <p:italic r:id="rId28"/>
      <p:boldItalic r:id="rId29"/>
    </p:embeddedFont>
    <p:embeddedFont>
      <p:font typeface="Franklin Gothic"/>
      <p:bold r:id="rId30"/>
    </p:embeddedFont>
    <p:embeddedFont>
      <p:font typeface="Chivo"/>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jePlv4MMpqaksFLvrtVZfAQYya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5DD568C-0E1B-4595-A351-2746343BBDE2}">
  <a:tblStyle styleId="{15DD568C-0E1B-4595-A351-2746343BBDE2}" styleName="Table_0">
    <a:wholeTbl>
      <a:tcTxStyle b="off" i="off">
        <a:font>
          <a:latin typeface="Franklin Gothic Book"/>
          <a:ea typeface="Franklin Gothic Book"/>
          <a:cs typeface="Franklin Gothic Book"/>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b="off" i="off"/>
      <a:tcStyle>
        <a:fill>
          <a:solidFill>
            <a:srgbClr val="E6E6E6"/>
          </a:solidFill>
        </a:fill>
      </a:tcStyle>
    </a:band1H>
    <a:band2H>
      <a:tcTxStyle b="off" i="off"/>
    </a:band2H>
    <a:band1V>
      <a:tcTxStyle b="off" i="off"/>
      <a:tcStyle>
        <a:fill>
          <a:solidFill>
            <a:srgbClr val="E6E6E6"/>
          </a:solidFill>
        </a:fill>
      </a:tcStyle>
    </a:band1V>
    <a:band2V>
      <a:tcTxStyle b="off" i="off"/>
    </a:band2V>
    <a:lastCol>
      <a:tcTxStyle b="on" i="off">
        <a:font>
          <a:latin typeface="Franklin Gothic Book"/>
          <a:ea typeface="Franklin Gothic Book"/>
          <a:cs typeface="Franklin Gothic Book"/>
        </a:font>
        <a:schemeClr val="lt1"/>
      </a:tcTxStyle>
      <a:tcStyle>
        <a:fill>
          <a:solidFill>
            <a:schemeClr val="accent6"/>
          </a:solidFill>
        </a:fill>
      </a:tcStyle>
    </a:lastCol>
    <a:firstCol>
      <a:tcTxStyle b="on" i="off">
        <a:font>
          <a:latin typeface="Franklin Gothic Book"/>
          <a:ea typeface="Franklin Gothic Book"/>
          <a:cs typeface="Franklin Gothic Book"/>
        </a:font>
        <a:schemeClr val="lt1"/>
      </a:tcTxStyle>
      <a:tcStyle>
        <a:fill>
          <a:solidFill>
            <a:schemeClr val="accent6"/>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Franklin Gothic Book"/>
          <a:ea typeface="Franklin Gothic Book"/>
          <a:cs typeface="Franklin Gothic Book"/>
        </a:font>
        <a:schemeClr val="dk1"/>
      </a:tcTxStyle>
    </a:seCell>
    <a:swCell>
      <a:tcTxStyle b="on" i="off">
        <a:font>
          <a:latin typeface="Franklin Gothic Book"/>
          <a:ea typeface="Franklin Gothic Book"/>
          <a:cs typeface="Franklin Gothic Book"/>
        </a:font>
        <a:schemeClr val="dk1"/>
      </a:tcTxStyle>
    </a:swCell>
    <a:firstRow>
      <a:tcTxStyle b="on" i="off">
        <a:font>
          <a:latin typeface="Franklin Gothic Book"/>
          <a:ea typeface="Franklin Gothic Book"/>
          <a:cs typeface="Franklin Gothic Book"/>
        </a:font>
        <a:schemeClr val="lt1"/>
      </a:tcTxStyle>
      <a:tcStyle>
        <a:tcBdr>
          <a:bottom>
            <a:ln cap="flat" cmpd="sng" w="25400">
              <a:solidFill>
                <a:schemeClr val="dk1"/>
              </a:solidFill>
              <a:prstDash val="solid"/>
              <a:round/>
              <a:headEnd len="sm" w="sm" type="none"/>
              <a:tailEnd len="sm" w="sm" type="none"/>
            </a:ln>
          </a:bottom>
        </a:tcBdr>
        <a:fill>
          <a:solidFill>
            <a:schemeClr val="accent6"/>
          </a:solidFill>
        </a:fill>
      </a:tcStyle>
    </a:firstRow>
    <a:neCell>
      <a:tcTxStyle b="off" i="off"/>
    </a:neCell>
    <a:nwCell>
      <a:tcTxStyle b="off" i="off"/>
    </a:nwCell>
  </a:tblStyle>
  <a:tblStyle styleId="{2B0A4C93-D1C0-4207-8AE6-20AD939326FD}" styleName="Table_1">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ibreFranklin-regular.fntdata"/><Relationship Id="rId25" Type="http://schemas.openxmlformats.org/officeDocument/2006/relationships/slide" Target="slides/slide20.xml"/><Relationship Id="rId28" Type="http://schemas.openxmlformats.org/officeDocument/2006/relationships/font" Target="fonts/LibreFranklin-italic.fntdata"/><Relationship Id="rId27" Type="http://schemas.openxmlformats.org/officeDocument/2006/relationships/font" Target="fonts/LibreFranklin-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ibreFranklin-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hivo-regular.fntdata"/><Relationship Id="rId30" Type="http://schemas.openxmlformats.org/officeDocument/2006/relationships/font" Target="fonts/FranklinGothic-bold.fntdata"/><Relationship Id="rId11" Type="http://schemas.openxmlformats.org/officeDocument/2006/relationships/slide" Target="slides/slide6.xml"/><Relationship Id="rId33" Type="http://schemas.openxmlformats.org/officeDocument/2006/relationships/font" Target="fonts/Chivo-italic.fntdata"/><Relationship Id="rId10" Type="http://schemas.openxmlformats.org/officeDocument/2006/relationships/slide" Target="slides/slide5.xml"/><Relationship Id="rId32" Type="http://schemas.openxmlformats.org/officeDocument/2006/relationships/font" Target="fonts/Chivo-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Chivo-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fad7cd9c7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gfad7cd9c7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fa173d8203_2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fa173d8203_2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fa173d8203_0_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fa173d8203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fa9d367805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gfa9d367805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fa173d8203_2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fa173d8203_2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fa9d3676b2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fa9d3676b2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fb33ca315e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gfb33ca315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fad3c39812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gfad3c3981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fa9d3676b2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3" name="Google Shape;303;gfa9d3676b2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b33ca315e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fb33ca315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24" name="Google Shape;124;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b33ca315e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b33ca315e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fb33ca315e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2b9fe90f3_0_1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gf2b9fe90f3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bg>
      <p:bgPr>
        <a:solidFill>
          <a:schemeClr val="lt1"/>
        </a:solidFill>
      </p:bgPr>
    </p:bg>
    <p:spTree>
      <p:nvGrpSpPr>
        <p:cNvPr id="15" name="Shape 15"/>
        <p:cNvGrpSpPr/>
        <p:nvPr/>
      </p:nvGrpSpPr>
      <p:grpSpPr>
        <a:xfrm>
          <a:off x="0" y="0"/>
          <a:ext cx="0" cy="0"/>
          <a:chOff x="0" y="0"/>
          <a:chExt cx="0" cy="0"/>
        </a:xfrm>
      </p:grpSpPr>
      <p:sp>
        <p:nvSpPr>
          <p:cNvPr id="16" name="Google Shape;16;p19"/>
          <p:cNvSpPr txBox="1"/>
          <p:nvPr>
            <p:ph type="ctrTitle"/>
          </p:nvPr>
        </p:nvSpPr>
        <p:spPr>
          <a:xfrm>
            <a:off x="6367054" y="2116182"/>
            <a:ext cx="5491571" cy="1514019"/>
          </a:xfrm>
          <a:prstGeom prst="rect">
            <a:avLst/>
          </a:prstGeom>
          <a:noFill/>
          <a:ln>
            <a:noFill/>
          </a:ln>
        </p:spPr>
        <p:txBody>
          <a:bodyPr anchorCtr="0" anchor="b" bIns="0" lIns="0" spcFirstLastPara="1" rIns="0" wrap="square" tIns="0">
            <a:noAutofit/>
          </a:bodyPr>
          <a:lstStyle>
            <a:lvl1pPr lvl="0" algn="l">
              <a:lnSpc>
                <a:spcPct val="90000"/>
              </a:lnSpc>
              <a:spcBef>
                <a:spcPts val="0"/>
              </a:spcBef>
              <a:spcAft>
                <a:spcPts val="0"/>
              </a:spcAft>
              <a:buClr>
                <a:schemeClr val="dk1"/>
              </a:buClr>
              <a:buSzPts val="6000"/>
              <a:buFont typeface="Franklin Gothic"/>
              <a:buNone/>
              <a:defRPr b="1" i="0" sz="60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grpSp>
        <p:nvGrpSpPr>
          <p:cNvPr id="17" name="Google Shape;17;p19"/>
          <p:cNvGrpSpPr/>
          <p:nvPr/>
        </p:nvGrpSpPr>
        <p:grpSpPr>
          <a:xfrm>
            <a:off x="1" y="758751"/>
            <a:ext cx="6099248" cy="6099248"/>
            <a:chOff x="0" y="12289"/>
            <a:chExt cx="3550" cy="3551"/>
          </a:xfrm>
        </p:grpSpPr>
        <p:sp>
          <p:nvSpPr>
            <p:cNvPr id="18" name="Google Shape;18;p19"/>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9" name="Google Shape;19;p19"/>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20" name="Google Shape;20;p19"/>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21" name="Google Shape;21;p19"/>
          <p:cNvSpPr txBox="1"/>
          <p:nvPr>
            <p:ph idx="1" type="body"/>
          </p:nvPr>
        </p:nvSpPr>
        <p:spPr>
          <a:xfrm>
            <a:off x="6367055" y="4549553"/>
            <a:ext cx="5491570" cy="9533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22" name="Google Shape;22;p19"/>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bg>
      <p:bgPr>
        <a:solidFill>
          <a:schemeClr val="lt1"/>
        </a:solidFill>
      </p:bgPr>
    </p:bg>
    <p:spTree>
      <p:nvGrpSpPr>
        <p:cNvPr id="23" name="Shape 23"/>
        <p:cNvGrpSpPr/>
        <p:nvPr/>
      </p:nvGrpSpPr>
      <p:grpSpPr>
        <a:xfrm>
          <a:off x="0" y="0"/>
          <a:ext cx="0" cy="0"/>
          <a:chOff x="0" y="0"/>
          <a:chExt cx="0" cy="0"/>
        </a:xfrm>
      </p:grpSpPr>
      <p:sp>
        <p:nvSpPr>
          <p:cNvPr id="24" name="Google Shape;24;p26"/>
          <p:cNvSpPr txBox="1"/>
          <p:nvPr>
            <p:ph idx="1" type="body"/>
          </p:nvPr>
        </p:nvSpPr>
        <p:spPr>
          <a:xfrm>
            <a:off x="6896100" y="5102063"/>
            <a:ext cx="4914900" cy="588795"/>
          </a:xfrm>
          <a:prstGeom prst="rect">
            <a:avLst/>
          </a:prstGeom>
          <a:noFill/>
          <a:ln>
            <a:noFill/>
          </a:ln>
        </p:spPr>
        <p:txBody>
          <a:bodyPr anchorCtr="0" anchor="b" bIns="0" lIns="0" spcFirstLastPara="1" rIns="0" wrap="square" tIns="0">
            <a:noAutofit/>
          </a:bodyPr>
          <a:lstStyle>
            <a:lvl1pPr indent="-228600" lvl="0" marL="457200" algn="l">
              <a:lnSpc>
                <a:spcPct val="90000"/>
              </a:lnSpc>
              <a:spcBef>
                <a:spcPts val="1000"/>
              </a:spcBef>
              <a:spcAft>
                <a:spcPts val="0"/>
              </a:spcAft>
              <a:buClr>
                <a:schemeClr val="lt2"/>
              </a:buClr>
              <a:buSzPts val="1600"/>
              <a:buNone/>
              <a:defRPr b="0" i="0" sz="1600">
                <a:solidFill>
                  <a:schemeClr val="lt2"/>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5" name="Google Shape;25;p26"/>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lvl1pPr lvl="0" algn="l">
              <a:lnSpc>
                <a:spcPct val="9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6" name="Google Shape;26;p26"/>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7" name="Google Shape;27;p26"/>
          <p:cNvCxnSpPr/>
          <p:nvPr/>
        </p:nvCxnSpPr>
        <p:spPr>
          <a:xfrm>
            <a:off x="6896100" y="3233703"/>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28" name="Google Shape;28;p26"/>
          <p:cNvSpPr/>
          <p:nvPr>
            <p:ph idx="3" type="pic"/>
          </p:nvPr>
        </p:nvSpPr>
        <p:spPr>
          <a:xfrm>
            <a:off x="0" y="0"/>
            <a:ext cx="6096000" cy="6858000"/>
          </a:xfrm>
          <a:prstGeom prst="rect">
            <a:avLst/>
          </a:prstGeom>
          <a:noFill/>
          <a:ln>
            <a:noFill/>
          </a:ln>
        </p:spPr>
      </p:sp>
      <p:grpSp>
        <p:nvGrpSpPr>
          <p:cNvPr id="29" name="Google Shape;29;p26"/>
          <p:cNvGrpSpPr/>
          <p:nvPr/>
        </p:nvGrpSpPr>
        <p:grpSpPr>
          <a:xfrm rot="10800000">
            <a:off x="8870040" y="0"/>
            <a:ext cx="3325208" cy="3325208"/>
            <a:chOff x="0" y="12289"/>
            <a:chExt cx="3550" cy="3551"/>
          </a:xfrm>
        </p:grpSpPr>
        <p:sp>
          <p:nvSpPr>
            <p:cNvPr id="30" name="Google Shape;30;p26"/>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1" name="Google Shape;31;p26"/>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2" name="Google Shape;32;p26"/>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p15:guide id="1" pos="60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3" name="Shape 33"/>
        <p:cNvGrpSpPr/>
        <p:nvPr/>
      </p:nvGrpSpPr>
      <p:grpSpPr>
        <a:xfrm>
          <a:off x="0" y="0"/>
          <a:ext cx="0" cy="0"/>
          <a:chOff x="0" y="0"/>
          <a:chExt cx="0" cy="0"/>
        </a:xfrm>
      </p:grpSpPr>
      <p:grpSp>
        <p:nvGrpSpPr>
          <p:cNvPr id="34" name="Google Shape;34;p20"/>
          <p:cNvGrpSpPr/>
          <p:nvPr/>
        </p:nvGrpSpPr>
        <p:grpSpPr>
          <a:xfrm>
            <a:off x="6362700" y="0"/>
            <a:ext cx="5829298" cy="3235602"/>
            <a:chOff x="5612972" y="1"/>
            <a:chExt cx="6615961" cy="3672246"/>
          </a:xfrm>
        </p:grpSpPr>
        <p:sp>
          <p:nvSpPr>
            <p:cNvPr id="35" name="Google Shape;35;p20"/>
            <p:cNvSpPr/>
            <p:nvPr/>
          </p:nvSpPr>
          <p:spPr>
            <a:xfrm>
              <a:off x="5612972" y="1"/>
              <a:ext cx="4408998" cy="3672246"/>
            </a:xfrm>
            <a:custGeom>
              <a:rect b="b" l="l" r="r" t="t"/>
              <a:pathLst>
                <a:path extrusionOk="0" h="2980" w="3578">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6" name="Google Shape;36;p20"/>
            <p:cNvSpPr/>
            <p:nvPr/>
          </p:nvSpPr>
          <p:spPr>
            <a:xfrm>
              <a:off x="6341233" y="1463970"/>
              <a:ext cx="2208196" cy="2208277"/>
            </a:xfrm>
            <a:custGeom>
              <a:rect b="b" l="l" r="r" t="t"/>
              <a:pathLst>
                <a:path extrusionOk="0" h="1792" w="1792">
                  <a:moveTo>
                    <a:pt x="597" y="0"/>
                  </a:moveTo>
                  <a:lnTo>
                    <a:pt x="0" y="598"/>
                  </a:lnTo>
                  <a:lnTo>
                    <a:pt x="1195" y="1792"/>
                  </a:lnTo>
                  <a:lnTo>
                    <a:pt x="1792" y="1195"/>
                  </a:lnTo>
                  <a:lnTo>
                    <a:pt x="597"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7" name="Google Shape;37;p20"/>
            <p:cNvSpPr/>
            <p:nvPr/>
          </p:nvSpPr>
          <p:spPr>
            <a:xfrm>
              <a:off x="8555590" y="1"/>
              <a:ext cx="1457754" cy="729520"/>
            </a:xfrm>
            <a:custGeom>
              <a:rect b="b" l="l" r="r" t="t"/>
              <a:pathLst>
                <a:path extrusionOk="0" h="592" w="1183">
                  <a:moveTo>
                    <a:pt x="1183" y="0"/>
                  </a:moveTo>
                  <a:lnTo>
                    <a:pt x="0" y="0"/>
                  </a:lnTo>
                  <a:lnTo>
                    <a:pt x="591" y="591"/>
                  </a:lnTo>
                  <a:lnTo>
                    <a:pt x="1183"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8" name="Google Shape;38;p20"/>
            <p:cNvSpPr/>
            <p:nvPr/>
          </p:nvSpPr>
          <p:spPr>
            <a:xfrm>
              <a:off x="7076887" y="728289"/>
              <a:ext cx="2208196" cy="2208277"/>
            </a:xfrm>
            <a:custGeom>
              <a:rect b="b" l="l" r="r" t="t"/>
              <a:pathLst>
                <a:path extrusionOk="0" h="1792" w="1792">
                  <a:moveTo>
                    <a:pt x="598" y="0"/>
                  </a:moveTo>
                  <a:lnTo>
                    <a:pt x="0" y="597"/>
                  </a:lnTo>
                  <a:lnTo>
                    <a:pt x="1195" y="1792"/>
                  </a:lnTo>
                  <a:lnTo>
                    <a:pt x="1792" y="1195"/>
                  </a:lnTo>
                  <a:lnTo>
                    <a:pt x="598"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39" name="Google Shape;39;p20"/>
            <p:cNvSpPr/>
            <p:nvPr/>
          </p:nvSpPr>
          <p:spPr>
            <a:xfrm>
              <a:off x="9285083" y="728289"/>
              <a:ext cx="2943850" cy="2943958"/>
            </a:xfrm>
            <a:custGeom>
              <a:rect b="b" l="l" r="r" t="t"/>
              <a:pathLst>
                <a:path extrusionOk="0" h="2389" w="2389">
                  <a:moveTo>
                    <a:pt x="2389" y="1195"/>
                  </a:moveTo>
                  <a:lnTo>
                    <a:pt x="1194" y="0"/>
                  </a:lnTo>
                  <a:lnTo>
                    <a:pt x="0" y="1195"/>
                  </a:lnTo>
                  <a:lnTo>
                    <a:pt x="1194" y="2389"/>
                  </a:lnTo>
                  <a:lnTo>
                    <a:pt x="2389" y="1195"/>
                  </a:lnTo>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40" name="Google Shape;40;p20"/>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41" name="Google Shape;41;p20"/>
          <p:cNvCxnSpPr/>
          <p:nvPr/>
        </p:nvCxnSpPr>
        <p:spPr>
          <a:xfrm>
            <a:off x="952500" y="1934655"/>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2" name="Google Shape;42;p20"/>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20"/>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4" name="Google Shape;44;p20"/>
          <p:cNvCxnSpPr/>
          <p:nvPr/>
        </p:nvCxnSpPr>
        <p:spPr>
          <a:xfrm>
            <a:off x="3663043"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5" name="Google Shape;45;p20"/>
          <p:cNvSpPr txBox="1"/>
          <p:nvPr>
            <p:ph idx="3" type="body"/>
          </p:nvPr>
        </p:nvSpPr>
        <p:spPr>
          <a:xfrm>
            <a:off x="3663042" y="2818296"/>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20"/>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47" name="Google Shape;47;p20"/>
          <p:cNvCxnSpPr/>
          <p:nvPr/>
        </p:nvCxnSpPr>
        <p:spPr>
          <a:xfrm>
            <a:off x="952500" y="4248119"/>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48" name="Google Shape;48;p20"/>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9" name="Google Shape;49;p20"/>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50" name="Google Shape;50;p20"/>
          <p:cNvCxnSpPr/>
          <p:nvPr/>
        </p:nvCxnSpPr>
        <p:spPr>
          <a:xfrm>
            <a:off x="3663043"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51" name="Google Shape;51;p20"/>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2" name="Google Shape;52;p20"/>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53" name="Google Shape;53;p20"/>
          <p:cNvCxnSpPr/>
          <p:nvPr/>
        </p:nvCxnSpPr>
        <p:spPr>
          <a:xfrm>
            <a:off x="6367055" y="4252111"/>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54" name="Google Shape;54;p20"/>
          <p:cNvSpPr txBox="1"/>
          <p:nvPr>
            <p:ph idx="9" type="body"/>
          </p:nvPr>
        </p:nvSpPr>
        <p:spPr>
          <a:xfrm>
            <a:off x="6367054" y="5131299"/>
            <a:ext cx="2129245" cy="3693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5" name="Google Shape;55;p20"/>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4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6" name="Google Shape;56;p20"/>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p:cSld name="Timeline ">
    <p:bg>
      <p:bgPr>
        <a:solidFill>
          <a:schemeClr val="lt1"/>
        </a:solidFill>
      </p:bgPr>
    </p:bg>
    <p:spTree>
      <p:nvGrpSpPr>
        <p:cNvPr id="59" name="Shape 59"/>
        <p:cNvGrpSpPr/>
        <p:nvPr/>
      </p:nvGrpSpPr>
      <p:grpSpPr>
        <a:xfrm>
          <a:off x="0" y="0"/>
          <a:ext cx="0" cy="0"/>
          <a:chOff x="0" y="0"/>
          <a:chExt cx="0" cy="0"/>
        </a:xfrm>
      </p:grpSpPr>
      <p:cxnSp>
        <p:nvCxnSpPr>
          <p:cNvPr id="60" name="Google Shape;60;p21"/>
          <p:cNvCxnSpPr/>
          <p:nvPr/>
        </p:nvCxnSpPr>
        <p:spPr>
          <a:xfrm flipH="1">
            <a:off x="1045959" y="2213783"/>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61" name="Google Shape;61;p21"/>
          <p:cNvCxnSpPr/>
          <p:nvPr/>
        </p:nvCxnSpPr>
        <p:spPr>
          <a:xfrm flipH="1">
            <a:off x="6180493" y="2213783"/>
            <a:ext cx="11102"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62" name="Google Shape;62;p21"/>
          <p:cNvCxnSpPr/>
          <p:nvPr/>
        </p:nvCxnSpPr>
        <p:spPr>
          <a:xfrm flipH="1">
            <a:off x="8745623" y="3904712"/>
            <a:ext cx="2136" cy="1828800"/>
          </a:xfrm>
          <a:prstGeom prst="straightConnector1">
            <a:avLst/>
          </a:prstGeom>
          <a:noFill/>
          <a:ln cap="flat" cmpd="sng" w="165100">
            <a:solidFill>
              <a:schemeClr val="accent6"/>
            </a:solidFill>
            <a:prstDash val="solid"/>
            <a:miter lim="800000"/>
            <a:headEnd len="sm" w="sm" type="none"/>
            <a:tailEnd len="sm" w="sm" type="none"/>
          </a:ln>
        </p:spPr>
      </p:cxnSp>
      <p:cxnSp>
        <p:nvCxnSpPr>
          <p:cNvPr id="63" name="Google Shape;63;p21"/>
          <p:cNvCxnSpPr/>
          <p:nvPr/>
        </p:nvCxnSpPr>
        <p:spPr>
          <a:xfrm flipH="1">
            <a:off x="3611089" y="3895941"/>
            <a:ext cx="2136" cy="1828800"/>
          </a:xfrm>
          <a:prstGeom prst="straightConnector1">
            <a:avLst/>
          </a:prstGeom>
          <a:noFill/>
          <a:ln cap="flat" cmpd="sng" w="165100">
            <a:solidFill>
              <a:schemeClr val="accent6"/>
            </a:solidFill>
            <a:prstDash val="solid"/>
            <a:miter lim="800000"/>
            <a:headEnd len="sm" w="sm" type="none"/>
            <a:tailEnd len="sm" w="sm" type="none"/>
          </a:ln>
        </p:spPr>
      </p:cxnSp>
      <p:sp>
        <p:nvSpPr>
          <p:cNvPr id="64" name="Google Shape;64;p21"/>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solidFill>
                  <a:schemeClr val="dk1"/>
                </a:solidFill>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 type="body"/>
          </p:nvPr>
        </p:nvSpPr>
        <p:spPr>
          <a:xfrm>
            <a:off x="1296955"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6" name="Google Shape;66;p21"/>
          <p:cNvSpPr txBox="1"/>
          <p:nvPr>
            <p:ph idx="2" type="body"/>
          </p:nvPr>
        </p:nvSpPr>
        <p:spPr>
          <a:xfrm>
            <a:off x="1296955"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7" name="Google Shape;67;p21"/>
          <p:cNvSpPr txBox="1"/>
          <p:nvPr>
            <p:ph idx="3" type="body"/>
          </p:nvPr>
        </p:nvSpPr>
        <p:spPr>
          <a:xfrm>
            <a:off x="3897799"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8" name="Google Shape;68;p21"/>
          <p:cNvSpPr txBox="1"/>
          <p:nvPr>
            <p:ph idx="4" type="body"/>
          </p:nvPr>
        </p:nvSpPr>
        <p:spPr>
          <a:xfrm>
            <a:off x="3897799"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9" name="Google Shape;69;p21"/>
          <p:cNvSpPr txBox="1"/>
          <p:nvPr>
            <p:ph idx="5" type="body"/>
          </p:nvPr>
        </p:nvSpPr>
        <p:spPr>
          <a:xfrm>
            <a:off x="9001711" y="5087328"/>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0" name="Google Shape;70;p21"/>
          <p:cNvSpPr txBox="1"/>
          <p:nvPr>
            <p:ph idx="6" type="body"/>
          </p:nvPr>
        </p:nvSpPr>
        <p:spPr>
          <a:xfrm>
            <a:off x="9001711" y="4701908"/>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1" name="Google Shape;71;p21"/>
          <p:cNvSpPr txBox="1"/>
          <p:nvPr>
            <p:ph idx="7" type="body"/>
          </p:nvPr>
        </p:nvSpPr>
        <p:spPr>
          <a:xfrm>
            <a:off x="6438143" y="2934856"/>
            <a:ext cx="2133600" cy="369332"/>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2" name="Google Shape;72;p21"/>
          <p:cNvSpPr txBox="1"/>
          <p:nvPr>
            <p:ph idx="8" type="body"/>
          </p:nvPr>
        </p:nvSpPr>
        <p:spPr>
          <a:xfrm>
            <a:off x="6438143" y="2568686"/>
            <a:ext cx="2133600" cy="205837"/>
          </a:xfrm>
          <a:prstGeom prst="rect">
            <a:avLst/>
          </a:prstGeom>
          <a:noFill/>
          <a:ln>
            <a:noFill/>
          </a:ln>
        </p:spPr>
        <p:txBody>
          <a:bodyPr anchorCtr="0" anchor="t" bIns="0" lIns="0" spcFirstLastPara="1" rIns="0" wrap="square" tIns="0">
            <a:noAutofit/>
          </a:bodyPr>
          <a:lstStyle>
            <a:lvl1pPr indent="-228600" lvl="0" marL="457200" algn="l">
              <a:lnSpc>
                <a:spcPct val="90000"/>
              </a:lnSpc>
              <a:spcBef>
                <a:spcPts val="400"/>
              </a:spcBef>
              <a:spcAft>
                <a:spcPts val="0"/>
              </a:spcAft>
              <a:buClr>
                <a:schemeClr val="dk1"/>
              </a:buClr>
              <a:buSzPts val="1800"/>
              <a:buNone/>
              <a:defRPr b="0" i="0" sz="1800">
                <a:solidFill>
                  <a:schemeClr val="dk1"/>
                </a:solidFill>
                <a:latin typeface="Franklin Gothic"/>
                <a:ea typeface="Franklin Gothic"/>
                <a:cs typeface="Franklin Gothic"/>
                <a:sym typeface="Franklin Gothic"/>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73" name="Google Shape;73;p21"/>
          <p:cNvCxnSpPr/>
          <p:nvPr/>
        </p:nvCxnSpPr>
        <p:spPr>
          <a:xfrm>
            <a:off x="967689" y="3968780"/>
            <a:ext cx="10275477" cy="0"/>
          </a:xfrm>
          <a:prstGeom prst="straightConnector1">
            <a:avLst/>
          </a:prstGeom>
          <a:noFill/>
          <a:ln cap="flat" cmpd="sng" w="165100">
            <a:solidFill>
              <a:schemeClr val="accent3"/>
            </a:solidFill>
            <a:prstDash val="solid"/>
            <a:miter lim="800000"/>
            <a:headEnd len="sm" w="sm" type="none"/>
            <a:tailEnd len="sm" w="sm" type="none"/>
          </a:ln>
        </p:spPr>
      </p:cxnSp>
      <p:sp>
        <p:nvSpPr>
          <p:cNvPr id="74" name="Google Shape;74;p21"/>
          <p:cNvSpPr/>
          <p:nvPr/>
        </p:nvSpPr>
        <p:spPr>
          <a:xfrm>
            <a:off x="964323"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5" name="Google Shape;75;p21"/>
          <p:cNvSpPr/>
          <p:nvPr/>
        </p:nvSpPr>
        <p:spPr>
          <a:xfrm>
            <a:off x="3531590"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6" name="Google Shape;76;p21"/>
          <p:cNvSpPr/>
          <p:nvPr/>
        </p:nvSpPr>
        <p:spPr>
          <a:xfrm>
            <a:off x="6098857" y="3883241"/>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7" name="Google Shape;77;p21"/>
          <p:cNvSpPr/>
          <p:nvPr/>
        </p:nvSpPr>
        <p:spPr>
          <a:xfrm>
            <a:off x="8666124" y="3892012"/>
            <a:ext cx="163271" cy="163271"/>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78" name="Google Shape;78;p2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1" name="Shape 81"/>
        <p:cNvGrpSpPr/>
        <p:nvPr/>
      </p:nvGrpSpPr>
      <p:grpSpPr>
        <a:xfrm>
          <a:off x="0" y="0"/>
          <a:ext cx="0" cy="0"/>
          <a:chOff x="0" y="0"/>
          <a:chExt cx="0" cy="0"/>
        </a:xfrm>
      </p:grpSpPr>
      <p:sp>
        <p:nvSpPr>
          <p:cNvPr id="82" name="Google Shape;82;p1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4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800"/>
              <a:buNone/>
              <a:defRPr sz="2400"/>
            </a:lvl1pPr>
            <a:lvl2pPr lvl="1" algn="ctr">
              <a:lnSpc>
                <a:spcPct val="90000"/>
              </a:lnSpc>
              <a:spcBef>
                <a:spcPts val="500"/>
              </a:spcBef>
              <a:spcAft>
                <a:spcPts val="0"/>
              </a:spcAft>
              <a:buSzPts val="2400"/>
              <a:buNone/>
              <a:defRPr sz="2000"/>
            </a:lvl2pPr>
            <a:lvl3pPr lvl="2" algn="ctr">
              <a:lnSpc>
                <a:spcPct val="90000"/>
              </a:lnSpc>
              <a:spcBef>
                <a:spcPts val="500"/>
              </a:spcBef>
              <a:spcAft>
                <a:spcPts val="0"/>
              </a:spcAft>
              <a:buSzPts val="2000"/>
              <a:buNone/>
              <a:defRPr sz="1800"/>
            </a:lvl3pPr>
            <a:lvl4pPr lvl="3" algn="ctr">
              <a:lnSpc>
                <a:spcPct val="90000"/>
              </a:lnSpc>
              <a:spcBef>
                <a:spcPts val="500"/>
              </a:spcBef>
              <a:spcAft>
                <a:spcPts val="0"/>
              </a:spcAft>
              <a:buSzPts val="1800"/>
              <a:buNone/>
              <a:defRPr sz="1600"/>
            </a:lvl4pPr>
            <a:lvl5pPr lvl="4" algn="ctr">
              <a:lnSpc>
                <a:spcPct val="90000"/>
              </a:lnSpc>
              <a:spcBef>
                <a:spcPts val="500"/>
              </a:spcBef>
              <a:spcAft>
                <a:spcPts val="0"/>
              </a:spcAft>
              <a:buSzPts val="1800"/>
              <a:buNone/>
              <a:defRPr sz="1600"/>
            </a:lvl5pPr>
            <a:lvl6pPr lvl="5" algn="ctr">
              <a:lnSpc>
                <a:spcPct val="90000"/>
              </a:lnSpc>
              <a:spcBef>
                <a:spcPts val="500"/>
              </a:spcBef>
              <a:spcAft>
                <a:spcPts val="0"/>
              </a:spcAft>
              <a:buSzPts val="1800"/>
              <a:buNone/>
              <a:defRPr sz="1600"/>
            </a:lvl6pPr>
            <a:lvl7pPr lvl="6" algn="ctr">
              <a:lnSpc>
                <a:spcPct val="90000"/>
              </a:lnSpc>
              <a:spcBef>
                <a:spcPts val="500"/>
              </a:spcBef>
              <a:spcAft>
                <a:spcPts val="0"/>
              </a:spcAft>
              <a:buSzPts val="1800"/>
              <a:buNone/>
              <a:defRPr sz="1600"/>
            </a:lvl7pPr>
            <a:lvl8pPr lvl="7" algn="ctr">
              <a:lnSpc>
                <a:spcPct val="90000"/>
              </a:lnSpc>
              <a:spcBef>
                <a:spcPts val="500"/>
              </a:spcBef>
              <a:spcAft>
                <a:spcPts val="0"/>
              </a:spcAft>
              <a:buSzPts val="1800"/>
              <a:buNone/>
              <a:defRPr sz="1600"/>
            </a:lvl8pPr>
            <a:lvl9pPr lvl="8" algn="ctr">
              <a:lnSpc>
                <a:spcPct val="90000"/>
              </a:lnSpc>
              <a:spcBef>
                <a:spcPts val="500"/>
              </a:spcBef>
              <a:spcAft>
                <a:spcPts val="0"/>
              </a:spcAft>
              <a:buSzPts val="1800"/>
              <a:buNone/>
              <a:defRPr sz="1600"/>
            </a:lvl9pPr>
          </a:lstStyle>
          <a:p/>
        </p:txBody>
      </p:sp>
      <p:sp>
        <p:nvSpPr>
          <p:cNvPr id="84" name="Google Shape;84;p11"/>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1"/>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1"/>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l">
  <p:cSld name="2 Col">
    <p:bg>
      <p:bgPr>
        <a:solidFill>
          <a:schemeClr val="lt1"/>
        </a:solidFill>
      </p:bgPr>
    </p:bg>
    <p:spTree>
      <p:nvGrpSpPr>
        <p:cNvPr id="87" name="Shape 87"/>
        <p:cNvGrpSpPr/>
        <p:nvPr/>
      </p:nvGrpSpPr>
      <p:grpSpPr>
        <a:xfrm>
          <a:off x="0" y="0"/>
          <a:ext cx="0" cy="0"/>
          <a:chOff x="0" y="0"/>
          <a:chExt cx="0" cy="0"/>
        </a:xfrm>
      </p:grpSpPr>
      <p:grpSp>
        <p:nvGrpSpPr>
          <p:cNvPr id="88" name="Google Shape;88;p23"/>
          <p:cNvGrpSpPr/>
          <p:nvPr/>
        </p:nvGrpSpPr>
        <p:grpSpPr>
          <a:xfrm flipH="1" rot="5400000">
            <a:off x="0" y="3900132"/>
            <a:ext cx="2959226" cy="2959226"/>
            <a:chOff x="0" y="12289"/>
            <a:chExt cx="3550" cy="3551"/>
          </a:xfrm>
        </p:grpSpPr>
        <p:sp>
          <p:nvSpPr>
            <p:cNvPr id="89" name="Google Shape;89;p23"/>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0" name="Google Shape;90;p23"/>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91" name="Google Shape;91;p23"/>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92" name="Google Shape;92;p2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3" name="Google Shape;93;p23"/>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94" name="Google Shape;94;p23"/>
          <p:cNvSpPr txBox="1"/>
          <p:nvPr>
            <p:ph idx="1" type="body"/>
          </p:nvPr>
        </p:nvSpPr>
        <p:spPr>
          <a:xfrm>
            <a:off x="964023" y="2300984"/>
            <a:ext cx="4827178"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5" name="Google Shape;95;p23"/>
          <p:cNvSpPr txBox="1"/>
          <p:nvPr>
            <p:ph idx="2" type="body"/>
          </p:nvPr>
        </p:nvSpPr>
        <p:spPr>
          <a:xfrm>
            <a:off x="6362700" y="2300984"/>
            <a:ext cx="4764829" cy="40421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1000"/>
              </a:spcBef>
              <a:spcAft>
                <a:spcPts val="0"/>
              </a:spcAft>
              <a:buClr>
                <a:schemeClr val="lt2"/>
              </a:buClr>
              <a:buSzPts val="1800"/>
              <a:buNone/>
              <a:defRPr b="0" i="0" sz="1800">
                <a:solidFill>
                  <a:schemeClr val="lt2"/>
                </a:solidFill>
                <a:latin typeface="Franklin Gothic"/>
                <a:ea typeface="Franklin Gothic"/>
                <a:cs typeface="Franklin Gothic"/>
                <a:sym typeface="Franklin Gothic"/>
              </a:defRPr>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96" name="Google Shape;96;p23"/>
          <p:cNvSpPr txBox="1"/>
          <p:nvPr>
            <p:ph idx="3" type="body"/>
          </p:nvPr>
        </p:nvSpPr>
        <p:spPr>
          <a:xfrm>
            <a:off x="964023" y="2799146"/>
            <a:ext cx="4827178"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97" name="Google Shape;97;p23"/>
          <p:cNvSpPr txBox="1"/>
          <p:nvPr>
            <p:ph idx="4" type="body"/>
          </p:nvPr>
        </p:nvSpPr>
        <p:spPr>
          <a:xfrm>
            <a:off x="6362700" y="2799146"/>
            <a:ext cx="4756241" cy="1942138"/>
          </a:xfrm>
          <a:prstGeom prst="rect">
            <a:avLst/>
          </a:prstGeom>
          <a:noFill/>
          <a:ln>
            <a:noFill/>
          </a:ln>
        </p:spPr>
        <p:txBody>
          <a:bodyPr anchorCtr="0" anchor="t" bIns="0" lIns="0" spcFirstLastPara="1" rIns="0" wrap="square" tIns="0">
            <a:normAutofit/>
          </a:bodyPr>
          <a:lstStyle>
            <a:lvl1pPr indent="-330200" lvl="0" marL="457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indent="-330200" lvl="1" marL="914400" algn="l">
              <a:lnSpc>
                <a:spcPct val="90000"/>
              </a:lnSpc>
              <a:spcBef>
                <a:spcPts val="500"/>
              </a:spcBef>
              <a:spcAft>
                <a:spcPts val="0"/>
              </a:spcAft>
              <a:buClr>
                <a:schemeClr val="dk1"/>
              </a:buClr>
              <a:buSzPts val="1600"/>
              <a:buChar char="•"/>
              <a:defRPr sz="1600"/>
            </a:lvl2pPr>
            <a:lvl3pPr indent="-330200" lvl="2" marL="1371600" algn="l">
              <a:lnSpc>
                <a:spcPct val="90000"/>
              </a:lnSpc>
              <a:spcBef>
                <a:spcPts val="500"/>
              </a:spcBef>
              <a:spcAft>
                <a:spcPts val="0"/>
              </a:spcAft>
              <a:buClr>
                <a:schemeClr val="dk1"/>
              </a:buClr>
              <a:buSzPts val="1600"/>
              <a:buChar char="•"/>
              <a:defRPr sz="1600"/>
            </a:lvl3pPr>
            <a:lvl4pPr indent="-330200" lvl="3" marL="1828800" algn="l">
              <a:lnSpc>
                <a:spcPct val="90000"/>
              </a:lnSpc>
              <a:spcBef>
                <a:spcPts val="500"/>
              </a:spcBef>
              <a:spcAft>
                <a:spcPts val="0"/>
              </a:spcAft>
              <a:buClr>
                <a:schemeClr val="dk1"/>
              </a:buClr>
              <a:buSzPts val="1600"/>
              <a:buChar char="•"/>
              <a:defRPr sz="1600"/>
            </a:lvl4pPr>
            <a:lvl5pPr indent="-330200" lvl="4" marL="2286000" algn="l">
              <a:lnSpc>
                <a:spcPct val="90000"/>
              </a:lnSpc>
              <a:spcBef>
                <a:spcPts val="500"/>
              </a:spcBef>
              <a:spcAft>
                <a:spcPts val="0"/>
              </a:spcAft>
              <a:buClr>
                <a:schemeClr val="dk1"/>
              </a:buClr>
              <a:buSzPts val="1600"/>
              <a:buChar char="•"/>
              <a:defRPr sz="16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cxnSp>
        <p:nvCxnSpPr>
          <p:cNvPr id="98" name="Google Shape;98;p23"/>
          <p:cNvCxnSpPr/>
          <p:nvPr/>
        </p:nvCxnSpPr>
        <p:spPr>
          <a:xfrm>
            <a:off x="63627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99" name="Google Shape;99;p23"/>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3"/>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3"/>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102" name="Shape 102"/>
        <p:cNvGrpSpPr/>
        <p:nvPr/>
      </p:nvGrpSpPr>
      <p:grpSpPr>
        <a:xfrm>
          <a:off x="0" y="0"/>
          <a:ext cx="0" cy="0"/>
          <a:chOff x="0" y="0"/>
          <a:chExt cx="0" cy="0"/>
        </a:xfrm>
      </p:grpSpPr>
      <p:grpSp>
        <p:nvGrpSpPr>
          <p:cNvPr id="103" name="Google Shape;103;p28"/>
          <p:cNvGrpSpPr/>
          <p:nvPr/>
        </p:nvGrpSpPr>
        <p:grpSpPr>
          <a:xfrm flipH="1" rot="5400000">
            <a:off x="0" y="3900132"/>
            <a:ext cx="2959226" cy="2959226"/>
            <a:chOff x="0" y="12289"/>
            <a:chExt cx="3550" cy="3551"/>
          </a:xfrm>
        </p:grpSpPr>
        <p:sp>
          <p:nvSpPr>
            <p:cNvPr id="104" name="Google Shape;104;p28"/>
            <p:cNvSpPr/>
            <p:nvPr/>
          </p:nvSpPr>
          <p:spPr>
            <a:xfrm>
              <a:off x="0" y="12289"/>
              <a:ext cx="1789" cy="2386"/>
            </a:xfrm>
            <a:custGeom>
              <a:rect b="b" l="l" r="r" t="t"/>
              <a:pathLst>
                <a:path extrusionOk="0" h="2386" w="1789">
                  <a:moveTo>
                    <a:pt x="0" y="0"/>
                  </a:moveTo>
                  <a:lnTo>
                    <a:pt x="0" y="1194"/>
                  </a:lnTo>
                  <a:lnTo>
                    <a:pt x="1192" y="2386"/>
                  </a:lnTo>
                  <a:lnTo>
                    <a:pt x="1789" y="1789"/>
                  </a:ln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5" name="Google Shape;105;p28"/>
            <p:cNvSpPr/>
            <p:nvPr/>
          </p:nvSpPr>
          <p:spPr>
            <a:xfrm>
              <a:off x="0" y="14678"/>
              <a:ext cx="1162" cy="1162"/>
            </a:xfrm>
            <a:custGeom>
              <a:rect b="b" l="l" r="r" t="t"/>
              <a:pathLst>
                <a:path extrusionOk="0" h="1162" w="1162">
                  <a:moveTo>
                    <a:pt x="0" y="0"/>
                  </a:moveTo>
                  <a:lnTo>
                    <a:pt x="0" y="1161"/>
                  </a:lnTo>
                  <a:lnTo>
                    <a:pt x="1161" y="1161"/>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sp>
          <p:nvSpPr>
            <p:cNvPr id="106" name="Google Shape;106;p28"/>
            <p:cNvSpPr/>
            <p:nvPr/>
          </p:nvSpPr>
          <p:spPr>
            <a:xfrm>
              <a:off x="1221" y="14675"/>
              <a:ext cx="2329" cy="1165"/>
            </a:xfrm>
            <a:custGeom>
              <a:rect b="b" l="l" r="r" t="t"/>
              <a:pathLst>
                <a:path extrusionOk="0" h="1165" w="2329">
                  <a:moveTo>
                    <a:pt x="2329" y="1164"/>
                  </a:moveTo>
                  <a:lnTo>
                    <a:pt x="1165" y="0"/>
                  </a:lnTo>
                  <a:lnTo>
                    <a:pt x="0" y="1164"/>
                  </a:lnTo>
                  <a:lnTo>
                    <a:pt x="2329" y="1164"/>
                  </a:lnTo>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Franklin"/>
                <a:ea typeface="Libre Franklin"/>
                <a:cs typeface="Libre Franklin"/>
                <a:sym typeface="Libre Franklin"/>
              </a:endParaRPr>
            </a:p>
          </p:txBody>
        </p:sp>
      </p:grpSp>
      <p:sp>
        <p:nvSpPr>
          <p:cNvPr id="107" name="Google Shape;107;p28"/>
          <p:cNvSpPr/>
          <p:nvPr>
            <p:ph idx="2" type="pic"/>
          </p:nvPr>
        </p:nvSpPr>
        <p:spPr>
          <a:xfrm>
            <a:off x="6096000" y="-22543"/>
            <a:ext cx="6096000" cy="6903086"/>
          </a:xfrm>
          <a:prstGeom prst="rect">
            <a:avLst/>
          </a:prstGeom>
          <a:noFill/>
          <a:ln>
            <a:noFill/>
          </a:ln>
        </p:spPr>
      </p:sp>
      <p:sp>
        <p:nvSpPr>
          <p:cNvPr id="108" name="Google Shape;108;p28"/>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4400"/>
              <a:buFont typeface="Franklin Gothic"/>
              <a:buNone/>
              <a:defRPr b="1" i="0" sz="4400">
                <a:latin typeface="Franklin Gothic"/>
                <a:ea typeface="Franklin Gothic"/>
                <a:cs typeface="Franklin Gothic"/>
                <a:sym typeface="Franklin Gothic"/>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9" name="Google Shape;109;p28"/>
          <p:cNvCxnSpPr/>
          <p:nvPr/>
        </p:nvCxnSpPr>
        <p:spPr>
          <a:xfrm>
            <a:off x="952500" y="1939108"/>
            <a:ext cx="2133600" cy="3992"/>
          </a:xfrm>
          <a:prstGeom prst="straightConnector1">
            <a:avLst/>
          </a:prstGeom>
          <a:noFill/>
          <a:ln cap="flat" cmpd="sng" w="101600">
            <a:solidFill>
              <a:schemeClr val="lt2"/>
            </a:solidFill>
            <a:prstDash val="solid"/>
            <a:miter lim="800000"/>
            <a:headEnd len="sm" w="sm" type="none"/>
            <a:tailEnd len="sm" w="sm" type="none"/>
          </a:ln>
        </p:spPr>
      </p:cxnSp>
      <p:sp>
        <p:nvSpPr>
          <p:cNvPr id="110" name="Google Shape;110;p28"/>
          <p:cNvSpPr txBox="1"/>
          <p:nvPr>
            <p:ph idx="1" type="body"/>
          </p:nvPr>
        </p:nvSpPr>
        <p:spPr>
          <a:xfrm>
            <a:off x="952499" y="2289363"/>
            <a:ext cx="4572001" cy="279523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000"/>
              </a:spcBef>
              <a:spcAft>
                <a:spcPts val="0"/>
              </a:spcAft>
              <a:buClr>
                <a:schemeClr val="dk1"/>
              </a:buClr>
              <a:buSzPts val="1600"/>
              <a:buNone/>
              <a:defRPr b="0" i="0" sz="1600">
                <a:solidFill>
                  <a:schemeClr val="dk1"/>
                </a:solidFill>
                <a:latin typeface="Libre Franklin"/>
                <a:ea typeface="Libre Franklin"/>
                <a:cs typeface="Libre Franklin"/>
                <a:sym typeface="Libre Franklin"/>
              </a:defRPr>
            </a:lvl1pPr>
            <a:lvl2pPr indent="-482600" lvl="1" marL="914400" algn="l">
              <a:lnSpc>
                <a:spcPct val="90000"/>
              </a:lnSpc>
              <a:spcBef>
                <a:spcPts val="500"/>
              </a:spcBef>
              <a:spcAft>
                <a:spcPts val="0"/>
              </a:spcAft>
              <a:buClr>
                <a:schemeClr val="dk1"/>
              </a:buClr>
              <a:buSzPts val="4000"/>
              <a:buChar char="•"/>
              <a:defRPr sz="4000"/>
            </a:lvl2pPr>
            <a:lvl3pPr indent="-482600" lvl="2" marL="1371600" algn="l">
              <a:lnSpc>
                <a:spcPct val="90000"/>
              </a:lnSpc>
              <a:spcBef>
                <a:spcPts val="500"/>
              </a:spcBef>
              <a:spcAft>
                <a:spcPts val="0"/>
              </a:spcAft>
              <a:buClr>
                <a:schemeClr val="dk1"/>
              </a:buClr>
              <a:buSzPts val="4000"/>
              <a:buChar char="•"/>
              <a:defRPr sz="4000"/>
            </a:lvl3pPr>
            <a:lvl4pPr indent="-482600" lvl="3" marL="1828800" algn="l">
              <a:lnSpc>
                <a:spcPct val="90000"/>
              </a:lnSpc>
              <a:spcBef>
                <a:spcPts val="500"/>
              </a:spcBef>
              <a:spcAft>
                <a:spcPts val="0"/>
              </a:spcAft>
              <a:buClr>
                <a:schemeClr val="dk1"/>
              </a:buClr>
              <a:buSzPts val="4000"/>
              <a:buChar char="•"/>
              <a:defRPr sz="4000"/>
            </a:lvl4pPr>
            <a:lvl5pPr indent="-482600" lvl="4" marL="2286000" algn="l">
              <a:lnSpc>
                <a:spcPct val="90000"/>
              </a:lnSpc>
              <a:spcBef>
                <a:spcPts val="500"/>
              </a:spcBef>
              <a:spcAft>
                <a:spcPts val="0"/>
              </a:spcAft>
              <a:buClr>
                <a:schemeClr val="dk1"/>
              </a:buClr>
              <a:buSzPts val="4000"/>
              <a:buChar char="•"/>
              <a:defRPr sz="4000"/>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11" name="Google Shape;111;p2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2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idx="1" type="body"/>
          </p:nvPr>
        </p:nvSpPr>
        <p:spPr>
          <a:xfrm>
            <a:off x="971550" y="1825625"/>
            <a:ext cx="1038225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ibre Franklin"/>
                <a:ea typeface="Libre Franklin"/>
                <a:cs typeface="Libre Franklin"/>
                <a:sym typeface="Libre Frankli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ibre Franklin"/>
                <a:ea typeface="Libre Franklin"/>
                <a:cs typeface="Libre Franklin"/>
                <a:sym typeface="Libre Frankli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ibre Franklin"/>
                <a:ea typeface="Libre Franklin"/>
                <a:cs typeface="Libre Franklin"/>
                <a:sym typeface="Libre Frankli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ibre Franklin"/>
                <a:ea typeface="Libre Franklin"/>
                <a:cs typeface="Libre Franklin"/>
                <a:sym typeface="Libre Franklin"/>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Libre Franklin"/>
                <a:ea typeface="Libre Franklin"/>
                <a:cs typeface="Libre Franklin"/>
                <a:sym typeface="Libre Franklin"/>
              </a:defRPr>
            </a:lvl9pPr>
          </a:lstStyle>
          <a:p/>
        </p:txBody>
      </p:sp>
      <p:sp>
        <p:nvSpPr>
          <p:cNvPr id="11" name="Google Shape;11;p18"/>
          <p:cNvSpPr txBox="1"/>
          <p:nvPr>
            <p:ph type="title"/>
          </p:nvPr>
        </p:nvSpPr>
        <p:spPr>
          <a:xfrm>
            <a:off x="952500" y="365125"/>
            <a:ext cx="104013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Franklin Gothic"/>
              <a:buNone/>
              <a:defRPr b="1" i="0" sz="44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2" name="Google Shape;12;p18"/>
          <p:cNvSpPr txBox="1"/>
          <p:nvPr>
            <p:ph idx="10" type="dt"/>
          </p:nvPr>
        </p:nvSpPr>
        <p:spPr>
          <a:xfrm>
            <a:off x="2992120" y="6332220"/>
            <a:ext cx="131318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18"/>
          <p:cNvSpPr txBox="1"/>
          <p:nvPr>
            <p:ph idx="11" type="ftr"/>
          </p:nvPr>
        </p:nvSpPr>
        <p:spPr>
          <a:xfrm>
            <a:off x="1494790" y="6332220"/>
            <a:ext cx="1497330" cy="247651"/>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dk1"/>
                </a:solidFill>
                <a:latin typeface="Franklin Gothic"/>
                <a:ea typeface="Franklin Gothic"/>
                <a:cs typeface="Franklin Gothic"/>
                <a:sym typeface="Franklin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18"/>
          <p:cNvSpPr txBox="1"/>
          <p:nvPr>
            <p:ph idx="12" type="sldNum"/>
          </p:nvPr>
        </p:nvSpPr>
        <p:spPr>
          <a:xfrm>
            <a:off x="971550" y="6332220"/>
            <a:ext cx="523240" cy="247651"/>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1pPr>
            <a:lvl2pPr indent="0" lvl="1"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2pPr>
            <a:lvl3pPr indent="0" lvl="2"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3pPr>
            <a:lvl4pPr indent="0" lvl="3"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4pPr>
            <a:lvl5pPr indent="0" lvl="4"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5pPr>
            <a:lvl6pPr indent="0" lvl="5"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6pPr>
            <a:lvl7pPr indent="0" lvl="6"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7pPr>
            <a:lvl8pPr indent="0" lvl="7"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8pPr>
            <a:lvl9pPr indent="0" lvl="8" marL="0" marR="0" rtl="0" algn="l">
              <a:lnSpc>
                <a:spcPct val="100000"/>
              </a:lnSpc>
              <a:spcBef>
                <a:spcPts val="0"/>
              </a:spcBef>
              <a:spcAft>
                <a:spcPts val="0"/>
              </a:spcAft>
              <a:buClr>
                <a:srgbClr val="000000"/>
              </a:buClr>
              <a:buSzPts val="1100"/>
              <a:buFont typeface="Arial"/>
              <a:buNone/>
              <a:defRPr b="0" i="0" sz="1100" u="none" cap="none" strike="noStrike">
                <a:solidFill>
                  <a:schemeClr val="dk1"/>
                </a:solidFill>
                <a:latin typeface="Libre Franklin"/>
                <a:ea typeface="Libre Franklin"/>
                <a:cs typeface="Libre Franklin"/>
                <a:sym typeface="Libre Franklin"/>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9.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7.png"/><Relationship Id="rId9" Type="http://schemas.openxmlformats.org/officeDocument/2006/relationships/image" Target="../media/image27.png"/><Relationship Id="rId5" Type="http://schemas.openxmlformats.org/officeDocument/2006/relationships/image" Target="../media/image13.png"/><Relationship Id="rId6" Type="http://schemas.openxmlformats.org/officeDocument/2006/relationships/image" Target="../media/image12.png"/><Relationship Id="rId7" Type="http://schemas.openxmlformats.org/officeDocument/2006/relationships/image" Target="../media/image7.png"/><Relationship Id="rId8"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14.png"/><Relationship Id="rId7"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ph type="ctrTitle"/>
          </p:nvPr>
        </p:nvSpPr>
        <p:spPr>
          <a:xfrm>
            <a:off x="6282212" y="1296050"/>
            <a:ext cx="5491571" cy="1514019"/>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6000"/>
              <a:buFont typeface="Franklin Gothic"/>
              <a:buNone/>
            </a:pPr>
            <a:r>
              <a:rPr lang="en-US"/>
              <a:t>FLIGHT PRICE PREDICTION</a:t>
            </a:r>
            <a:endParaRPr/>
          </a:p>
        </p:txBody>
      </p:sp>
      <p:sp>
        <p:nvSpPr>
          <p:cNvPr id="119" name="Google Shape;119;p1"/>
          <p:cNvSpPr txBox="1"/>
          <p:nvPr>
            <p:ph idx="1" type="body"/>
          </p:nvPr>
        </p:nvSpPr>
        <p:spPr>
          <a:xfrm>
            <a:off x="6367055" y="4549553"/>
            <a:ext cx="5491570" cy="187952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lt2"/>
              </a:buClr>
              <a:buSzPts val="2000"/>
              <a:buNone/>
            </a:pPr>
            <a:r>
              <a:rPr lang="en-US" sz="2000"/>
              <a:t>Abhinav Sagar Punni</a:t>
            </a:r>
            <a:endParaRPr sz="2000"/>
          </a:p>
          <a:p>
            <a:pPr indent="0" lvl="0" marL="0" rtl="0" algn="l">
              <a:lnSpc>
                <a:spcPct val="90000"/>
              </a:lnSpc>
              <a:spcBef>
                <a:spcPts val="1000"/>
              </a:spcBef>
              <a:spcAft>
                <a:spcPts val="0"/>
              </a:spcAft>
              <a:buClr>
                <a:schemeClr val="lt2"/>
              </a:buClr>
              <a:buSzPts val="2000"/>
              <a:buNone/>
            </a:pPr>
            <a:r>
              <a:rPr lang="en-US" sz="2000"/>
              <a:t>Akanksha Saraswat </a:t>
            </a:r>
            <a:endParaRPr/>
          </a:p>
          <a:p>
            <a:pPr indent="0" lvl="0" marL="0" rtl="0" algn="l">
              <a:lnSpc>
                <a:spcPct val="90000"/>
              </a:lnSpc>
              <a:spcBef>
                <a:spcPts val="1000"/>
              </a:spcBef>
              <a:spcAft>
                <a:spcPts val="0"/>
              </a:spcAft>
              <a:buClr>
                <a:schemeClr val="lt2"/>
              </a:buClr>
              <a:buSzPts val="2000"/>
              <a:buNone/>
            </a:pPr>
            <a:r>
              <a:rPr lang="en-US" sz="2000"/>
              <a:t>Akarsh Chauhan</a:t>
            </a:r>
            <a:endParaRPr/>
          </a:p>
          <a:p>
            <a:pPr indent="0" lvl="0" marL="0" rtl="0" algn="l">
              <a:lnSpc>
                <a:spcPct val="90000"/>
              </a:lnSpc>
              <a:spcBef>
                <a:spcPts val="1000"/>
              </a:spcBef>
              <a:spcAft>
                <a:spcPts val="0"/>
              </a:spcAft>
              <a:buClr>
                <a:schemeClr val="lt2"/>
              </a:buClr>
              <a:buSzPts val="2000"/>
              <a:buNone/>
            </a:pPr>
            <a:r>
              <a:rPr lang="en-US" sz="2000"/>
              <a:t>Mohnish Kumar </a:t>
            </a:r>
            <a:endParaRPr/>
          </a:p>
          <a:p>
            <a:pPr indent="0" lvl="0" marL="0" rtl="0" algn="l">
              <a:lnSpc>
                <a:spcPct val="90000"/>
              </a:lnSpc>
              <a:spcBef>
                <a:spcPts val="1000"/>
              </a:spcBef>
              <a:spcAft>
                <a:spcPts val="0"/>
              </a:spcAft>
              <a:buClr>
                <a:schemeClr val="lt2"/>
              </a:buClr>
              <a:buSzPts val="2000"/>
              <a:buNone/>
            </a:pPr>
            <a:r>
              <a:rPr lang="en-US" sz="2000"/>
              <a:t>Rishabh Chawla</a:t>
            </a:r>
            <a:endParaRPr/>
          </a:p>
          <a:p>
            <a:pPr indent="0" lvl="0" marL="0" rtl="0" algn="l">
              <a:lnSpc>
                <a:spcPct val="90000"/>
              </a:lnSpc>
              <a:spcBef>
                <a:spcPts val="1000"/>
              </a:spcBef>
              <a:spcAft>
                <a:spcPts val="0"/>
              </a:spcAft>
              <a:buClr>
                <a:schemeClr val="lt2"/>
              </a:buClr>
              <a:buSzPts val="1800"/>
              <a:buNone/>
            </a:pPr>
            <a:r>
              <a:t/>
            </a:r>
            <a:endParaRPr/>
          </a:p>
        </p:txBody>
      </p:sp>
      <p:sp>
        <p:nvSpPr>
          <p:cNvPr id="120" name="Google Shape;120;p1"/>
          <p:cNvSpPr txBox="1"/>
          <p:nvPr/>
        </p:nvSpPr>
        <p:spPr>
          <a:xfrm>
            <a:off x="6367055" y="3429000"/>
            <a:ext cx="5491570" cy="405353"/>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chemeClr val="lt2"/>
              </a:buClr>
              <a:buSzPts val="4400"/>
              <a:buFont typeface="Arial"/>
              <a:buNone/>
            </a:pPr>
            <a:r>
              <a:rPr b="1" i="0" lang="en-US" sz="3600" u="none" cap="none" strike="noStrike">
                <a:solidFill>
                  <a:schemeClr val="lt2"/>
                </a:solidFill>
                <a:latin typeface="Libre Franklin"/>
                <a:ea typeface="Libre Franklin"/>
                <a:cs typeface="Libre Franklin"/>
                <a:sym typeface="Libre Franklin"/>
              </a:rPr>
              <a:t>DSE-GGN-APR’21-Grp1</a:t>
            </a:r>
            <a:r>
              <a:rPr b="1" i="0" lang="en-US" sz="1800" u="none" cap="none" strike="noStrike">
                <a:solidFill>
                  <a:schemeClr val="lt2"/>
                </a:solidFill>
                <a:latin typeface="Libre Franklin"/>
                <a:ea typeface="Libre Franklin"/>
                <a:cs typeface="Libre Franklin"/>
                <a:sym typeface="Libre Franklin"/>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fad7cd9c7d_0_0"/>
          <p:cNvSpPr txBox="1"/>
          <p:nvPr>
            <p:ph type="title"/>
          </p:nvPr>
        </p:nvSpPr>
        <p:spPr>
          <a:xfrm>
            <a:off x="561894" y="842632"/>
            <a:ext cx="56742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11110"/>
              <a:buFont typeface="Franklin Gothic"/>
              <a:buNone/>
            </a:pPr>
            <a:r>
              <a:rPr lang="en-US"/>
              <a:t>Base Model Assumptions</a:t>
            </a:r>
            <a:endParaRPr>
              <a:latin typeface="Arial"/>
              <a:ea typeface="Arial"/>
              <a:cs typeface="Arial"/>
              <a:sym typeface="Arial"/>
            </a:endParaRPr>
          </a:p>
        </p:txBody>
      </p:sp>
      <p:graphicFrame>
        <p:nvGraphicFramePr>
          <p:cNvPr id="223" name="Google Shape;223;gfad7cd9c7d_0_0"/>
          <p:cNvGraphicFramePr/>
          <p:nvPr/>
        </p:nvGraphicFramePr>
        <p:xfrm>
          <a:off x="5311969" y="2225195"/>
          <a:ext cx="3000000" cy="3000000"/>
        </p:xfrm>
        <a:graphic>
          <a:graphicData uri="http://schemas.openxmlformats.org/drawingml/2006/table">
            <a:tbl>
              <a:tblPr bandRow="1" firstRow="1">
                <a:noFill/>
                <a:tableStyleId>{15DD568C-0E1B-4595-A351-2746343BBDE2}</a:tableStyleId>
              </a:tblPr>
              <a:tblGrid>
                <a:gridCol w="1735700"/>
              </a:tblGrid>
              <a:tr h="822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Arial"/>
                          <a:ea typeface="Arial"/>
                          <a:cs typeface="Arial"/>
                          <a:sym typeface="Arial"/>
                        </a:rPr>
                        <a:t>AUTO</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600" u="none" cap="none" strike="noStrike">
                          <a:solidFill>
                            <a:schemeClr val="dk1"/>
                          </a:solidFill>
                          <a:latin typeface="Arial"/>
                          <a:ea typeface="Arial"/>
                          <a:cs typeface="Arial"/>
                          <a:sym typeface="Arial"/>
                        </a:rPr>
                        <a:t>CORRELATION</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7315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Residuals are not Auto-Correlated</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32" scaled="0"/>
                    </a:gradFill>
                  </a:tcPr>
                </a:tc>
              </a:tr>
              <a:tr h="9106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Residuals are Auto-Correlated</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BDF295"/>
                        </a:gs>
                        <a:gs pos="50000">
                          <a:srgbClr val="D5F5BE"/>
                        </a:gs>
                        <a:gs pos="100000">
                          <a:srgbClr val="EAFADE"/>
                        </a:gs>
                      </a:gsLst>
                      <a:path path="circle">
                        <a:fillToRect b="100%" r="100%"/>
                      </a:path>
                      <a:tileRect l="-100%" t="-100%"/>
                    </a:gradFill>
                  </a:tcPr>
                </a:tc>
              </a:tr>
              <a:tr h="4993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Durbin Watson</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97C7D3"/>
                        </a:gs>
                        <a:gs pos="50000">
                          <a:srgbClr val="C1DCE1"/>
                        </a:gs>
                        <a:gs pos="100000">
                          <a:srgbClr val="E0ECEF"/>
                        </a:gs>
                      </a:gsLst>
                      <a:lin ang="13500032" scaled="0"/>
                    </a:gradFill>
                  </a:tcPr>
                </a:tc>
              </a:tr>
              <a:tr h="5871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DW-Stats : 1.97</a:t>
                      </a:r>
                      <a:r>
                        <a:rPr lang="en-US">
                          <a:latin typeface="Arial"/>
                          <a:ea typeface="Arial"/>
                          <a:cs typeface="Arial"/>
                          <a:sym typeface="Arial"/>
                        </a:rPr>
                        <a:t>5</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32" scaled="0"/>
                    </a:gradFill>
                  </a:tcPr>
                </a:tc>
              </a:tr>
              <a:tr h="75742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gradFill>
                      <a:gsLst>
                        <a:gs pos="0">
                          <a:srgbClr val="BDF295"/>
                        </a:gs>
                        <a:gs pos="50000">
                          <a:srgbClr val="D5F5BE"/>
                        </a:gs>
                        <a:gs pos="100000">
                          <a:srgbClr val="EAFADE"/>
                        </a:gs>
                      </a:gsLst>
                      <a:lin ang="13500032" scaled="0"/>
                    </a:gradFill>
                  </a:tcPr>
                </a:tc>
              </a:tr>
            </a:tbl>
          </a:graphicData>
        </a:graphic>
      </p:graphicFrame>
      <p:graphicFrame>
        <p:nvGraphicFramePr>
          <p:cNvPr id="224" name="Google Shape;224;gfad7cd9c7d_0_0"/>
          <p:cNvGraphicFramePr/>
          <p:nvPr/>
        </p:nvGraphicFramePr>
        <p:xfrm>
          <a:off x="7086044" y="2225195"/>
          <a:ext cx="3000000" cy="3000000"/>
        </p:xfrm>
        <a:graphic>
          <a:graphicData uri="http://schemas.openxmlformats.org/drawingml/2006/table">
            <a:tbl>
              <a:tblPr bandRow="1" firstRow="1">
                <a:noFill/>
                <a:tableStyleId>{15DD568C-0E1B-4595-A351-2746343BBDE2}</a:tableStyleId>
              </a:tblPr>
              <a:tblGrid>
                <a:gridCol w="1831625"/>
              </a:tblGrid>
              <a:tr h="7931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Arial"/>
                          <a:ea typeface="Arial"/>
                          <a:cs typeface="Arial"/>
                          <a:sym typeface="Arial"/>
                        </a:rPr>
                        <a:t>MULTI -</a:t>
                      </a:r>
                      <a:r>
                        <a:rPr lang="en-US" sz="1600" u="none" cap="none" strike="noStrike">
                          <a:solidFill>
                            <a:schemeClr val="dk1"/>
                          </a:solidFill>
                          <a:latin typeface="Arial"/>
                          <a:ea typeface="Arial"/>
                          <a:cs typeface="Arial"/>
                          <a:sym typeface="Arial"/>
                        </a:rPr>
                        <a:t>COLLINEARITY</a:t>
                      </a:r>
                      <a:endParaRPr b="1" i="0" sz="16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7049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Independent Variables have correlation</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32" scaled="0"/>
                    </a:gradFill>
                  </a:tcPr>
                </a:tc>
              </a:tr>
              <a:tr h="9106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Independent Variables have no correlation</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BDF295"/>
                        </a:gs>
                        <a:gs pos="50000">
                          <a:srgbClr val="D5F5BE"/>
                        </a:gs>
                        <a:gs pos="100000">
                          <a:srgbClr val="EAFADE"/>
                        </a:gs>
                      </a:gsLst>
                      <a:path path="circle">
                        <a:fillToRect b="100%" r="100%"/>
                      </a:path>
                      <a:tileRect l="-100%" t="-100%"/>
                    </a:gradFill>
                  </a:tcPr>
                </a:tc>
              </a:tr>
              <a:tr h="4993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VIF</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97C7D3"/>
                        </a:gs>
                        <a:gs pos="50000">
                          <a:srgbClr val="C1DCE1"/>
                        </a:gs>
                        <a:gs pos="100000">
                          <a:srgbClr val="E0ECEF"/>
                        </a:gs>
                      </a:gsLst>
                      <a:lin ang="13500032" scaled="0"/>
                    </a:gradFill>
                  </a:tcPr>
                </a:tc>
              </a:tr>
              <a:tr h="5871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a:t>
                      </a:r>
                      <a:endParaRPr sz="14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32" scaled="0"/>
                    </a:gradFill>
                  </a:tcPr>
                </a:tc>
              </a:tr>
              <a:tr h="7873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gradFill>
                      <a:gsLst>
                        <a:gs pos="0">
                          <a:srgbClr val="BDF295"/>
                        </a:gs>
                        <a:gs pos="50000">
                          <a:srgbClr val="D5F5BE"/>
                        </a:gs>
                        <a:gs pos="100000">
                          <a:srgbClr val="EAFADE"/>
                        </a:gs>
                      </a:gsLst>
                      <a:lin ang="13500032" scaled="0"/>
                    </a:gradFill>
                  </a:tcPr>
                </a:tc>
              </a:tr>
            </a:tbl>
          </a:graphicData>
        </a:graphic>
      </p:graphicFrame>
      <p:graphicFrame>
        <p:nvGraphicFramePr>
          <p:cNvPr id="225" name="Google Shape;225;gfad7cd9c7d_0_0"/>
          <p:cNvGraphicFramePr/>
          <p:nvPr/>
        </p:nvGraphicFramePr>
        <p:xfrm>
          <a:off x="3443035" y="2225195"/>
          <a:ext cx="3000000" cy="3000000"/>
        </p:xfrm>
        <a:graphic>
          <a:graphicData uri="http://schemas.openxmlformats.org/drawingml/2006/table">
            <a:tbl>
              <a:tblPr bandRow="1" firstRow="1">
                <a:noFill/>
                <a:tableStyleId>{15DD568C-0E1B-4595-A351-2746343BBDE2}</a:tableStyleId>
              </a:tblPr>
              <a:tblGrid>
                <a:gridCol w="1831625"/>
              </a:tblGrid>
              <a:tr h="7931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Arial"/>
                          <a:ea typeface="Arial"/>
                          <a:cs typeface="Arial"/>
                          <a:sym typeface="Arial"/>
                        </a:rPr>
                        <a:t>HETERO</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Arial"/>
                          <a:ea typeface="Arial"/>
                          <a:cs typeface="Arial"/>
                          <a:sym typeface="Arial"/>
                        </a:rPr>
                        <a:t>SKEDASTICITY</a:t>
                      </a:r>
                      <a:endParaRPr sz="14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7049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Residuals have equal variance</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32" scaled="0"/>
                    </a:gradFill>
                  </a:tcPr>
                </a:tc>
              </a:tr>
              <a:tr h="9106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Residuals do not have equal variance</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BDF295"/>
                        </a:gs>
                        <a:gs pos="50000">
                          <a:srgbClr val="D5F5BE"/>
                        </a:gs>
                        <a:gs pos="100000">
                          <a:srgbClr val="EAFADE"/>
                        </a:gs>
                      </a:gsLst>
                      <a:path path="circle">
                        <a:fillToRect b="100%" r="100%"/>
                      </a:path>
                      <a:tileRect l="-100%" t="-100%"/>
                    </a:gradFill>
                  </a:tcPr>
                </a:tc>
              </a:tr>
              <a:tr h="4993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Breusch Pagan Test</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97C7D3"/>
                        </a:gs>
                        <a:gs pos="50000">
                          <a:srgbClr val="C1DCE1"/>
                        </a:gs>
                        <a:gs pos="100000">
                          <a:srgbClr val="E0ECEF"/>
                        </a:gs>
                      </a:gsLst>
                      <a:lin ang="13500032" scaled="0"/>
                    </a:gradFill>
                  </a:tcPr>
                </a:tc>
              </a:tr>
              <a:tr h="58712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F-Stats :</a:t>
                      </a:r>
                      <a:r>
                        <a:rPr lang="en-US" sz="1400" u="none" cap="none" strike="noStrike">
                          <a:latin typeface="Libre Franklin"/>
                          <a:ea typeface="Libre Franklin"/>
                          <a:cs typeface="Libre Franklin"/>
                          <a:sym typeface="Libre Franklin"/>
                        </a:rPr>
                        <a:t> 6.038983e+01</a:t>
                      </a:r>
                      <a:endParaRPr sz="14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32" scaled="0"/>
                    </a:gradFill>
                  </a:tcPr>
                </a:tc>
              </a:tr>
              <a:tr h="787300">
                <a:tc>
                  <a:txBody>
                    <a:bodyPr/>
                    <a:lstStyle/>
                    <a:p>
                      <a:pPr indent="0" lvl="0" marL="0" marR="0" rtl="0" algn="ctr">
                        <a:lnSpc>
                          <a:spcPct val="100000"/>
                        </a:lnSpc>
                        <a:spcBef>
                          <a:spcPts val="0"/>
                        </a:spcBef>
                        <a:spcAft>
                          <a:spcPts val="0"/>
                        </a:spcAft>
                        <a:buClr>
                          <a:srgbClr val="000000"/>
                        </a:buClr>
                        <a:buSzPts val="1400"/>
                        <a:buFont typeface="Arial"/>
                        <a:buNone/>
                      </a:pPr>
                      <a:r>
                        <a:rPr lang="en-US">
                          <a:latin typeface="Libre Franklin"/>
                          <a:ea typeface="Libre Franklin"/>
                          <a:cs typeface="Libre Franklin"/>
                          <a:sym typeface="Libre Franklin"/>
                        </a:rPr>
                        <a:t>6.116137e-284</a:t>
                      </a:r>
                      <a:endParaRPr>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P&lt;0.05</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gradFill>
                      <a:gsLst>
                        <a:gs pos="0">
                          <a:srgbClr val="BDF295"/>
                        </a:gs>
                        <a:gs pos="50000">
                          <a:srgbClr val="D5F5BE"/>
                        </a:gs>
                        <a:gs pos="100000">
                          <a:srgbClr val="EAFADE"/>
                        </a:gs>
                      </a:gsLst>
                      <a:lin ang="13500032" scaled="0"/>
                    </a:gradFill>
                  </a:tcPr>
                </a:tc>
              </a:tr>
            </a:tbl>
          </a:graphicData>
        </a:graphic>
      </p:graphicFrame>
      <p:graphicFrame>
        <p:nvGraphicFramePr>
          <p:cNvPr id="226" name="Google Shape;226;gfad7cd9c7d_0_0"/>
          <p:cNvGraphicFramePr/>
          <p:nvPr/>
        </p:nvGraphicFramePr>
        <p:xfrm>
          <a:off x="2018307" y="2159832"/>
          <a:ext cx="3000000" cy="3000000"/>
        </p:xfrm>
        <a:graphic>
          <a:graphicData uri="http://schemas.openxmlformats.org/drawingml/2006/table">
            <a:tbl>
              <a:tblPr bandRow="1" firstRow="1">
                <a:noFill/>
                <a:tableStyleId>{15DD568C-0E1B-4595-A351-2746343BBDE2}</a:tableStyleId>
              </a:tblPr>
              <a:tblGrid>
                <a:gridCol w="1387400"/>
              </a:tblGrid>
              <a:tr h="858475">
                <a:tc>
                  <a:txBody>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931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Ho</a:t>
                      </a:r>
                      <a:endParaRPr b="1"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8952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H1</a:t>
                      </a:r>
                      <a:endParaRPr b="1"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52212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Test</a:t>
                      </a:r>
                      <a:endParaRPr b="1"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6746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Test - Stat</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7042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P-value</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bl>
          </a:graphicData>
        </a:graphic>
      </p:graphicFrame>
      <p:pic>
        <p:nvPicPr>
          <p:cNvPr id="227" name="Google Shape;227;gfad7cd9c7d_0_0"/>
          <p:cNvPicPr preferRelativeResize="0"/>
          <p:nvPr/>
        </p:nvPicPr>
        <p:blipFill>
          <a:blip r:embed="rId3">
            <a:alphaModFix/>
          </a:blip>
          <a:stretch>
            <a:fillRect/>
          </a:stretch>
        </p:blipFill>
        <p:spPr>
          <a:xfrm>
            <a:off x="9578044" y="152400"/>
            <a:ext cx="2003268" cy="6553201"/>
          </a:xfrm>
          <a:prstGeom prst="rect">
            <a:avLst/>
          </a:prstGeom>
          <a:noFill/>
          <a:ln>
            <a:noFill/>
          </a:ln>
          <a:effectLst>
            <a:outerShdw blurRad="57150" rotWithShape="0" algn="bl" dir="13320000" dist="180975">
              <a:schemeClr val="accent1">
                <a:alpha val="5000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fa173d8203_2_12"/>
          <p:cNvSpPr txBox="1"/>
          <p:nvPr>
            <p:ph type="title"/>
          </p:nvPr>
        </p:nvSpPr>
        <p:spPr>
          <a:xfrm>
            <a:off x="561898" y="781600"/>
            <a:ext cx="104175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11110"/>
              <a:buFont typeface="Franklin Gothic"/>
              <a:buNone/>
            </a:pPr>
            <a:r>
              <a:rPr lang="en-US"/>
              <a:t>Decision Tree Regressor Performance Metrics</a:t>
            </a:r>
            <a:endParaRPr>
              <a:latin typeface="Arial"/>
              <a:ea typeface="Arial"/>
              <a:cs typeface="Arial"/>
              <a:sym typeface="Arial"/>
            </a:endParaRPr>
          </a:p>
        </p:txBody>
      </p:sp>
      <p:sp>
        <p:nvSpPr>
          <p:cNvPr id="233" name="Google Shape;233;gfa173d8203_2_12"/>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34" name="Google Shape;234;gfa173d8203_2_12"/>
          <p:cNvSpPr/>
          <p:nvPr/>
        </p:nvSpPr>
        <p:spPr>
          <a:xfrm>
            <a:off x="785400" y="2114138"/>
            <a:ext cx="121920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35" name="Google Shape;235;gfa173d8203_2_12"/>
          <p:cNvPicPr preferRelativeResize="0"/>
          <p:nvPr/>
        </p:nvPicPr>
        <p:blipFill rotWithShape="1">
          <a:blip r:embed="rId3">
            <a:alphaModFix/>
          </a:blip>
          <a:srcRect b="0" l="0" r="0" t="0"/>
          <a:stretch/>
        </p:blipFill>
        <p:spPr>
          <a:xfrm>
            <a:off x="6096000" y="1630950"/>
            <a:ext cx="6053850" cy="4846050"/>
          </a:xfrm>
          <a:prstGeom prst="rect">
            <a:avLst/>
          </a:prstGeom>
          <a:noFill/>
          <a:ln>
            <a:noFill/>
          </a:ln>
        </p:spPr>
      </p:pic>
      <p:graphicFrame>
        <p:nvGraphicFramePr>
          <p:cNvPr id="236" name="Google Shape;236;gfa173d8203_2_12"/>
          <p:cNvGraphicFramePr/>
          <p:nvPr/>
        </p:nvGraphicFramePr>
        <p:xfrm>
          <a:off x="386334" y="2419985"/>
          <a:ext cx="3000000" cy="3000000"/>
        </p:xfrm>
        <a:graphic>
          <a:graphicData uri="http://schemas.openxmlformats.org/drawingml/2006/table">
            <a:tbl>
              <a:tblPr bandRow="1" firstRow="1">
                <a:noFill/>
                <a:tableStyleId>{15DD568C-0E1B-4595-A351-2746343BBDE2}</a:tableStyleId>
              </a:tblPr>
              <a:tblGrid>
                <a:gridCol w="1169500"/>
              </a:tblGrid>
              <a:tr h="938850">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731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Decision Tree</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r>
            </a:tbl>
          </a:graphicData>
        </a:graphic>
      </p:graphicFrame>
      <p:graphicFrame>
        <p:nvGraphicFramePr>
          <p:cNvPr id="237" name="Google Shape;237;gfa173d8203_2_12"/>
          <p:cNvGraphicFramePr/>
          <p:nvPr/>
        </p:nvGraphicFramePr>
        <p:xfrm>
          <a:off x="1556766" y="2401697"/>
          <a:ext cx="3000000" cy="3000000"/>
        </p:xfrm>
        <a:graphic>
          <a:graphicData uri="http://schemas.openxmlformats.org/drawingml/2006/table">
            <a:tbl>
              <a:tblPr bandRow="1" firstRow="1">
                <a:noFill/>
                <a:tableStyleId>{15DD568C-0E1B-4595-A351-2746343BBDE2}</a:tableStyleId>
              </a:tblPr>
              <a:tblGrid>
                <a:gridCol w="862950"/>
              </a:tblGrid>
              <a:tr h="9388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73175">
                <a:tc>
                  <a:txBody>
                    <a:bodyPr/>
                    <a:lstStyle/>
                    <a:p>
                      <a:pPr indent="0" lvl="0" marL="0" marR="0" rtl="0" algn="ctr">
                        <a:lnSpc>
                          <a:spcPct val="115000"/>
                        </a:lnSpc>
                        <a:spcBef>
                          <a:spcPts val="0"/>
                        </a:spcBef>
                        <a:spcAft>
                          <a:spcPts val="0"/>
                        </a:spcAft>
                        <a:buClr>
                          <a:schemeClr val="dk1"/>
                        </a:buClr>
                        <a:buSzPts val="1100"/>
                        <a:buFont typeface="Arial"/>
                        <a:buNone/>
                      </a:pPr>
                      <a:r>
                        <a:rPr lang="en-US" sz="1600">
                          <a:latin typeface="Arial"/>
                          <a:ea typeface="Arial"/>
                          <a:cs typeface="Arial"/>
                          <a:sym typeface="Arial"/>
                        </a:rPr>
                        <a:t>0.</a:t>
                      </a:r>
                      <a:r>
                        <a:rPr lang="en-US" sz="1600" u="none" cap="none" strike="noStrike">
                          <a:latin typeface="Arial"/>
                          <a:ea typeface="Arial"/>
                          <a:cs typeface="Arial"/>
                          <a:sym typeface="Arial"/>
                        </a:rPr>
                        <a:t>9618</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graphicFrame>
        <p:nvGraphicFramePr>
          <p:cNvPr id="238" name="Google Shape;238;gfa173d8203_2_12"/>
          <p:cNvGraphicFramePr/>
          <p:nvPr/>
        </p:nvGraphicFramePr>
        <p:xfrm>
          <a:off x="2404178" y="2393993"/>
          <a:ext cx="3000000" cy="3000000"/>
        </p:xfrm>
        <a:graphic>
          <a:graphicData uri="http://schemas.openxmlformats.org/drawingml/2006/table">
            <a:tbl>
              <a:tblPr>
                <a:noFill/>
                <a:tableStyleId>{2B0A4C93-D1C0-4207-8AE6-20AD939326FD}</a:tableStyleId>
              </a:tblPr>
              <a:tblGrid>
                <a:gridCol w="1168400"/>
              </a:tblGrid>
              <a:tr h="938900">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Libre Franklin"/>
                          <a:ea typeface="Libre Franklin"/>
                          <a:cs typeface="Libre Franklin"/>
                          <a:sym typeface="Libre Franklin"/>
                        </a:rPr>
                        <a:t>RMSE (Train)</a:t>
                      </a:r>
                      <a:endParaRPr b="0" i="0" sz="1800" u="none" cap="none" strike="noStrike">
                        <a:latin typeface="Arial"/>
                        <a:ea typeface="Arial"/>
                        <a:cs typeface="Arial"/>
                        <a:sym typeface="Aria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73225">
                <a:tc>
                  <a:txBody>
                    <a:bodyPr/>
                    <a:lstStyle/>
                    <a:p>
                      <a:pPr indent="0" lvl="0" marL="0" marR="0" rtl="0" algn="ctr">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978.347</a:t>
                      </a:r>
                      <a:endParaRPr b="0" i="0" sz="1800" u="none" cap="none" strike="noStrike">
                        <a:latin typeface="Arial"/>
                        <a:ea typeface="Arial"/>
                        <a:cs typeface="Arial"/>
                        <a:sym typeface="Arial"/>
                      </a:endParaRPr>
                    </a:p>
                  </a:txBody>
                  <a:tcPr marT="45725" marB="45725" marR="91450" marL="9145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D448"/>
                    </a:solidFill>
                  </a:tcPr>
                </a:tc>
              </a:tr>
            </a:tbl>
          </a:graphicData>
        </a:graphic>
      </p:graphicFrame>
      <p:graphicFrame>
        <p:nvGraphicFramePr>
          <p:cNvPr id="239" name="Google Shape;239;gfa173d8203_2_12"/>
          <p:cNvGraphicFramePr/>
          <p:nvPr/>
        </p:nvGraphicFramePr>
        <p:xfrm>
          <a:off x="3563434" y="2392102"/>
          <a:ext cx="3000000" cy="3000000"/>
        </p:xfrm>
        <a:graphic>
          <a:graphicData uri="http://schemas.openxmlformats.org/drawingml/2006/table">
            <a:tbl>
              <a:tblPr>
                <a:noFill/>
                <a:tableStyleId>{2B0A4C93-D1C0-4207-8AE6-20AD939326FD}</a:tableStyleId>
              </a:tblPr>
              <a:tblGrid>
                <a:gridCol w="1168400"/>
              </a:tblGrid>
              <a:tr h="938900">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Libre Franklin"/>
                          <a:ea typeface="Libre Franklin"/>
                          <a:cs typeface="Libre Franklin"/>
                          <a:sym typeface="Libre Franklin"/>
                        </a:rPr>
                        <a:t>(Test)</a:t>
                      </a:r>
                      <a:endParaRPr b="0" i="0" sz="1800" u="none" cap="none" strike="noStrike">
                        <a:latin typeface="Arial"/>
                        <a:ea typeface="Arial"/>
                        <a:cs typeface="Arial"/>
                        <a:sym typeface="Aria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73225">
                <a:tc>
                  <a:txBody>
                    <a:bodyPr/>
                    <a:lstStyle/>
                    <a:p>
                      <a:pPr indent="0" lvl="0" marL="0" marR="0" rtl="0" algn="ctr">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0.</a:t>
                      </a:r>
                      <a:r>
                        <a:rPr b="0" i="0" lang="en-US" sz="1600" u="none" cap="none" strike="noStrike">
                          <a:solidFill>
                            <a:srgbClr val="000000"/>
                          </a:solidFill>
                          <a:latin typeface="Arial"/>
                          <a:ea typeface="Arial"/>
                          <a:cs typeface="Arial"/>
                          <a:sym typeface="Arial"/>
                        </a:rPr>
                        <a:t>7817</a:t>
                      </a:r>
                      <a:endParaRPr b="0" i="0" sz="1800" u="none" cap="none" strike="noStrike">
                        <a:latin typeface="Arial"/>
                        <a:ea typeface="Arial"/>
                        <a:cs typeface="Arial"/>
                        <a:sym typeface="Arial"/>
                      </a:endParaRPr>
                    </a:p>
                  </a:txBody>
                  <a:tcPr marT="45725" marB="45725" marR="91450" marL="91450" anchor="ctr">
                    <a:lnL cap="flat" cmpd="sng" w="381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D448"/>
                    </a:solidFill>
                  </a:tcPr>
                </a:tc>
              </a:tr>
            </a:tbl>
          </a:graphicData>
        </a:graphic>
      </p:graphicFrame>
      <p:graphicFrame>
        <p:nvGraphicFramePr>
          <p:cNvPr id="240" name="Google Shape;240;gfa173d8203_2_12"/>
          <p:cNvGraphicFramePr/>
          <p:nvPr/>
        </p:nvGraphicFramePr>
        <p:xfrm>
          <a:off x="4730116" y="2390605"/>
          <a:ext cx="3000000" cy="3000000"/>
        </p:xfrm>
        <a:graphic>
          <a:graphicData uri="http://schemas.openxmlformats.org/drawingml/2006/table">
            <a:tbl>
              <a:tblPr>
                <a:noFill/>
                <a:tableStyleId>{2B0A4C93-D1C0-4207-8AE6-20AD939326FD}</a:tableStyleId>
              </a:tblPr>
              <a:tblGrid>
                <a:gridCol w="1168400"/>
              </a:tblGrid>
              <a:tr h="938900">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Libre Franklin"/>
                          <a:ea typeface="Libre Franklin"/>
                          <a:cs typeface="Libre Franklin"/>
                          <a:sym typeface="Libre Franklin"/>
                        </a:rPr>
                        <a:t>RMSE - Test</a:t>
                      </a:r>
                      <a:endParaRPr b="0" i="0" sz="1800" u="none" cap="none" strike="noStrike">
                        <a:latin typeface="Arial"/>
                        <a:ea typeface="Arial"/>
                        <a:cs typeface="Arial"/>
                        <a:sym typeface="Aria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673225">
                <a:tc>
                  <a:txBody>
                    <a:bodyPr/>
                    <a:lstStyle/>
                    <a:p>
                      <a:pPr indent="0" lvl="0" marL="0" marR="0" rtl="0" algn="ctr">
                        <a:lnSpc>
                          <a:spcPct val="115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2341.12</a:t>
                      </a:r>
                      <a:endParaRPr b="0" i="0" sz="1800" u="none" cap="none" strike="noStrike">
                        <a:latin typeface="Arial"/>
                        <a:ea typeface="Arial"/>
                        <a:cs typeface="Arial"/>
                        <a:sym typeface="Arial"/>
                      </a:endParaRPr>
                    </a:p>
                  </a:txBody>
                  <a:tcPr marT="45725" marB="45725" marR="91450" marL="91450" anchor="ctr">
                    <a:lnL cap="flat" cmpd="sng" w="38100">
                      <a:solidFill>
                        <a:srgbClr val="FFFFFF"/>
                      </a:solidFill>
                      <a:prstDash val="solid"/>
                      <a:round/>
                      <a:headEnd len="sm" w="sm" type="none"/>
                      <a:tailEnd len="sm" w="sm" type="none"/>
                    </a:lnL>
                    <a:lnR cap="flat" cmpd="sng" w="2857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F9D448"/>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fa173d8203_0_31"/>
          <p:cNvSpPr txBox="1"/>
          <p:nvPr>
            <p:ph type="title"/>
          </p:nvPr>
        </p:nvSpPr>
        <p:spPr>
          <a:xfrm>
            <a:off x="561900" y="1135250"/>
            <a:ext cx="55341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889"/>
              <a:buFont typeface="Franklin Gothic"/>
              <a:buNone/>
            </a:pPr>
            <a:r>
              <a:rPr lang="en-US"/>
              <a:t>Random Forest  Model</a:t>
            </a:r>
            <a:endParaRPr>
              <a:latin typeface="Arial"/>
              <a:ea typeface="Arial"/>
              <a:cs typeface="Arial"/>
              <a:sym typeface="Arial"/>
            </a:endParaRPr>
          </a:p>
        </p:txBody>
      </p:sp>
      <p:sp>
        <p:nvSpPr>
          <p:cNvPr id="246" name="Google Shape;246;gfa173d8203_0_31"/>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47" name="Google Shape;247;gfa173d8203_0_31"/>
          <p:cNvSpPr/>
          <p:nvPr/>
        </p:nvSpPr>
        <p:spPr>
          <a:xfrm>
            <a:off x="3498388" y="4169400"/>
            <a:ext cx="6232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48" name="Google Shape;248;gfa173d8203_0_31"/>
          <p:cNvGraphicFramePr/>
          <p:nvPr/>
        </p:nvGraphicFramePr>
        <p:xfrm>
          <a:off x="3079300" y="4332911"/>
          <a:ext cx="3000000" cy="3000000"/>
        </p:xfrm>
        <a:graphic>
          <a:graphicData uri="http://schemas.openxmlformats.org/drawingml/2006/table">
            <a:tbl>
              <a:tblPr bandRow="1" firstRow="1">
                <a:noFill/>
                <a:tableStyleId>{15DD568C-0E1B-4595-A351-2746343BBDE2}</a:tableStyleId>
              </a:tblPr>
              <a:tblGrid>
                <a:gridCol w="1107550"/>
              </a:tblGrid>
              <a:tr h="471250">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61572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latin typeface="Libre Franklin"/>
                          <a:ea typeface="Libre Franklin"/>
                          <a:cs typeface="Libre Franklin"/>
                          <a:sym typeface="Libre Franklin"/>
                        </a:rPr>
                        <a:t>Random Forest</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r>
            </a:tbl>
          </a:graphicData>
        </a:graphic>
      </p:graphicFrame>
      <p:sp>
        <p:nvSpPr>
          <p:cNvPr id="249" name="Google Shape;249;gfa173d8203_0_31"/>
          <p:cNvSpPr/>
          <p:nvPr/>
        </p:nvSpPr>
        <p:spPr>
          <a:xfrm>
            <a:off x="3498388" y="2813275"/>
            <a:ext cx="6232800" cy="457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50" name="Google Shape;250;gfa173d8203_0_31"/>
          <p:cNvGraphicFramePr/>
          <p:nvPr/>
        </p:nvGraphicFramePr>
        <p:xfrm>
          <a:off x="2868938" y="2679272"/>
          <a:ext cx="3000000" cy="3000000"/>
        </p:xfrm>
        <a:graphic>
          <a:graphicData uri="http://schemas.openxmlformats.org/drawingml/2006/table">
            <a:tbl>
              <a:tblPr bandRow="1" firstRow="1">
                <a:noFill/>
                <a:tableStyleId>{15DD568C-0E1B-4595-A351-2746343BBDE2}</a:tableStyleId>
              </a:tblPr>
              <a:tblGrid>
                <a:gridCol w="1107550"/>
              </a:tblGrid>
              <a:tr h="471250">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r>
              <a:tr h="511625">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Decision</a:t>
                      </a:r>
                      <a:endParaRPr sz="1600" u="none" cap="none" strike="noStrike">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Tree</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r>
            </a:tbl>
          </a:graphicData>
        </a:graphic>
      </p:graphicFrame>
      <p:sp>
        <p:nvSpPr>
          <p:cNvPr id="251" name="Google Shape;251;gfa173d8203_0_31"/>
          <p:cNvSpPr/>
          <p:nvPr/>
        </p:nvSpPr>
        <p:spPr>
          <a:xfrm>
            <a:off x="6286551" y="3800559"/>
            <a:ext cx="193200" cy="4572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aphicFrame>
        <p:nvGraphicFramePr>
          <p:cNvPr id="252" name="Google Shape;252;gfa173d8203_0_31"/>
          <p:cNvGraphicFramePr/>
          <p:nvPr/>
        </p:nvGraphicFramePr>
        <p:xfrm>
          <a:off x="6817300" y="2660926"/>
          <a:ext cx="3000000" cy="3000000"/>
        </p:xfrm>
        <a:graphic>
          <a:graphicData uri="http://schemas.openxmlformats.org/drawingml/2006/table">
            <a:tbl>
              <a:tblPr bandRow="1" firstRow="1">
                <a:noFill/>
                <a:tableStyleId>{15DD568C-0E1B-4595-A351-2746343BBDE2}</a:tableStyleId>
              </a:tblPr>
              <a:tblGrid>
                <a:gridCol w="1291950"/>
                <a:gridCol w="1621925"/>
              </a:tblGrid>
              <a:tr h="521175">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R2(Test)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RMSE - Test</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65825">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78.177</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2341.12</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graphicFrame>
        <p:nvGraphicFramePr>
          <p:cNvPr id="253" name="Google Shape;253;gfa173d8203_0_31"/>
          <p:cNvGraphicFramePr/>
          <p:nvPr/>
        </p:nvGraphicFramePr>
        <p:xfrm>
          <a:off x="3998663" y="2658383"/>
          <a:ext cx="3000000" cy="3000000"/>
        </p:xfrm>
        <a:graphic>
          <a:graphicData uri="http://schemas.openxmlformats.org/drawingml/2006/table">
            <a:tbl>
              <a:tblPr bandRow="1" firstRow="1">
                <a:noFill/>
                <a:tableStyleId>{15DD568C-0E1B-4595-A351-2746343BBDE2}</a:tableStyleId>
              </a:tblPr>
              <a:tblGrid>
                <a:gridCol w="1171700"/>
                <a:gridCol w="1645075"/>
              </a:tblGrid>
              <a:tr h="5209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RMSE</a:t>
                      </a:r>
                      <a:r>
                        <a:rPr b="0" lang="en-US" sz="1600" u="none" cap="none" strike="noStrike">
                          <a:solidFill>
                            <a:schemeClr val="dk1"/>
                          </a:solidFill>
                          <a:latin typeface="Libre Franklin"/>
                          <a:ea typeface="Libre Franklin"/>
                          <a:cs typeface="Libre Franklin"/>
                          <a:sym typeface="Libre Franklin"/>
                        </a:rPr>
                        <a:t> - 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65575">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96.182</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978.347</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graphicFrame>
        <p:nvGraphicFramePr>
          <p:cNvPr id="254" name="Google Shape;254;gfa173d8203_0_31"/>
          <p:cNvGraphicFramePr/>
          <p:nvPr/>
        </p:nvGraphicFramePr>
        <p:xfrm>
          <a:off x="6960212" y="4326107"/>
          <a:ext cx="3000000" cy="3000000"/>
        </p:xfrm>
        <a:graphic>
          <a:graphicData uri="http://schemas.openxmlformats.org/drawingml/2006/table">
            <a:tbl>
              <a:tblPr bandRow="1" firstRow="1">
                <a:noFill/>
                <a:tableStyleId>{15DD568C-0E1B-4595-A351-2746343BBDE2}</a:tableStyleId>
              </a:tblPr>
              <a:tblGrid>
                <a:gridCol w="1162900"/>
                <a:gridCol w="1459900"/>
              </a:tblGrid>
              <a:tr h="471250">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R2(Test)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RMSE - Test</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15725">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84.916</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1946.379931</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graphicFrame>
        <p:nvGraphicFramePr>
          <p:cNvPr id="255" name="Google Shape;255;gfa173d8203_0_31"/>
          <p:cNvGraphicFramePr/>
          <p:nvPr/>
        </p:nvGraphicFramePr>
        <p:xfrm>
          <a:off x="4202869" y="4324539"/>
          <a:ext cx="3000000" cy="3000000"/>
        </p:xfrm>
        <a:graphic>
          <a:graphicData uri="http://schemas.openxmlformats.org/drawingml/2006/table">
            <a:tbl>
              <a:tblPr bandRow="1" firstRow="1">
                <a:noFill/>
                <a:tableStyleId>{15DD568C-0E1B-4595-A351-2746343BBDE2}</a:tableStyleId>
              </a:tblPr>
              <a:tblGrid>
                <a:gridCol w="1155525"/>
                <a:gridCol w="1622375"/>
              </a:tblGrid>
              <a:tr h="4712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RMSE</a:t>
                      </a:r>
                      <a:r>
                        <a:rPr b="0" lang="en-US" sz="1600" u="none" cap="none" strike="noStrike">
                          <a:solidFill>
                            <a:schemeClr val="dk1"/>
                          </a:solidFill>
                          <a:latin typeface="Libre Franklin"/>
                          <a:ea typeface="Libre Franklin"/>
                          <a:cs typeface="Libre Franklin"/>
                          <a:sym typeface="Libre Franklin"/>
                        </a:rPr>
                        <a:t> - 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15725">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95.197</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1097.429692</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fa9d367805_0_9"/>
          <p:cNvSpPr txBox="1"/>
          <p:nvPr>
            <p:ph type="title"/>
          </p:nvPr>
        </p:nvSpPr>
        <p:spPr>
          <a:xfrm>
            <a:off x="561900" y="781600"/>
            <a:ext cx="11001900"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11110"/>
              <a:buFont typeface="Franklin Gothic"/>
              <a:buNone/>
            </a:pPr>
            <a:r>
              <a:rPr lang="en-US"/>
              <a:t>Hyperparameter Optimization Using Grid Search CV  </a:t>
            </a:r>
            <a:endParaRPr>
              <a:latin typeface="Arial"/>
              <a:ea typeface="Arial"/>
              <a:cs typeface="Arial"/>
              <a:sym typeface="Arial"/>
            </a:endParaRPr>
          </a:p>
        </p:txBody>
      </p:sp>
      <p:sp>
        <p:nvSpPr>
          <p:cNvPr id="261" name="Google Shape;261;gfa9d367805_0_9"/>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aphicFrame>
        <p:nvGraphicFramePr>
          <p:cNvPr id="262" name="Google Shape;262;gfa9d367805_0_9"/>
          <p:cNvGraphicFramePr/>
          <p:nvPr/>
        </p:nvGraphicFramePr>
        <p:xfrm>
          <a:off x="638781" y="3719808"/>
          <a:ext cx="3000000" cy="3000000"/>
        </p:xfrm>
        <a:graphic>
          <a:graphicData uri="http://schemas.openxmlformats.org/drawingml/2006/table">
            <a:tbl>
              <a:tblPr bandRow="1" firstRow="1">
                <a:noFill/>
                <a:tableStyleId>{15DD568C-0E1B-4595-A351-2746343BBDE2}</a:tableStyleId>
              </a:tblPr>
              <a:tblGrid>
                <a:gridCol w="1683800"/>
                <a:gridCol w="941825"/>
                <a:gridCol w="1221800"/>
              </a:tblGrid>
              <a:tr h="702425">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RMSE</a:t>
                      </a:r>
                      <a:r>
                        <a:rPr b="0" lang="en-US" sz="1600" u="none" cap="none" strike="noStrike">
                          <a:solidFill>
                            <a:schemeClr val="dk1"/>
                          </a:solidFill>
                          <a:latin typeface="Libre Franklin"/>
                          <a:ea typeface="Libre Franklin"/>
                          <a:cs typeface="Libre Franklin"/>
                          <a:sym typeface="Libre Franklin"/>
                        </a:rPr>
                        <a:t> (Train)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72585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latin typeface="Libre Franklin"/>
                          <a:ea typeface="Libre Franklin"/>
                          <a:cs typeface="Libre Franklin"/>
                          <a:sym typeface="Libre Franklin"/>
                        </a:rPr>
                        <a:t>Random Forest</a:t>
                      </a:r>
                      <a:br>
                        <a:rPr lang="en-US" sz="1600" u="none" cap="none" strike="noStrike">
                          <a:latin typeface="Libre Franklin"/>
                          <a:ea typeface="Libre Franklin"/>
                          <a:cs typeface="Libre Franklin"/>
                          <a:sym typeface="Libre Franklin"/>
                        </a:rPr>
                      </a:br>
                      <a:r>
                        <a:rPr lang="en-US" sz="1600" u="none" cap="none" strike="noStrike">
                          <a:latin typeface="Libre Franklin"/>
                          <a:ea typeface="Libre Franklin"/>
                          <a:cs typeface="Libre Franklin"/>
                          <a:sym typeface="Libre Franklin"/>
                        </a:rPr>
                        <a:t>(Best Params)</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t>92.708</a:t>
                      </a:r>
                      <a:endParaRPr b="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0" lang="en-US" sz="1600" u="none" cap="none" strike="noStrike">
                          <a:solidFill>
                            <a:schemeClr val="dk1"/>
                          </a:solidFill>
                          <a:latin typeface="Arial"/>
                          <a:ea typeface="Arial"/>
                          <a:cs typeface="Arial"/>
                          <a:sym typeface="Arial"/>
                        </a:rPr>
                        <a:t>1351.607</a:t>
                      </a:r>
                      <a:endParaRPr b="0" sz="1600" u="none" cap="none" strike="noStrike">
                        <a:solidFill>
                          <a:schemeClr val="dk1"/>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sp>
        <p:nvSpPr>
          <p:cNvPr id="263" name="Google Shape;263;gfa9d367805_0_9"/>
          <p:cNvSpPr txBox="1"/>
          <p:nvPr/>
        </p:nvSpPr>
        <p:spPr>
          <a:xfrm>
            <a:off x="638775" y="2286000"/>
            <a:ext cx="4820400" cy="1305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Open Sans"/>
              <a:buChar char="➢"/>
            </a:pPr>
            <a:r>
              <a:rPr b="0" i="0" lang="en-US" sz="1600" u="none" cap="none" strike="noStrike">
                <a:solidFill>
                  <a:schemeClr val="dk1"/>
                </a:solidFill>
                <a:highlight>
                  <a:srgbClr val="FFFFFF"/>
                </a:highlight>
                <a:latin typeface="Open Sans"/>
                <a:ea typeface="Open Sans"/>
                <a:cs typeface="Open Sans"/>
                <a:sym typeface="Open Sans"/>
              </a:rPr>
              <a:t>Tuning parameters of random forest for the model’s better performance.</a:t>
            </a:r>
            <a:endParaRPr b="0" i="0" sz="1600" u="none" cap="none" strike="noStrike">
              <a:solidFill>
                <a:schemeClr val="dk1"/>
              </a:solidFill>
              <a:highlight>
                <a:srgbClr val="FFFFFF"/>
              </a:highlight>
              <a:latin typeface="Open Sans"/>
              <a:ea typeface="Open Sans"/>
              <a:cs typeface="Open Sans"/>
              <a:sym typeface="Open Sans"/>
            </a:endParaRPr>
          </a:p>
          <a:p>
            <a:pPr indent="-317500" lvl="0" marL="457200" marR="0" rtl="0" algn="l">
              <a:lnSpc>
                <a:spcPct val="100000"/>
              </a:lnSpc>
              <a:spcBef>
                <a:spcPts val="0"/>
              </a:spcBef>
              <a:spcAft>
                <a:spcPts val="0"/>
              </a:spcAft>
              <a:buClr>
                <a:srgbClr val="000000"/>
              </a:buClr>
              <a:buSzPts val="1400"/>
              <a:buFont typeface="Arial"/>
              <a:buChar char="➢"/>
            </a:pPr>
            <a:r>
              <a:rPr b="0" i="0" lang="en-US" sz="1700" u="none" cap="none" strike="noStrike">
                <a:solidFill>
                  <a:schemeClr val="dk1"/>
                </a:solidFill>
                <a:latin typeface="Calibri"/>
                <a:ea typeface="Calibri"/>
                <a:cs typeface="Calibri"/>
                <a:sym typeface="Calibri"/>
              </a:rPr>
              <a:t>Initialization and Fitting the Random Forest Model again using best parameters.</a:t>
            </a:r>
            <a:endParaRPr b="0" i="0" sz="1900" u="none" cap="none" strike="noStrike">
              <a:solidFill>
                <a:srgbClr val="000000"/>
              </a:solidFill>
              <a:latin typeface="Libre Franklin"/>
              <a:ea typeface="Libre Franklin"/>
              <a:cs typeface="Libre Franklin"/>
              <a:sym typeface="Libre Franklin"/>
            </a:endParaRPr>
          </a:p>
        </p:txBody>
      </p:sp>
      <p:sp>
        <p:nvSpPr>
          <p:cNvPr id="264" name="Google Shape;264;gfa9d367805_0_9"/>
          <p:cNvSpPr txBox="1"/>
          <p:nvPr/>
        </p:nvSpPr>
        <p:spPr>
          <a:xfrm>
            <a:off x="7311150" y="1943100"/>
            <a:ext cx="33675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US" sz="1700" u="none" cap="none" strike="noStrike">
                <a:solidFill>
                  <a:srgbClr val="000000"/>
                </a:solidFill>
                <a:latin typeface="Libre Franklin"/>
                <a:ea typeface="Libre Franklin"/>
                <a:cs typeface="Libre Franklin"/>
                <a:sym typeface="Libre Franklin"/>
              </a:rPr>
              <a:t>Best Parameters </a:t>
            </a:r>
            <a:endParaRPr b="1" i="0" sz="1700" u="none" cap="none" strike="noStrike">
              <a:solidFill>
                <a:srgbClr val="000000"/>
              </a:solidFill>
              <a:latin typeface="Libre Franklin"/>
              <a:ea typeface="Libre Franklin"/>
              <a:cs typeface="Libre Franklin"/>
              <a:sym typeface="Libre Franklin"/>
            </a:endParaRPr>
          </a:p>
        </p:txBody>
      </p:sp>
      <p:graphicFrame>
        <p:nvGraphicFramePr>
          <p:cNvPr id="265" name="Google Shape;265;gfa9d367805_0_9"/>
          <p:cNvGraphicFramePr/>
          <p:nvPr/>
        </p:nvGraphicFramePr>
        <p:xfrm>
          <a:off x="4486206" y="3710664"/>
          <a:ext cx="3000000" cy="3000000"/>
        </p:xfrm>
        <a:graphic>
          <a:graphicData uri="http://schemas.openxmlformats.org/drawingml/2006/table">
            <a:tbl>
              <a:tblPr bandRow="1" firstRow="1">
                <a:noFill/>
                <a:tableStyleId>{15DD568C-0E1B-4595-A351-2746343BBDE2}</a:tableStyleId>
              </a:tblPr>
              <a:tblGrid>
                <a:gridCol w="1080175"/>
                <a:gridCol w="1090450"/>
              </a:tblGrid>
              <a:tr h="713550">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(Test)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RMSE (Test)</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723850">
                <a:tc>
                  <a:txBody>
                    <a:bodyPr/>
                    <a:lstStyle/>
                    <a:p>
                      <a:pPr indent="0" lvl="0" marL="0" marR="0" rtl="0" algn="ctr">
                        <a:lnSpc>
                          <a:spcPct val="115000"/>
                        </a:lnSpc>
                        <a:spcBef>
                          <a:spcPts val="0"/>
                        </a:spcBef>
                        <a:spcAft>
                          <a:spcPts val="0"/>
                        </a:spcAft>
                        <a:buClr>
                          <a:srgbClr val="000000"/>
                        </a:buClr>
                        <a:buSzPts val="1600"/>
                        <a:buFont typeface="Arial"/>
                        <a:buNone/>
                      </a:pPr>
                      <a:r>
                        <a:rPr b="0" lang="en-US" sz="1600" u="none" cap="none" strike="noStrike">
                          <a:solidFill>
                            <a:schemeClr val="dk1"/>
                          </a:solidFill>
                          <a:latin typeface="Arial"/>
                          <a:ea typeface="Arial"/>
                          <a:cs typeface="Arial"/>
                          <a:sym typeface="Arial"/>
                        </a:rPr>
                        <a:t>86.</a:t>
                      </a:r>
                      <a:r>
                        <a:rPr lang="en-US" sz="1600" u="none" cap="none" strike="noStrike"/>
                        <a:t>993</a:t>
                      </a:r>
                      <a:endParaRPr b="0" sz="1600" u="none" cap="none" strike="noStrike">
                        <a:solidFill>
                          <a:schemeClr val="dk1"/>
                        </a:solidFill>
                        <a:latin typeface="Arial"/>
                        <a:ea typeface="Arial"/>
                        <a:cs typeface="Arial"/>
                        <a:sym typeface="Arial"/>
                      </a:endParaRPr>
                    </a:p>
                  </a:txBody>
                  <a:tcPr marT="45725" marB="45725" marR="86775"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0" lang="en-US" sz="1600" u="none" cap="none" strike="noStrike">
                          <a:solidFill>
                            <a:schemeClr val="dk1"/>
                          </a:solidFill>
                          <a:latin typeface="Arial"/>
                          <a:ea typeface="Arial"/>
                          <a:cs typeface="Arial"/>
                          <a:sym typeface="Arial"/>
                        </a:rPr>
                        <a:t>1809.876</a:t>
                      </a:r>
                      <a:endParaRPr b="0" sz="1600" u="none" cap="none" strike="noStrike">
                        <a:solidFill>
                          <a:schemeClr val="dk1"/>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pic>
        <p:nvPicPr>
          <p:cNvPr id="266" name="Google Shape;266;gfa9d367805_0_9"/>
          <p:cNvPicPr preferRelativeResize="0"/>
          <p:nvPr/>
        </p:nvPicPr>
        <p:blipFill>
          <a:blip r:embed="rId3">
            <a:alphaModFix/>
          </a:blip>
          <a:stretch>
            <a:fillRect/>
          </a:stretch>
        </p:blipFill>
        <p:spPr>
          <a:xfrm>
            <a:off x="7470425" y="2598850"/>
            <a:ext cx="4093375" cy="3260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fa173d8203_2_28"/>
          <p:cNvSpPr txBox="1"/>
          <p:nvPr>
            <p:ph type="title"/>
          </p:nvPr>
        </p:nvSpPr>
        <p:spPr>
          <a:xfrm>
            <a:off x="561898" y="781600"/>
            <a:ext cx="104175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889"/>
              <a:buFont typeface="Franklin Gothic"/>
              <a:buNone/>
            </a:pPr>
            <a:r>
              <a:rPr lang="en-US"/>
              <a:t>Gradient Boosting Performance Metrics</a:t>
            </a:r>
            <a:endParaRPr>
              <a:latin typeface="Arial"/>
              <a:ea typeface="Arial"/>
              <a:cs typeface="Arial"/>
              <a:sym typeface="Arial"/>
            </a:endParaRPr>
          </a:p>
        </p:txBody>
      </p:sp>
      <p:sp>
        <p:nvSpPr>
          <p:cNvPr id="272" name="Google Shape;272;gfa173d8203_2_28"/>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aphicFrame>
        <p:nvGraphicFramePr>
          <p:cNvPr id="273" name="Google Shape;273;gfa173d8203_2_28"/>
          <p:cNvGraphicFramePr/>
          <p:nvPr/>
        </p:nvGraphicFramePr>
        <p:xfrm>
          <a:off x="3177857" y="2359049"/>
          <a:ext cx="3000000" cy="3000000"/>
        </p:xfrm>
        <a:graphic>
          <a:graphicData uri="http://schemas.openxmlformats.org/drawingml/2006/table">
            <a:tbl>
              <a:tblPr bandRow="1" firstRow="1">
                <a:noFill/>
                <a:tableStyleId>{15DD568C-0E1B-4595-A351-2746343BBDE2}</a:tableStyleId>
              </a:tblPr>
              <a:tblGrid>
                <a:gridCol w="1497350"/>
                <a:gridCol w="1051075"/>
                <a:gridCol w="1253000"/>
                <a:gridCol w="1063925"/>
                <a:gridCol w="1042100"/>
              </a:tblGrid>
              <a:tr h="539025">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RMSE</a:t>
                      </a:r>
                      <a:r>
                        <a:rPr b="0" lang="en-US" sz="1600" u="none" cap="none" strike="noStrike">
                          <a:solidFill>
                            <a:schemeClr val="dk1"/>
                          </a:solidFill>
                          <a:latin typeface="Libre Franklin"/>
                          <a:ea typeface="Libre Franklin"/>
                          <a:cs typeface="Libre Franklin"/>
                          <a:sym typeface="Libre Franklin"/>
                        </a:rPr>
                        <a:t> (Train)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(Test)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RMSE (Test)</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4747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latin typeface="Libre Franklin"/>
                          <a:ea typeface="Libre Franklin"/>
                          <a:cs typeface="Libre Franklin"/>
                          <a:sym typeface="Libre Franklin"/>
                        </a:rPr>
                        <a:t>Gradient Boosting Regressor </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91.996</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1416.632</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87.277</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1787.53</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graphicFrame>
        <p:nvGraphicFramePr>
          <p:cNvPr id="274" name="Google Shape;274;gfa173d8203_2_28"/>
          <p:cNvGraphicFramePr/>
          <p:nvPr/>
        </p:nvGraphicFramePr>
        <p:xfrm>
          <a:off x="2402955" y="4376483"/>
          <a:ext cx="3000000" cy="3000000"/>
        </p:xfrm>
        <a:graphic>
          <a:graphicData uri="http://schemas.openxmlformats.org/drawingml/2006/table">
            <a:tbl>
              <a:tblPr bandRow="1" firstRow="1">
                <a:noFill/>
                <a:tableStyleId>{15DD568C-0E1B-4595-A351-2746343BBDE2}</a:tableStyleId>
              </a:tblPr>
              <a:tblGrid>
                <a:gridCol w="2608850"/>
                <a:gridCol w="1228875"/>
                <a:gridCol w="1240975"/>
                <a:gridCol w="1184975"/>
                <a:gridCol w="1157000"/>
              </a:tblGrid>
              <a:tr h="822975">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RMSE</a:t>
                      </a:r>
                      <a:r>
                        <a:rPr b="0" lang="en-US" sz="1600" u="none" cap="none" strike="noStrike">
                          <a:solidFill>
                            <a:schemeClr val="dk1"/>
                          </a:solidFill>
                          <a:latin typeface="Libre Franklin"/>
                          <a:ea typeface="Libre Franklin"/>
                          <a:cs typeface="Libre Franklin"/>
                          <a:sym typeface="Libre Franklin"/>
                        </a:rPr>
                        <a:t> (Train)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(Test)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RMSE</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(Test)</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48550">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latin typeface="Libre Franklin"/>
                          <a:ea typeface="Libre Franklin"/>
                          <a:cs typeface="Libre Franklin"/>
                          <a:sym typeface="Libre Franklin"/>
                        </a:rPr>
                        <a:t>Extreme Gradient Boosting Regressor </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91.699</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1442.7485</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87.174</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1794.7816</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sp>
        <p:nvSpPr>
          <p:cNvPr id="275" name="Google Shape;275;gfa173d8203_2_28"/>
          <p:cNvSpPr/>
          <p:nvPr/>
        </p:nvSpPr>
        <p:spPr>
          <a:xfrm>
            <a:off x="6034983" y="3840216"/>
            <a:ext cx="193200" cy="457200"/>
          </a:xfrm>
          <a:prstGeom prst="down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fa9d3676b2_0_43"/>
          <p:cNvSpPr txBox="1"/>
          <p:nvPr>
            <p:ph type="title"/>
          </p:nvPr>
        </p:nvSpPr>
        <p:spPr>
          <a:xfrm>
            <a:off x="561900" y="781600"/>
            <a:ext cx="11555400" cy="610800"/>
          </a:xfrm>
          <a:prstGeom prst="rect">
            <a:avLst/>
          </a:prstGeom>
          <a:noFill/>
          <a:ln>
            <a:noFill/>
          </a:ln>
        </p:spPr>
        <p:txBody>
          <a:bodyPr anchorCtr="0" anchor="b" bIns="0" lIns="0" spcFirstLastPara="1" rIns="0" wrap="square" tIns="0">
            <a:noAutofit/>
          </a:bodyPr>
          <a:lstStyle/>
          <a:p>
            <a:pPr indent="0" lvl="0" marL="0" rtl="0" algn="l">
              <a:lnSpc>
                <a:spcPct val="90000"/>
              </a:lnSpc>
              <a:spcBef>
                <a:spcPts val="0"/>
              </a:spcBef>
              <a:spcAft>
                <a:spcPts val="0"/>
              </a:spcAft>
              <a:buClr>
                <a:schemeClr val="dk1"/>
              </a:buClr>
              <a:buSzPts val="4400"/>
              <a:buFont typeface="Franklin Gothic"/>
              <a:buNone/>
            </a:pPr>
            <a:r>
              <a:rPr lang="en-US" sz="3759"/>
              <a:t>Light Gradient Boosting Regressor </a:t>
            </a:r>
            <a:endParaRPr sz="3759">
              <a:latin typeface="Arial"/>
              <a:ea typeface="Arial"/>
              <a:cs typeface="Arial"/>
              <a:sym typeface="Arial"/>
            </a:endParaRPr>
          </a:p>
        </p:txBody>
      </p:sp>
      <p:sp>
        <p:nvSpPr>
          <p:cNvPr id="281" name="Google Shape;281;gfa9d3676b2_0_43"/>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aphicFrame>
        <p:nvGraphicFramePr>
          <p:cNvPr id="282" name="Google Shape;282;gfa9d3676b2_0_43"/>
          <p:cNvGraphicFramePr/>
          <p:nvPr/>
        </p:nvGraphicFramePr>
        <p:xfrm>
          <a:off x="5102694" y="4152849"/>
          <a:ext cx="3000000" cy="3000000"/>
        </p:xfrm>
        <a:graphic>
          <a:graphicData uri="http://schemas.openxmlformats.org/drawingml/2006/table">
            <a:tbl>
              <a:tblPr bandRow="1" firstRow="1">
                <a:noFill/>
                <a:tableStyleId>{15DD568C-0E1B-4595-A351-2746343BBDE2}</a:tableStyleId>
              </a:tblPr>
              <a:tblGrid>
                <a:gridCol w="2278200"/>
                <a:gridCol w="1224725"/>
                <a:gridCol w="1124000"/>
                <a:gridCol w="1047700"/>
                <a:gridCol w="966725"/>
              </a:tblGrid>
              <a:tr h="822975">
                <a:tc>
                  <a:txBody>
                    <a:bodyPr/>
                    <a:lstStyle/>
                    <a:p>
                      <a:pPr indent="0" lvl="0" marL="0" marR="0" rtl="0" algn="ctr">
                        <a:lnSpc>
                          <a:spcPct val="100000"/>
                        </a:lnSpc>
                        <a:spcBef>
                          <a:spcPts val="0"/>
                        </a:spcBef>
                        <a:spcAft>
                          <a:spcPts val="0"/>
                        </a:spcAft>
                        <a:buClr>
                          <a:srgbClr val="000000"/>
                        </a:buClr>
                        <a:buSzPts val="18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RMSE</a:t>
                      </a:r>
                      <a:r>
                        <a:rPr b="0" lang="en-US" sz="1600" u="none" cap="none" strike="noStrike">
                          <a:solidFill>
                            <a:schemeClr val="dk1"/>
                          </a:solidFill>
                          <a:latin typeface="Libre Franklin"/>
                          <a:ea typeface="Libre Franklin"/>
                          <a:cs typeface="Libre Franklin"/>
                          <a:sym typeface="Libre Franklin"/>
                        </a:rPr>
                        <a:t> (Train)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(Test)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RMSE (Test)</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10799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Libre Franklin"/>
                          <a:ea typeface="Libre Franklin"/>
                          <a:cs typeface="Libre Franklin"/>
                          <a:sym typeface="Libre Franklin"/>
                        </a:rPr>
                        <a:t>Light Gradient Boosting Regressor </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91.039</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1500.46</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88.139</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1758.93</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sp>
        <p:nvSpPr>
          <p:cNvPr id="283" name="Google Shape;283;gfa9d3676b2_0_43"/>
          <p:cNvSpPr txBox="1"/>
          <p:nvPr/>
        </p:nvSpPr>
        <p:spPr>
          <a:xfrm>
            <a:off x="1066500" y="2468875"/>
            <a:ext cx="6742500" cy="16500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chemeClr val="dk1"/>
              </a:buClr>
              <a:buSzPts val="1600"/>
              <a:buFont typeface="Open Sans"/>
              <a:buChar char="➢"/>
            </a:pPr>
            <a:r>
              <a:rPr b="0" i="0" lang="en-US" sz="1700" u="none" cap="none" strike="noStrike">
                <a:solidFill>
                  <a:schemeClr val="dk1"/>
                </a:solidFill>
                <a:latin typeface="Calibri"/>
                <a:ea typeface="Calibri"/>
                <a:cs typeface="Calibri"/>
                <a:sym typeface="Calibri"/>
              </a:rPr>
              <a:t>Light GBM is a fast, distributed, high-performance gradient boosting framework based on decision tree algorithm</a:t>
            </a:r>
            <a:endParaRPr b="0" i="0" sz="1700" u="none" cap="none" strike="noStrike">
              <a:solidFill>
                <a:schemeClr val="dk1"/>
              </a:solidFill>
              <a:latin typeface="Calibri"/>
              <a:ea typeface="Calibri"/>
              <a:cs typeface="Calibri"/>
              <a:sym typeface="Calibri"/>
            </a:endParaRPr>
          </a:p>
          <a:p>
            <a:pPr indent="0" lvl="0" marL="457200" marR="0" rtl="0" algn="l">
              <a:lnSpc>
                <a:spcPct val="115000"/>
              </a:lnSpc>
              <a:spcBef>
                <a:spcPts val="0"/>
              </a:spcBef>
              <a:spcAft>
                <a:spcPts val="0"/>
              </a:spcAft>
              <a:buNone/>
            </a:pPr>
            <a:r>
              <a:t/>
            </a:r>
            <a:endParaRPr sz="1700">
              <a:solidFill>
                <a:schemeClr val="dk1"/>
              </a:solidFill>
              <a:latin typeface="Calibri"/>
              <a:ea typeface="Calibri"/>
              <a:cs typeface="Calibri"/>
              <a:sym typeface="Calibri"/>
            </a:endParaRPr>
          </a:p>
          <a:p>
            <a:pPr indent="-317500" lvl="0" marL="457200" marR="0" rtl="0" algn="l">
              <a:lnSpc>
                <a:spcPct val="115000"/>
              </a:lnSpc>
              <a:spcBef>
                <a:spcPts val="0"/>
              </a:spcBef>
              <a:spcAft>
                <a:spcPts val="0"/>
              </a:spcAft>
              <a:buClr>
                <a:schemeClr val="dk1"/>
              </a:buClr>
              <a:buSzPts val="1400"/>
              <a:buFont typeface="Arial"/>
              <a:buChar char="➢"/>
            </a:pPr>
            <a:r>
              <a:rPr b="0" i="0" lang="en-US" sz="1700" u="none" cap="none" strike="noStrike">
                <a:solidFill>
                  <a:schemeClr val="dk1"/>
                </a:solidFill>
                <a:latin typeface="Calibri"/>
                <a:ea typeface="Calibri"/>
                <a:cs typeface="Calibri"/>
                <a:sym typeface="Calibri"/>
              </a:rPr>
              <a:t>The validation score of LGBM (R2=0.8847, RMSE=0.173) was the best out of all the above models.</a:t>
            </a:r>
            <a:endParaRPr b="0" i="0" sz="17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fb33ca315e_0_22"/>
          <p:cNvSpPr txBox="1"/>
          <p:nvPr>
            <p:ph type="title"/>
          </p:nvPr>
        </p:nvSpPr>
        <p:spPr>
          <a:xfrm>
            <a:off x="561895" y="842632"/>
            <a:ext cx="34443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889"/>
              <a:buFont typeface="Franklin Gothic"/>
              <a:buNone/>
            </a:pPr>
            <a:r>
              <a:rPr lang="en-US"/>
              <a:t>Best Features</a:t>
            </a:r>
            <a:endParaRPr>
              <a:latin typeface="Arial"/>
              <a:ea typeface="Arial"/>
              <a:cs typeface="Arial"/>
              <a:sym typeface="Arial"/>
            </a:endParaRPr>
          </a:p>
        </p:txBody>
      </p:sp>
      <p:sp>
        <p:nvSpPr>
          <p:cNvPr id="289" name="Google Shape;289;gfb33ca315e_0_22"/>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90" name="Google Shape;290;gfb33ca315e_0_22"/>
          <p:cNvSpPr txBox="1"/>
          <p:nvPr/>
        </p:nvSpPr>
        <p:spPr>
          <a:xfrm>
            <a:off x="807900" y="2014950"/>
            <a:ext cx="3116400" cy="282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sz="1500">
                <a:solidFill>
                  <a:schemeClr val="dk1"/>
                </a:solidFill>
              </a:rPr>
              <a:t>Features that have significant impact on Price Prediction</a:t>
            </a:r>
            <a:endParaRPr b="1" sz="1500">
              <a:solidFill>
                <a:schemeClr val="dk1"/>
              </a:solidFill>
            </a:endParaRPr>
          </a:p>
          <a:p>
            <a:pPr indent="-304800" lvl="0" marL="457200" rtl="0" algn="l">
              <a:lnSpc>
                <a:spcPct val="115000"/>
              </a:lnSpc>
              <a:spcBef>
                <a:spcPts val="1300"/>
              </a:spcBef>
              <a:spcAft>
                <a:spcPts val="0"/>
              </a:spcAft>
              <a:buSzPts val="1200"/>
              <a:buChar char="➢"/>
            </a:pPr>
            <a:r>
              <a:rPr lang="en-US" sz="1600">
                <a:solidFill>
                  <a:srgbClr val="595858"/>
                </a:solidFill>
                <a:highlight>
                  <a:srgbClr val="FFFFFF"/>
                </a:highlight>
              </a:rPr>
              <a:t>Duration Of the Journey</a:t>
            </a:r>
            <a:endParaRPr sz="1600">
              <a:solidFill>
                <a:srgbClr val="595858"/>
              </a:solidFill>
              <a:highlight>
                <a:srgbClr val="FFFFFF"/>
              </a:highlight>
            </a:endParaRPr>
          </a:p>
          <a:p>
            <a:pPr indent="-304800" lvl="0" marL="457200" rtl="0" algn="l">
              <a:lnSpc>
                <a:spcPct val="115000"/>
              </a:lnSpc>
              <a:spcBef>
                <a:spcPts val="0"/>
              </a:spcBef>
              <a:spcAft>
                <a:spcPts val="0"/>
              </a:spcAft>
              <a:buSzPts val="1200"/>
              <a:buChar char="➢"/>
            </a:pPr>
            <a:r>
              <a:rPr lang="en-US" sz="1600">
                <a:solidFill>
                  <a:srgbClr val="595858"/>
                </a:solidFill>
                <a:highlight>
                  <a:srgbClr val="FFFFFF"/>
                </a:highlight>
              </a:rPr>
              <a:t>Airlines: Jet Airways and Indigo</a:t>
            </a:r>
            <a:endParaRPr sz="1600">
              <a:solidFill>
                <a:srgbClr val="595858"/>
              </a:solidFill>
              <a:highlight>
                <a:srgbClr val="FFFFFF"/>
              </a:highlight>
            </a:endParaRPr>
          </a:p>
          <a:p>
            <a:pPr indent="-304800" lvl="0" marL="457200" rtl="0" algn="l">
              <a:lnSpc>
                <a:spcPct val="115000"/>
              </a:lnSpc>
              <a:spcBef>
                <a:spcPts val="0"/>
              </a:spcBef>
              <a:spcAft>
                <a:spcPts val="0"/>
              </a:spcAft>
              <a:buSzPts val="1200"/>
              <a:buChar char="➢"/>
            </a:pPr>
            <a:r>
              <a:rPr lang="en-US" sz="1600">
                <a:solidFill>
                  <a:srgbClr val="595858"/>
                </a:solidFill>
                <a:highlight>
                  <a:srgbClr val="FFFFFF"/>
                </a:highlight>
              </a:rPr>
              <a:t>Info no meal included</a:t>
            </a:r>
            <a:endParaRPr sz="1600">
              <a:solidFill>
                <a:srgbClr val="595858"/>
              </a:solidFill>
              <a:highlight>
                <a:srgbClr val="FFFFFF"/>
              </a:highlight>
            </a:endParaRPr>
          </a:p>
          <a:p>
            <a:pPr indent="-304800" lvl="0" marL="457200" rtl="0" algn="l">
              <a:lnSpc>
                <a:spcPct val="115000"/>
              </a:lnSpc>
              <a:spcBef>
                <a:spcPts val="0"/>
              </a:spcBef>
              <a:spcAft>
                <a:spcPts val="0"/>
              </a:spcAft>
              <a:buSzPts val="1200"/>
              <a:buChar char="➢"/>
            </a:pPr>
            <a:r>
              <a:rPr lang="en-US" sz="1600">
                <a:solidFill>
                  <a:srgbClr val="595858"/>
                </a:solidFill>
                <a:highlight>
                  <a:srgbClr val="FFFFFF"/>
                </a:highlight>
              </a:rPr>
              <a:t>Total Stops</a:t>
            </a:r>
            <a:endParaRPr sz="1600">
              <a:solidFill>
                <a:srgbClr val="595858"/>
              </a:solidFill>
              <a:highlight>
                <a:srgbClr val="FFFFFF"/>
              </a:highlight>
            </a:endParaRPr>
          </a:p>
          <a:p>
            <a:pPr indent="-304800" lvl="0" marL="457200" rtl="0" algn="l">
              <a:lnSpc>
                <a:spcPct val="115000"/>
              </a:lnSpc>
              <a:spcBef>
                <a:spcPts val="0"/>
              </a:spcBef>
              <a:spcAft>
                <a:spcPts val="0"/>
              </a:spcAft>
              <a:buSzPts val="1200"/>
              <a:buChar char="➢"/>
            </a:pPr>
            <a:r>
              <a:rPr lang="en-US" sz="1600">
                <a:solidFill>
                  <a:srgbClr val="595858"/>
                </a:solidFill>
                <a:highlight>
                  <a:srgbClr val="FFFFFF"/>
                </a:highlight>
              </a:rPr>
              <a:t>Month April and July</a:t>
            </a:r>
            <a:endParaRPr sz="1600">
              <a:solidFill>
                <a:srgbClr val="595858"/>
              </a:solidFill>
              <a:highlight>
                <a:srgbClr val="FFFFFF"/>
              </a:highlight>
            </a:endParaRPr>
          </a:p>
          <a:p>
            <a:pPr indent="-304800" lvl="0" marL="457200" rtl="0" algn="l">
              <a:lnSpc>
                <a:spcPct val="115000"/>
              </a:lnSpc>
              <a:spcBef>
                <a:spcPts val="0"/>
              </a:spcBef>
              <a:spcAft>
                <a:spcPts val="0"/>
              </a:spcAft>
              <a:buSzPts val="1200"/>
              <a:buChar char="➢"/>
            </a:pPr>
            <a:r>
              <a:rPr lang="en-US" sz="1600">
                <a:solidFill>
                  <a:srgbClr val="595858"/>
                </a:solidFill>
                <a:highlight>
                  <a:srgbClr val="FFFFFF"/>
                </a:highlight>
              </a:rPr>
              <a:t>Destination New Delhi.</a:t>
            </a:r>
            <a:endParaRPr sz="1600">
              <a:solidFill>
                <a:srgbClr val="595858"/>
              </a:solidFill>
              <a:highlight>
                <a:srgbClr val="FFFFFF"/>
              </a:highlight>
            </a:endParaRPr>
          </a:p>
        </p:txBody>
      </p:sp>
      <p:pic>
        <p:nvPicPr>
          <p:cNvPr id="291" name="Google Shape;291;gfb33ca315e_0_22"/>
          <p:cNvPicPr preferRelativeResize="0"/>
          <p:nvPr/>
        </p:nvPicPr>
        <p:blipFill rotWithShape="1">
          <a:blip r:embed="rId3">
            <a:alphaModFix/>
          </a:blip>
          <a:srcRect b="0" l="3655" r="1647" t="0"/>
          <a:stretch/>
        </p:blipFill>
        <p:spPr>
          <a:xfrm>
            <a:off x="4006200" y="1031300"/>
            <a:ext cx="7895751" cy="56586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fad3c39812_0_1"/>
          <p:cNvSpPr txBox="1"/>
          <p:nvPr>
            <p:ph idx="12" type="sldNum"/>
          </p:nvPr>
        </p:nvSpPr>
        <p:spPr>
          <a:xfrm>
            <a:off x="690900" y="6353095"/>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297" name="Google Shape;297;gfad3c39812_0_1"/>
          <p:cNvSpPr txBox="1"/>
          <p:nvPr>
            <p:ph type="title"/>
          </p:nvPr>
        </p:nvSpPr>
        <p:spPr>
          <a:xfrm>
            <a:off x="801537" y="853854"/>
            <a:ext cx="5822100" cy="828900"/>
          </a:xfrm>
          <a:prstGeom prst="rect">
            <a:avLst/>
          </a:prstGeom>
          <a:noFill/>
          <a:ln>
            <a:noFill/>
          </a:ln>
        </p:spPr>
        <p:txBody>
          <a:bodyPr anchorCtr="0" anchor="ctr" bIns="0" lIns="0" spcFirstLastPara="1" rIns="0" wrap="square" tIns="0">
            <a:normAutofit/>
          </a:bodyPr>
          <a:lstStyle/>
          <a:p>
            <a:pPr indent="0" lvl="0" marL="0" rtl="0" algn="l">
              <a:lnSpc>
                <a:spcPct val="90000"/>
              </a:lnSpc>
              <a:spcBef>
                <a:spcPts val="0"/>
              </a:spcBef>
              <a:spcAft>
                <a:spcPts val="0"/>
              </a:spcAft>
              <a:buClr>
                <a:schemeClr val="dk1"/>
              </a:buClr>
              <a:buSzPts val="4889"/>
              <a:buFont typeface="Franklin Gothic"/>
              <a:buNone/>
            </a:pPr>
            <a:r>
              <a:rPr lang="en-US" sz="3500"/>
              <a:t>R2-Score v/s Cross-Val Score</a:t>
            </a:r>
            <a:endParaRPr sz="3500">
              <a:latin typeface="Arial"/>
              <a:ea typeface="Arial"/>
              <a:cs typeface="Arial"/>
              <a:sym typeface="Arial"/>
            </a:endParaRPr>
          </a:p>
        </p:txBody>
      </p:sp>
      <p:graphicFrame>
        <p:nvGraphicFramePr>
          <p:cNvPr id="298" name="Google Shape;298;gfad3c39812_0_1"/>
          <p:cNvGraphicFramePr/>
          <p:nvPr/>
        </p:nvGraphicFramePr>
        <p:xfrm>
          <a:off x="1447038" y="2270344"/>
          <a:ext cx="3000000" cy="3000000"/>
        </p:xfrm>
        <a:graphic>
          <a:graphicData uri="http://schemas.openxmlformats.org/drawingml/2006/table">
            <a:tbl>
              <a:tblPr>
                <a:noFill/>
                <a:tableStyleId>{2B0A4C93-D1C0-4207-8AE6-20AD939326FD}</a:tableStyleId>
              </a:tblPr>
              <a:tblGrid>
                <a:gridCol w="2059075"/>
                <a:gridCol w="1432975"/>
                <a:gridCol w="1999900"/>
                <a:gridCol w="1999900"/>
                <a:gridCol w="1999900"/>
              </a:tblGrid>
              <a:tr h="471250">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Cross-Val R2</a:t>
                      </a:r>
                      <a:r>
                        <a:rPr b="0" lang="en-US" sz="1600" u="none" cap="none" strike="noStrike">
                          <a:solidFill>
                            <a:schemeClr val="dk1"/>
                          </a:solidFill>
                          <a:latin typeface="Libre Franklin"/>
                          <a:ea typeface="Libre Franklin"/>
                          <a:cs typeface="Libre Franklin"/>
                          <a:sym typeface="Libre Franklin"/>
                        </a:rPr>
                        <a:t>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lang="en-US" sz="1600" u="none" cap="none" strike="noStrike">
                          <a:solidFill>
                            <a:schemeClr val="dk1"/>
                          </a:solidFill>
                          <a:latin typeface="Libre Franklin"/>
                          <a:ea typeface="Libre Franklin"/>
                          <a:cs typeface="Libre Franklin"/>
                          <a:sym typeface="Libre Franklin"/>
                        </a:rPr>
                        <a:t>(Train)</a:t>
                      </a:r>
                      <a:endParaRPr sz="16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R2</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(Test)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Libre Franklin"/>
                          <a:ea typeface="Libre Franklin"/>
                          <a:cs typeface="Libre Franklin"/>
                          <a:sym typeface="Libre Franklin"/>
                        </a:rPr>
                        <a:t>Cross-Val R2</a:t>
                      </a:r>
                      <a:r>
                        <a:rPr b="0" lang="en-US" sz="1600" u="none" cap="none" strike="noStrike">
                          <a:solidFill>
                            <a:schemeClr val="dk1"/>
                          </a:solidFill>
                          <a:latin typeface="Libre Franklin"/>
                          <a:ea typeface="Libre Franklin"/>
                          <a:cs typeface="Libre Franklin"/>
                          <a:sym typeface="Libre Franklin"/>
                        </a:rPr>
                        <a:t> </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(Test)</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15725">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Decision Tree</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96.182</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77.845</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78.177</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76.498</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graphicFrame>
        <p:nvGraphicFramePr>
          <p:cNvPr id="299" name="Google Shape;299;gfad3c39812_0_1"/>
          <p:cNvGraphicFramePr/>
          <p:nvPr/>
        </p:nvGraphicFramePr>
        <p:xfrm>
          <a:off x="1447038" y="3466318"/>
          <a:ext cx="3000000" cy="3000000"/>
        </p:xfrm>
        <a:graphic>
          <a:graphicData uri="http://schemas.openxmlformats.org/drawingml/2006/table">
            <a:tbl>
              <a:tblPr>
                <a:noFill/>
                <a:tableStyleId>{2B0A4C93-D1C0-4207-8AE6-20AD939326FD}</a:tableStyleId>
              </a:tblPr>
              <a:tblGrid>
                <a:gridCol w="2059075"/>
                <a:gridCol w="1432950"/>
                <a:gridCol w="1999900"/>
                <a:gridCol w="1999900"/>
                <a:gridCol w="1999900"/>
              </a:tblGrid>
              <a:tr h="6108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Random Forest</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95.197</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b="0" lang="en-US" sz="1600" u="none" cap="none" strike="noStrike">
                          <a:solidFill>
                            <a:schemeClr val="dk1"/>
                          </a:solidFill>
                          <a:latin typeface="Arial"/>
                          <a:ea typeface="Arial"/>
                          <a:cs typeface="Arial"/>
                          <a:sym typeface="Arial"/>
                        </a:rPr>
                        <a:t>84.862</a:t>
                      </a:r>
                      <a:endParaRPr b="0" sz="1600" u="none" cap="none" strike="noStrike">
                        <a:solidFill>
                          <a:schemeClr val="dk1"/>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84.916</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0" lang="en-US" sz="1600" u="none" cap="none" strike="noStrike">
                          <a:solidFill>
                            <a:schemeClr val="dk1"/>
                          </a:solidFill>
                          <a:latin typeface="Arial"/>
                          <a:ea typeface="Arial"/>
                          <a:cs typeface="Arial"/>
                          <a:sym typeface="Arial"/>
                        </a:rPr>
                        <a:t>83.685</a:t>
                      </a:r>
                      <a:endParaRPr b="0" sz="1600" u="none" cap="none" strike="noStrike">
                        <a:solidFill>
                          <a:schemeClr val="dk1"/>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2"/>
                    </a:solidFill>
                  </a:tcPr>
                </a:tc>
              </a:tr>
            </a:tbl>
          </a:graphicData>
        </a:graphic>
      </p:graphicFrame>
      <p:graphicFrame>
        <p:nvGraphicFramePr>
          <p:cNvPr id="300" name="Google Shape;300;gfad3c39812_0_1"/>
          <p:cNvGraphicFramePr/>
          <p:nvPr/>
        </p:nvGraphicFramePr>
        <p:xfrm>
          <a:off x="1447063" y="4069836"/>
          <a:ext cx="3000000" cy="3000000"/>
        </p:xfrm>
        <a:graphic>
          <a:graphicData uri="http://schemas.openxmlformats.org/drawingml/2006/table">
            <a:tbl>
              <a:tblPr>
                <a:noFill/>
                <a:tableStyleId>{2B0A4C93-D1C0-4207-8AE6-20AD939326FD}</a:tableStyleId>
              </a:tblPr>
              <a:tblGrid>
                <a:gridCol w="2059050"/>
                <a:gridCol w="1432975"/>
                <a:gridCol w="1999900"/>
                <a:gridCol w="1999900"/>
                <a:gridCol w="1999900"/>
              </a:tblGrid>
              <a:tr h="606975">
                <a:tc>
                  <a:txBody>
                    <a:bodyPr/>
                    <a:lstStyle/>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Random Forest</a:t>
                      </a:r>
                      <a:endParaRPr sz="1400" u="none" cap="none" strike="noStrike"/>
                    </a:p>
                    <a:p>
                      <a:pPr indent="0" lvl="0" marL="0" marR="0" rtl="0" algn="ctr">
                        <a:lnSpc>
                          <a:spcPct val="100000"/>
                        </a:lnSpc>
                        <a:spcBef>
                          <a:spcPts val="0"/>
                        </a:spcBef>
                        <a:spcAft>
                          <a:spcPts val="0"/>
                        </a:spcAft>
                        <a:buClr>
                          <a:srgbClr val="000000"/>
                        </a:buClr>
                        <a:buSzPts val="1600"/>
                        <a:buFont typeface="Arial"/>
                        <a:buNone/>
                      </a:pPr>
                      <a:r>
                        <a:rPr b="0" lang="en-US" sz="1600" u="none" cap="none" strike="noStrike">
                          <a:solidFill>
                            <a:schemeClr val="dk1"/>
                          </a:solidFill>
                          <a:latin typeface="Libre Franklin"/>
                          <a:ea typeface="Libre Franklin"/>
                          <a:cs typeface="Libre Franklin"/>
                          <a:sym typeface="Libre Franklin"/>
                        </a:rPr>
                        <a:t>(Best Params)</a:t>
                      </a:r>
                      <a:endParaRPr b="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t>92.708</a:t>
                      </a:r>
                      <a:endParaRPr b="0" sz="16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0" lang="en-US" sz="1600" u="none" cap="none" strike="noStrike">
                          <a:solidFill>
                            <a:schemeClr val="dk1"/>
                          </a:solidFill>
                          <a:latin typeface="Arial"/>
                          <a:ea typeface="Arial"/>
                          <a:cs typeface="Arial"/>
                          <a:sym typeface="Arial"/>
                        </a:rPr>
                        <a:t>92.714</a:t>
                      </a:r>
                      <a:endParaRPr b="0" sz="1600" u="none" cap="none" strike="noStrike">
                        <a:solidFill>
                          <a:schemeClr val="dk1"/>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0" lang="en-US" sz="1600" u="none" cap="none" strike="noStrike">
                          <a:solidFill>
                            <a:schemeClr val="dk1"/>
                          </a:solidFill>
                          <a:latin typeface="Arial"/>
                          <a:ea typeface="Arial"/>
                          <a:cs typeface="Arial"/>
                          <a:sym typeface="Arial"/>
                        </a:rPr>
                        <a:t>86.957</a:t>
                      </a:r>
                      <a:endParaRPr b="0" sz="1600" u="none" cap="none" strike="noStrike">
                        <a:solidFill>
                          <a:schemeClr val="dk1"/>
                        </a:solidFill>
                        <a:latin typeface="Arial"/>
                        <a:ea typeface="Arial"/>
                        <a:cs typeface="Arial"/>
                        <a:sym typeface="Arial"/>
                      </a:endParaRPr>
                    </a:p>
                  </a:txBody>
                  <a:tcPr marT="45725" marB="45725" marR="86775"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b="0" lang="en-US" sz="1600" u="none" cap="none" strike="noStrike">
                          <a:solidFill>
                            <a:schemeClr val="dk1"/>
                          </a:solidFill>
                          <a:latin typeface="Arial"/>
                          <a:ea typeface="Arial"/>
                          <a:cs typeface="Arial"/>
                          <a:sym typeface="Arial"/>
                        </a:rPr>
                        <a:t>86.957</a:t>
                      </a:r>
                      <a:endParaRPr b="0" sz="1600" u="none" cap="none" strike="noStrike">
                        <a:solidFill>
                          <a:schemeClr val="dk1"/>
                        </a:solidFill>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3"/>
                    </a:solidFill>
                  </a:tcPr>
                </a:tc>
              </a:tr>
              <a:tr h="579975">
                <a:tc>
                  <a:txBody>
                    <a:bodyPr/>
                    <a:lstStyle/>
                    <a:p>
                      <a:pPr indent="0" lvl="0" marL="0" marR="0" rtl="0" algn="ctr">
                        <a:lnSpc>
                          <a:spcPct val="100000"/>
                        </a:lnSpc>
                        <a:spcBef>
                          <a:spcPts val="0"/>
                        </a:spcBef>
                        <a:spcAft>
                          <a:spcPts val="0"/>
                        </a:spcAft>
                        <a:buClr>
                          <a:srgbClr val="000000"/>
                        </a:buClr>
                        <a:buSzPts val="1400"/>
                        <a:buFont typeface="Arial"/>
                        <a:buNone/>
                      </a:pPr>
                      <a:r>
                        <a:rPr b="0" lang="en-US" sz="1600" u="none" cap="none" strike="noStrike">
                          <a:solidFill>
                            <a:schemeClr val="dk1"/>
                          </a:solidFill>
                          <a:latin typeface="Libre Franklin"/>
                          <a:ea typeface="Libre Franklin"/>
                          <a:cs typeface="Libre Franklin"/>
                          <a:sym typeface="Libre Franklin"/>
                        </a:rPr>
                        <a:t>Gradient Boost </a:t>
                      </a:r>
                      <a:endParaRPr b="0" i="0" sz="16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91.996</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87.707</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87.277</a:t>
                      </a:r>
                      <a:endParaRPr sz="1600" u="none" cap="none" strike="noStrike">
                        <a:latin typeface="Arial"/>
                        <a:ea typeface="Arial"/>
                        <a:cs typeface="Arial"/>
                        <a:sym typeface="Arial"/>
                      </a:endParaRPr>
                    </a:p>
                  </a:txBody>
                  <a:tcPr marT="45725" marB="45725" marR="86775"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84.729</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r h="545075">
                <a:tc>
                  <a:txBody>
                    <a:bodyPr/>
                    <a:lstStyle/>
                    <a:p>
                      <a:pPr indent="0" lvl="0" marL="0" marR="0" rtl="0" algn="ctr">
                        <a:lnSpc>
                          <a:spcPct val="100000"/>
                        </a:lnSpc>
                        <a:spcBef>
                          <a:spcPts val="0"/>
                        </a:spcBef>
                        <a:spcAft>
                          <a:spcPts val="0"/>
                        </a:spcAft>
                        <a:buClr>
                          <a:schemeClr val="dk1"/>
                        </a:buClr>
                        <a:buSzPts val="1400"/>
                        <a:buFont typeface="Arial"/>
                        <a:buNone/>
                      </a:pPr>
                      <a:r>
                        <a:rPr lang="en-US" sz="1600" u="none" cap="none" strike="noStrike">
                          <a:latin typeface="Libre Franklin"/>
                          <a:ea typeface="Libre Franklin"/>
                          <a:cs typeface="Libre Franklin"/>
                          <a:sym typeface="Libre Franklin"/>
                        </a:rPr>
                        <a:t>X-Gradient Boost </a:t>
                      </a:r>
                      <a:endParaRPr sz="1600" u="none" cap="none" strike="noStrike">
                        <a:latin typeface="Libre Franklin"/>
                        <a:ea typeface="Libre Franklin"/>
                        <a:cs typeface="Libre Franklin"/>
                        <a:sym typeface="Libre Franklin"/>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91.699</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87.499</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chemeClr val="dk1"/>
                        </a:buClr>
                        <a:buSzPts val="1100"/>
                        <a:buFont typeface="Arial"/>
                        <a:buNone/>
                      </a:pPr>
                      <a:r>
                        <a:rPr lang="en-US" sz="1600" u="none" cap="none" strike="noStrike">
                          <a:latin typeface="Arial"/>
                          <a:ea typeface="Arial"/>
                          <a:cs typeface="Arial"/>
                          <a:sym typeface="Arial"/>
                        </a:rPr>
                        <a:t>87.174</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85.311</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3"/>
                    </a:solidFill>
                  </a:tcPr>
                </a:tc>
              </a:tr>
              <a:tr h="5978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Libre Franklin"/>
                          <a:ea typeface="Libre Franklin"/>
                          <a:cs typeface="Libre Franklin"/>
                          <a:sym typeface="Libre Franklin"/>
                        </a:rPr>
                        <a:t>Light Gradient Boosting Regressor </a:t>
                      </a:r>
                      <a:endParaRPr sz="1600" u="none" cap="none" strike="noStrike">
                        <a:latin typeface="Libre Franklin"/>
                        <a:ea typeface="Libre Franklin"/>
                        <a:cs typeface="Libre Franklin"/>
                        <a:sym typeface="Libre Franklin"/>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lt1"/>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91.039</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a:t>87.678</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88.139</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c>
                  <a:txBody>
                    <a:bodyPr/>
                    <a:lstStyle/>
                    <a:p>
                      <a:pPr indent="0" lvl="0" marL="0" marR="0" rtl="0" algn="ctr">
                        <a:lnSpc>
                          <a:spcPct val="115000"/>
                        </a:lnSpc>
                        <a:spcBef>
                          <a:spcPts val="0"/>
                        </a:spcBef>
                        <a:spcAft>
                          <a:spcPts val="0"/>
                        </a:spcAft>
                        <a:buClr>
                          <a:srgbClr val="000000"/>
                        </a:buClr>
                        <a:buSzPts val="1600"/>
                        <a:buFont typeface="Arial"/>
                        <a:buNone/>
                      </a:pPr>
                      <a:r>
                        <a:rPr lang="en-US" sz="1600"/>
                        <a:t>85.564</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6"/>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fa9d3676b2_0_12"/>
          <p:cNvSpPr txBox="1"/>
          <p:nvPr>
            <p:ph type="title"/>
          </p:nvPr>
        </p:nvSpPr>
        <p:spPr>
          <a:xfrm>
            <a:off x="580899" y="957825"/>
            <a:ext cx="65391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889"/>
              <a:buFont typeface="Franklin Gothic"/>
              <a:buNone/>
            </a:pPr>
            <a:r>
              <a:rPr lang="en-US"/>
              <a:t>Limitation </a:t>
            </a:r>
            <a:endParaRPr>
              <a:latin typeface="Arial"/>
              <a:ea typeface="Arial"/>
              <a:cs typeface="Arial"/>
              <a:sym typeface="Arial"/>
            </a:endParaRPr>
          </a:p>
        </p:txBody>
      </p:sp>
      <p:sp>
        <p:nvSpPr>
          <p:cNvPr id="306" name="Google Shape;306;gfa9d3676b2_0_12"/>
          <p:cNvSpPr txBox="1"/>
          <p:nvPr>
            <p:ph idx="12" type="sldNum"/>
          </p:nvPr>
        </p:nvSpPr>
        <p:spPr>
          <a:xfrm>
            <a:off x="528325" y="6180595"/>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07" name="Google Shape;307;gfa9d3676b2_0_12"/>
          <p:cNvSpPr txBox="1"/>
          <p:nvPr>
            <p:ph idx="4294967295" type="body"/>
          </p:nvPr>
        </p:nvSpPr>
        <p:spPr>
          <a:xfrm>
            <a:off x="734600" y="2370600"/>
            <a:ext cx="11040300" cy="2643300"/>
          </a:xfrm>
          <a:prstGeom prst="rect">
            <a:avLst/>
          </a:prstGeom>
          <a:noFill/>
          <a:ln>
            <a:noFill/>
          </a:ln>
        </p:spPr>
        <p:txBody>
          <a:bodyPr anchorCtr="0" anchor="t" bIns="45700" lIns="91425" spcFirstLastPara="1" rIns="91425" wrap="square" tIns="45700">
            <a:noAutofit/>
          </a:bodyPr>
          <a:lstStyle/>
          <a:p>
            <a:pPr indent="-393689" lvl="0" marL="457200" rtl="0" algn="just">
              <a:lnSpc>
                <a:spcPct val="100000"/>
              </a:lnSpc>
              <a:spcBef>
                <a:spcPts val="1200"/>
              </a:spcBef>
              <a:spcAft>
                <a:spcPts val="0"/>
              </a:spcAft>
              <a:buClr>
                <a:srgbClr val="000000"/>
              </a:buClr>
              <a:buSzPts val="2600"/>
              <a:buFont typeface="Noto Sans Symbols"/>
              <a:buChar char="⮚"/>
            </a:pPr>
            <a:r>
              <a:rPr lang="en-US" sz="1629">
                <a:highlight>
                  <a:srgbClr val="FFFFFF"/>
                </a:highlight>
                <a:latin typeface="Libre Franklin"/>
                <a:ea typeface="Libre Franklin"/>
                <a:cs typeface="Libre Franklin"/>
                <a:sym typeface="Libre Franklin"/>
              </a:rPr>
              <a:t>Since the information related to additional info and available seats are unavailable thus either the customer ends up paying more money</a:t>
            </a:r>
            <a:r>
              <a:rPr lang="en-US" sz="1629">
                <a:highlight>
                  <a:srgbClr val="FFFFFF"/>
                </a:highlight>
              </a:rPr>
              <a:t> or</a:t>
            </a:r>
            <a:r>
              <a:rPr lang="en-US" sz="1629">
                <a:highlight>
                  <a:srgbClr val="FFFFFF"/>
                </a:highlight>
                <a:latin typeface="Libre Franklin"/>
                <a:ea typeface="Libre Franklin"/>
                <a:cs typeface="Libre Franklin"/>
                <a:sym typeface="Libre Franklin"/>
              </a:rPr>
              <a:t> else Airline Industr</a:t>
            </a:r>
            <a:r>
              <a:rPr lang="en-US" sz="1629">
                <a:highlight>
                  <a:srgbClr val="FFFFFF"/>
                </a:highlight>
              </a:rPr>
              <a:t>ies</a:t>
            </a:r>
            <a:r>
              <a:rPr lang="en-US" sz="1629">
                <a:highlight>
                  <a:srgbClr val="FFFFFF"/>
                </a:highlight>
                <a:latin typeface="Libre Franklin"/>
                <a:ea typeface="Libre Franklin"/>
                <a:cs typeface="Libre Franklin"/>
                <a:sym typeface="Libre Franklin"/>
              </a:rPr>
              <a:t> ends us with the lesser revenue.</a:t>
            </a:r>
            <a:endParaRPr sz="1629">
              <a:highlight>
                <a:srgbClr val="FFFFFF"/>
              </a:highlight>
              <a:latin typeface="Libre Franklin"/>
              <a:ea typeface="Libre Franklin"/>
              <a:cs typeface="Libre Franklin"/>
              <a:sym typeface="Libre Franklin"/>
            </a:endParaRPr>
          </a:p>
          <a:p>
            <a:pPr indent="-406389" lvl="0" marL="457200" rtl="0" algn="just">
              <a:lnSpc>
                <a:spcPct val="100000"/>
              </a:lnSpc>
              <a:spcBef>
                <a:spcPts val="1200"/>
              </a:spcBef>
              <a:spcAft>
                <a:spcPts val="0"/>
              </a:spcAft>
              <a:buClr>
                <a:srgbClr val="000000"/>
              </a:buClr>
              <a:buSzPts val="2800"/>
              <a:buFont typeface="Noto Sans Symbols"/>
              <a:buChar char="⮚"/>
            </a:pPr>
            <a:r>
              <a:rPr lang="en-US" sz="1629">
                <a:highlight>
                  <a:srgbClr val="FFFFFF"/>
                </a:highlight>
                <a:latin typeface="Libre Franklin"/>
                <a:ea typeface="Libre Franklin"/>
                <a:cs typeface="Libre Franklin"/>
                <a:sym typeface="Libre Franklin"/>
              </a:rPr>
              <a:t>Based on additional information a more accurate model could be built. </a:t>
            </a:r>
            <a:r>
              <a:rPr lang="en-US" sz="1629">
                <a:highlight>
                  <a:srgbClr val="FFFFFF"/>
                </a:highlight>
              </a:rPr>
              <a:t>Also </a:t>
            </a:r>
            <a:r>
              <a:rPr lang="en-US" sz="1629">
                <a:highlight>
                  <a:srgbClr val="FFFFFF"/>
                </a:highlight>
                <a:latin typeface="Libre Franklin"/>
                <a:ea typeface="Libre Franklin"/>
                <a:cs typeface="Libre Franklin"/>
                <a:sym typeface="Libre Franklin"/>
              </a:rPr>
              <a:t>Customers could be categorized into different groups like Business, Leisure, Tourists, etc. which can give useful information like which group of customers are willing to pay higher prices. </a:t>
            </a:r>
            <a:endParaRPr sz="1629">
              <a:highlight>
                <a:srgbClr val="FFFFFF"/>
              </a:highlight>
              <a:latin typeface="Libre Franklin"/>
              <a:ea typeface="Libre Franklin"/>
              <a:cs typeface="Libre Franklin"/>
              <a:sym typeface="Libre Franklin"/>
            </a:endParaRPr>
          </a:p>
          <a:p>
            <a:pPr indent="-412740" lvl="0" marL="457200" rtl="0" algn="just">
              <a:lnSpc>
                <a:spcPct val="100000"/>
              </a:lnSpc>
              <a:spcBef>
                <a:spcPts val="1200"/>
              </a:spcBef>
              <a:spcAft>
                <a:spcPts val="600"/>
              </a:spcAft>
              <a:buClr>
                <a:srgbClr val="000000"/>
              </a:buClr>
              <a:buSzPts val="2900"/>
              <a:buFont typeface="Noto Sans Symbols"/>
              <a:buChar char="⮚"/>
            </a:pPr>
            <a:r>
              <a:rPr lang="en-US" sz="1629">
                <a:highlight>
                  <a:srgbClr val="FFFFFF"/>
                </a:highlight>
                <a:latin typeface="Libre Franklin"/>
                <a:ea typeface="Libre Franklin"/>
                <a:cs typeface="Libre Franklin"/>
                <a:sym typeface="Libre Franklin"/>
              </a:rPr>
              <a:t>Also, our model gives predictions for the limited number of months because of partial months records.</a:t>
            </a:r>
            <a:endParaRPr sz="1800">
              <a:solidFill>
                <a:srgbClr val="000000"/>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fb33ca315e_0_15"/>
          <p:cNvSpPr txBox="1"/>
          <p:nvPr>
            <p:ph type="title"/>
          </p:nvPr>
        </p:nvSpPr>
        <p:spPr>
          <a:xfrm>
            <a:off x="580899" y="957825"/>
            <a:ext cx="65391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889"/>
              <a:buFont typeface="Franklin Gothic"/>
              <a:buNone/>
            </a:pPr>
            <a:r>
              <a:rPr lang="en-US"/>
              <a:t>Future Scope</a:t>
            </a:r>
            <a:endParaRPr>
              <a:latin typeface="Arial"/>
              <a:ea typeface="Arial"/>
              <a:cs typeface="Arial"/>
              <a:sym typeface="Arial"/>
            </a:endParaRPr>
          </a:p>
        </p:txBody>
      </p:sp>
      <p:sp>
        <p:nvSpPr>
          <p:cNvPr id="313" name="Google Shape;313;gfb33ca315e_0_15"/>
          <p:cNvSpPr txBox="1"/>
          <p:nvPr>
            <p:ph idx="12" type="sldNum"/>
          </p:nvPr>
        </p:nvSpPr>
        <p:spPr>
          <a:xfrm>
            <a:off x="528325" y="6180595"/>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sp>
        <p:nvSpPr>
          <p:cNvPr id="314" name="Google Shape;314;gfb33ca315e_0_15"/>
          <p:cNvSpPr txBox="1"/>
          <p:nvPr>
            <p:ph idx="4294967295" type="body"/>
          </p:nvPr>
        </p:nvSpPr>
        <p:spPr>
          <a:xfrm>
            <a:off x="813950" y="2384459"/>
            <a:ext cx="10881600" cy="3118800"/>
          </a:xfrm>
          <a:prstGeom prst="rect">
            <a:avLst/>
          </a:prstGeom>
          <a:noFill/>
          <a:ln>
            <a:noFill/>
          </a:ln>
        </p:spPr>
        <p:txBody>
          <a:bodyPr anchorCtr="0" anchor="t" bIns="45700" lIns="91425" spcFirstLastPara="1" rIns="91425" wrap="square" tIns="45700">
            <a:noAutofit/>
          </a:bodyPr>
          <a:lstStyle/>
          <a:p>
            <a:pPr indent="-449765" lvl="0" marL="457200" rtl="0" algn="just">
              <a:lnSpc>
                <a:spcPct val="115000"/>
              </a:lnSpc>
              <a:spcBef>
                <a:spcPts val="0"/>
              </a:spcBef>
              <a:spcAft>
                <a:spcPts val="0"/>
              </a:spcAft>
              <a:buSzPts val="3483"/>
              <a:buFont typeface="Times New Roman"/>
              <a:buChar char="⮚"/>
            </a:pPr>
            <a:r>
              <a:rPr lang="en-US" sz="1600">
                <a:highlight>
                  <a:srgbClr val="FFFFFF"/>
                </a:highlight>
                <a:latin typeface="Libre Franklin"/>
                <a:ea typeface="Libre Franklin"/>
                <a:cs typeface="Libre Franklin"/>
                <a:sym typeface="Libre Franklin"/>
              </a:rPr>
              <a:t>Putting the model into production by incorporating a front end that also contains additional information like day and date of booking, class of the flight and layover duration, etc. </a:t>
            </a:r>
            <a:endParaRPr sz="1600">
              <a:highlight>
                <a:srgbClr val="FFFFFF"/>
              </a:highlight>
              <a:latin typeface="Libre Franklin"/>
              <a:ea typeface="Libre Franklin"/>
              <a:cs typeface="Libre Franklin"/>
              <a:sym typeface="Libre Franklin"/>
            </a:endParaRPr>
          </a:p>
          <a:p>
            <a:pPr indent="0" lvl="0" marL="457200" rtl="0" algn="just">
              <a:lnSpc>
                <a:spcPct val="115000"/>
              </a:lnSpc>
              <a:spcBef>
                <a:spcPts val="0"/>
              </a:spcBef>
              <a:spcAft>
                <a:spcPts val="0"/>
              </a:spcAft>
              <a:buNone/>
            </a:pPr>
            <a:r>
              <a:t/>
            </a:r>
            <a:endParaRPr sz="1600">
              <a:highlight>
                <a:srgbClr val="FFFFFF"/>
              </a:highlight>
            </a:endParaRPr>
          </a:p>
          <a:p>
            <a:pPr indent="-449765" lvl="0" marL="457200" rtl="0" algn="just">
              <a:lnSpc>
                <a:spcPct val="115000"/>
              </a:lnSpc>
              <a:spcBef>
                <a:spcPts val="0"/>
              </a:spcBef>
              <a:spcAft>
                <a:spcPts val="0"/>
              </a:spcAft>
              <a:buSzPts val="3483"/>
              <a:buFont typeface="Times New Roman"/>
              <a:buChar char="⮚"/>
            </a:pPr>
            <a:r>
              <a:rPr lang="en-US" sz="1600">
                <a:highlight>
                  <a:srgbClr val="FFFFFF"/>
                </a:highlight>
                <a:latin typeface="Libre Franklin"/>
                <a:ea typeface="Libre Franklin"/>
                <a:cs typeface="Libre Franklin"/>
                <a:sym typeface="Libre Franklin"/>
              </a:rPr>
              <a:t>Also, a predictive analysis model can also be used in multiple domains like Electric Energy or Solar Energy consumption of a building or </a:t>
            </a:r>
            <a:r>
              <a:rPr lang="en-US" sz="1500">
                <a:highlight>
                  <a:srgbClr val="FFFFFF"/>
                </a:highlight>
                <a:latin typeface="Libre Franklin"/>
                <a:ea typeface="Libre Franklin"/>
                <a:cs typeface="Libre Franklin"/>
                <a:sym typeface="Libre Franklin"/>
              </a:rPr>
              <a:t>Power Plant, House Sales Price Prediction, Prediction Stock Prices, and </a:t>
            </a:r>
            <a:r>
              <a:rPr lang="en-US" sz="1600">
                <a:highlight>
                  <a:srgbClr val="FFFFFF"/>
                </a:highlight>
                <a:latin typeface="Libre Franklin"/>
                <a:ea typeface="Libre Franklin"/>
                <a:cs typeface="Libre Franklin"/>
                <a:sym typeface="Libre Franklin"/>
              </a:rPr>
              <a:t>Returns, etc.</a:t>
            </a:r>
            <a:endParaRPr sz="2412">
              <a:solidFill>
                <a:srgbClr val="000000"/>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2"/>
          <p:cNvSpPr txBox="1"/>
          <p:nvPr>
            <p:ph idx="2" type="subTitle"/>
          </p:nvPr>
        </p:nvSpPr>
        <p:spPr>
          <a:xfrm>
            <a:off x="6896100" y="3594627"/>
            <a:ext cx="4903500" cy="2412000"/>
          </a:xfrm>
          <a:prstGeom prst="rect">
            <a:avLst/>
          </a:prstGeom>
          <a:noFill/>
          <a:ln>
            <a:noFill/>
          </a:ln>
        </p:spPr>
        <p:txBody>
          <a:bodyPr anchorCtr="0" anchor="t" bIns="0" lIns="0" spcFirstLastPara="1" rIns="0" wrap="square" tIns="0">
            <a:noAutofit/>
          </a:bodyPr>
          <a:lstStyle/>
          <a:p>
            <a:pPr indent="-406400" lvl="0" marL="457200" rtl="0" algn="l">
              <a:lnSpc>
                <a:spcPct val="90000"/>
              </a:lnSpc>
              <a:spcBef>
                <a:spcPts val="1000"/>
              </a:spcBef>
              <a:spcAft>
                <a:spcPts val="0"/>
              </a:spcAft>
              <a:buClr>
                <a:schemeClr val="dk1"/>
              </a:buClr>
              <a:buSzPts val="1600"/>
              <a:buNone/>
            </a:pPr>
            <a:r>
              <a:rPr lang="en-US" sz="1800"/>
              <a:t>Objective </a:t>
            </a:r>
            <a:endParaRPr sz="1800"/>
          </a:p>
          <a:p>
            <a:pPr indent="-406400" lvl="0" marL="457200" rtl="0" algn="l">
              <a:lnSpc>
                <a:spcPct val="90000"/>
              </a:lnSpc>
              <a:spcBef>
                <a:spcPts val="1000"/>
              </a:spcBef>
              <a:spcAft>
                <a:spcPts val="0"/>
              </a:spcAft>
              <a:buClr>
                <a:schemeClr val="dk1"/>
              </a:buClr>
              <a:buSzPts val="1600"/>
              <a:buNone/>
            </a:pPr>
            <a:r>
              <a:rPr lang="en-US" sz="1800"/>
              <a:t>Business Problem</a:t>
            </a:r>
            <a:endParaRPr sz="1800"/>
          </a:p>
          <a:p>
            <a:pPr indent="-406400" lvl="0" marL="457200" rtl="0" algn="l">
              <a:lnSpc>
                <a:spcPct val="90000"/>
              </a:lnSpc>
              <a:spcBef>
                <a:spcPts val="1000"/>
              </a:spcBef>
              <a:spcAft>
                <a:spcPts val="0"/>
              </a:spcAft>
              <a:buClr>
                <a:schemeClr val="dk1"/>
              </a:buClr>
              <a:buSzPts val="1600"/>
              <a:buNone/>
            </a:pPr>
            <a:r>
              <a:rPr lang="en-US" sz="1800"/>
              <a:t>Data Processing </a:t>
            </a:r>
            <a:endParaRPr sz="1800"/>
          </a:p>
          <a:p>
            <a:pPr indent="-406400" lvl="0" marL="457200" rtl="0" algn="l">
              <a:lnSpc>
                <a:spcPct val="90000"/>
              </a:lnSpc>
              <a:spcBef>
                <a:spcPts val="1000"/>
              </a:spcBef>
              <a:spcAft>
                <a:spcPts val="0"/>
              </a:spcAft>
              <a:buClr>
                <a:schemeClr val="dk1"/>
              </a:buClr>
              <a:buSzPts val="1600"/>
              <a:buNone/>
            </a:pPr>
            <a:r>
              <a:rPr lang="en-US" sz="1800"/>
              <a:t>EDA - Dashboard </a:t>
            </a:r>
            <a:endParaRPr sz="1800"/>
          </a:p>
          <a:p>
            <a:pPr indent="-406400" lvl="0" marL="457200" rtl="0" algn="l">
              <a:lnSpc>
                <a:spcPct val="90000"/>
              </a:lnSpc>
              <a:spcBef>
                <a:spcPts val="1000"/>
              </a:spcBef>
              <a:spcAft>
                <a:spcPts val="0"/>
              </a:spcAft>
              <a:buClr>
                <a:schemeClr val="dk1"/>
              </a:buClr>
              <a:buSzPts val="1600"/>
              <a:buNone/>
            </a:pPr>
            <a:r>
              <a:rPr lang="en-US" sz="1800"/>
              <a:t>Feature Engineering </a:t>
            </a:r>
            <a:endParaRPr sz="1800"/>
          </a:p>
          <a:p>
            <a:pPr indent="-406400" lvl="0" marL="457200" rtl="0" algn="l">
              <a:lnSpc>
                <a:spcPct val="90000"/>
              </a:lnSpc>
              <a:spcBef>
                <a:spcPts val="1000"/>
              </a:spcBef>
              <a:spcAft>
                <a:spcPts val="0"/>
              </a:spcAft>
              <a:buClr>
                <a:schemeClr val="dk1"/>
              </a:buClr>
              <a:buSzPts val="1600"/>
              <a:buNone/>
            </a:pPr>
            <a:r>
              <a:rPr lang="en-US" sz="1800"/>
              <a:t>Model Evaluation &amp; Assumption</a:t>
            </a:r>
            <a:endParaRPr sz="1800"/>
          </a:p>
          <a:p>
            <a:pPr indent="-406400" lvl="0" marL="457200" rtl="0" algn="l">
              <a:lnSpc>
                <a:spcPct val="90000"/>
              </a:lnSpc>
              <a:spcBef>
                <a:spcPts val="1000"/>
              </a:spcBef>
              <a:spcAft>
                <a:spcPts val="0"/>
              </a:spcAft>
              <a:buClr>
                <a:schemeClr val="dk1"/>
              </a:buClr>
              <a:buSzPts val="1600"/>
              <a:buNone/>
            </a:pPr>
            <a:r>
              <a:rPr lang="en-US" sz="1800"/>
              <a:t>Regression</a:t>
            </a:r>
            <a:r>
              <a:rPr lang="en-US" sz="1800"/>
              <a:t> Models Comparison</a:t>
            </a:r>
            <a:endParaRPr/>
          </a:p>
          <a:p>
            <a:pPr indent="-406400" lvl="0" marL="457200" rtl="0" algn="l">
              <a:lnSpc>
                <a:spcPct val="90000"/>
              </a:lnSpc>
              <a:spcBef>
                <a:spcPts val="1000"/>
              </a:spcBef>
              <a:spcAft>
                <a:spcPts val="0"/>
              </a:spcAft>
              <a:buClr>
                <a:schemeClr val="dk1"/>
              </a:buClr>
              <a:buSzPts val="1600"/>
              <a:buNone/>
            </a:pPr>
            <a:r>
              <a:rPr lang="en-US" sz="1800"/>
              <a:t>Limitation and Future Scope</a:t>
            </a:r>
            <a:endParaRPr sz="1800"/>
          </a:p>
        </p:txBody>
      </p:sp>
      <p:sp>
        <p:nvSpPr>
          <p:cNvPr id="127" name="Google Shape;127;p32"/>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Overview</a:t>
            </a:r>
            <a:endParaRPr/>
          </a:p>
        </p:txBody>
      </p:sp>
      <p:pic>
        <p:nvPicPr>
          <p:cNvPr descr="The Outdated Gender Norms You Encounter When Booking Your Plane Ticket |  Condé Nast Traveler" id="128" name="Google Shape;128;p32"/>
          <p:cNvPicPr preferRelativeResize="0"/>
          <p:nvPr>
            <p:ph idx="3" type="pic"/>
          </p:nvPr>
        </p:nvPicPr>
        <p:blipFill rotWithShape="1">
          <a:blip r:embed="rId3">
            <a:alphaModFix/>
          </a:blip>
          <a:srcRect b="0" l="5556" r="5555" t="0"/>
          <a:stretch/>
        </p:blipFill>
        <p:spPr>
          <a:xfrm>
            <a:off x="-168394" y="0"/>
            <a:ext cx="6096000" cy="6858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0"/>
          <p:cNvSpPr txBox="1"/>
          <p:nvPr>
            <p:ph type="title"/>
          </p:nvPr>
        </p:nvSpPr>
        <p:spPr>
          <a:xfrm>
            <a:off x="6907623" y="2173658"/>
            <a:ext cx="49033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Thank you</a:t>
            </a:r>
            <a:endParaRPr/>
          </a:p>
        </p:txBody>
      </p:sp>
      <p:sp>
        <p:nvSpPr>
          <p:cNvPr id="321" name="Google Shape;321;p10"/>
          <p:cNvSpPr txBox="1"/>
          <p:nvPr>
            <p:ph idx="2" type="subTitle"/>
          </p:nvPr>
        </p:nvSpPr>
        <p:spPr>
          <a:xfrm>
            <a:off x="6907623" y="3591098"/>
            <a:ext cx="4903377" cy="1057791"/>
          </a:xfrm>
          <a:prstGeom prst="rect">
            <a:avLst/>
          </a:prstGeom>
          <a:noFill/>
          <a:ln>
            <a:noFill/>
          </a:ln>
        </p:spPr>
        <p:txBody>
          <a:bodyPr anchorCtr="0" anchor="t" bIns="0" lIns="0" spcFirstLastPara="1" rIns="0" wrap="square" tIns="0">
            <a:normAutofit/>
          </a:bodyPr>
          <a:lstStyle/>
          <a:p>
            <a:pPr indent="0" lvl="0" marL="0" rtl="0" algn="l">
              <a:lnSpc>
                <a:spcPct val="90000"/>
              </a:lnSpc>
              <a:spcBef>
                <a:spcPts val="0"/>
              </a:spcBef>
              <a:spcAft>
                <a:spcPts val="0"/>
              </a:spcAft>
              <a:buClr>
                <a:schemeClr val="dk1"/>
              </a:buClr>
              <a:buSzPts val="1600"/>
              <a:buNone/>
            </a:pPr>
            <a:r>
              <a:rPr lang="en-US"/>
              <a:t>Thanks for your  time and patience , we will welcome your feedbacks now. </a:t>
            </a:r>
            <a:endParaRPr/>
          </a:p>
          <a:p>
            <a:pPr indent="0" lvl="0" marL="0" rtl="0" algn="l">
              <a:lnSpc>
                <a:spcPct val="90000"/>
              </a:lnSpc>
              <a:spcBef>
                <a:spcPts val="1000"/>
              </a:spcBef>
              <a:spcAft>
                <a:spcPts val="0"/>
              </a:spcAft>
              <a:buClr>
                <a:schemeClr val="dk1"/>
              </a:buClr>
              <a:buSzPts val="1600"/>
              <a:buNone/>
            </a:pPr>
            <a:r>
              <a:rPr lang="en-US"/>
              <a:t>We look forward to working together as a team . </a:t>
            </a:r>
            <a:endParaRPr/>
          </a:p>
          <a:p>
            <a:pPr indent="0" lvl="0" marL="0" rtl="0" algn="l">
              <a:lnSpc>
                <a:spcPct val="90000"/>
              </a:lnSpc>
              <a:spcBef>
                <a:spcPts val="1000"/>
              </a:spcBef>
              <a:spcAft>
                <a:spcPts val="0"/>
              </a:spcAft>
              <a:buClr>
                <a:schemeClr val="dk1"/>
              </a:buClr>
              <a:buSzPts val="1600"/>
              <a:buNone/>
            </a:pPr>
            <a:r>
              <a:t/>
            </a:r>
            <a:endParaRPr/>
          </a:p>
        </p:txBody>
      </p:sp>
      <p:pic>
        <p:nvPicPr>
          <p:cNvPr descr="Portrait of a team member" id="322" name="Google Shape;322;p10"/>
          <p:cNvPicPr preferRelativeResize="0"/>
          <p:nvPr>
            <p:ph idx="3" type="pic"/>
          </p:nvPr>
        </p:nvPicPr>
        <p:blipFill rotWithShape="1">
          <a:blip r:embed="rId3">
            <a:alphaModFix/>
          </a:blip>
          <a:srcRect b="0" l="0" r="0" t="0"/>
          <a:stretch/>
        </p:blipFill>
        <p:spPr>
          <a:xfrm>
            <a:off x="0" y="0"/>
            <a:ext cx="6096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00000"/>
              <a:buFont typeface="Franklin Gothic"/>
              <a:buNone/>
            </a:pPr>
            <a:r>
              <a:rPr lang="en-US"/>
              <a:t>Business Objective and Understanding</a:t>
            </a:r>
            <a:endParaRPr/>
          </a:p>
        </p:txBody>
      </p:sp>
      <p:sp>
        <p:nvSpPr>
          <p:cNvPr id="134" name="Google Shape;134;p2"/>
          <p:cNvSpPr txBox="1"/>
          <p:nvPr>
            <p:ph idx="2" type="body"/>
          </p:nvPr>
        </p:nvSpPr>
        <p:spPr>
          <a:xfrm>
            <a:off x="952500" y="2209800"/>
            <a:ext cx="2133600"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Problem Statement</a:t>
            </a:r>
            <a:endParaRPr/>
          </a:p>
        </p:txBody>
      </p:sp>
      <p:sp>
        <p:nvSpPr>
          <p:cNvPr id="135" name="Google Shape;135;p2"/>
          <p:cNvSpPr txBox="1"/>
          <p:nvPr>
            <p:ph idx="1" type="body"/>
          </p:nvPr>
        </p:nvSpPr>
        <p:spPr>
          <a:xfrm>
            <a:off x="952500" y="2818296"/>
            <a:ext cx="2133600" cy="369332"/>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Clr>
                <a:schemeClr val="dk1"/>
              </a:buClr>
              <a:buSzPts val="1400"/>
              <a:buNone/>
            </a:pPr>
            <a:r>
              <a:rPr lang="en-US">
                <a:latin typeface="Times New Roman"/>
                <a:ea typeface="Times New Roman"/>
                <a:cs typeface="Times New Roman"/>
                <a:sym typeface="Times New Roman"/>
              </a:rPr>
              <a:t>The aim of our project is to build a predictive model and find out the flight prices of each Airline for a particular journey. </a:t>
            </a:r>
            <a:endParaRPr/>
          </a:p>
        </p:txBody>
      </p:sp>
      <p:sp>
        <p:nvSpPr>
          <p:cNvPr id="136" name="Google Shape;136;p2"/>
          <p:cNvSpPr txBox="1"/>
          <p:nvPr>
            <p:ph idx="4" type="body"/>
          </p:nvPr>
        </p:nvSpPr>
        <p:spPr>
          <a:xfrm>
            <a:off x="3663042" y="2209800"/>
            <a:ext cx="2128157"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Why it is important </a:t>
            </a:r>
            <a:endParaRPr/>
          </a:p>
        </p:txBody>
      </p:sp>
      <p:sp>
        <p:nvSpPr>
          <p:cNvPr id="137" name="Google Shape;137;p2"/>
          <p:cNvSpPr txBox="1"/>
          <p:nvPr>
            <p:ph idx="3" type="body"/>
          </p:nvPr>
        </p:nvSpPr>
        <p:spPr>
          <a:xfrm>
            <a:off x="3663042" y="2818296"/>
            <a:ext cx="2432958" cy="50936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1200"/>
              <a:buNone/>
            </a:pPr>
            <a:r>
              <a:rPr b="0" i="0" lang="en-US" sz="1200">
                <a:solidFill>
                  <a:srgbClr val="000000"/>
                </a:solidFill>
                <a:latin typeface="Arial"/>
                <a:ea typeface="Arial"/>
                <a:cs typeface="Arial"/>
                <a:sym typeface="Arial"/>
              </a:rPr>
              <a:t>Purchasing airline ticket  at </a:t>
            </a:r>
            <a:r>
              <a:rPr lang="en-US" sz="1200">
                <a:solidFill>
                  <a:srgbClr val="000000"/>
                </a:solidFill>
                <a:latin typeface="Arial"/>
                <a:ea typeface="Arial"/>
                <a:cs typeface="Arial"/>
                <a:sym typeface="Arial"/>
              </a:rPr>
              <a:t>o</a:t>
            </a:r>
            <a:r>
              <a:rPr b="0" i="0" lang="en-US" sz="1200">
                <a:solidFill>
                  <a:srgbClr val="000000"/>
                </a:solidFill>
                <a:latin typeface="Arial"/>
                <a:ea typeface="Arial"/>
                <a:cs typeface="Arial"/>
                <a:sym typeface="Arial"/>
              </a:rPr>
              <a:t>ptimal price from the consumer’s perspective is quite challenging because buyers have insufficient information for reasoning about future price movements.</a:t>
            </a:r>
            <a:endParaRPr sz="1200"/>
          </a:p>
        </p:txBody>
      </p:sp>
      <p:sp>
        <p:nvSpPr>
          <p:cNvPr id="138" name="Google Shape;138;p2"/>
          <p:cNvSpPr txBox="1"/>
          <p:nvPr>
            <p:ph idx="6" type="body"/>
          </p:nvPr>
        </p:nvSpPr>
        <p:spPr>
          <a:xfrm>
            <a:off x="952500" y="4522803"/>
            <a:ext cx="2133600"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Value Addition</a:t>
            </a:r>
            <a:endParaRPr/>
          </a:p>
        </p:txBody>
      </p:sp>
      <p:sp>
        <p:nvSpPr>
          <p:cNvPr id="139" name="Google Shape;139;p2"/>
          <p:cNvSpPr txBox="1"/>
          <p:nvPr>
            <p:ph idx="5" type="body"/>
          </p:nvPr>
        </p:nvSpPr>
        <p:spPr>
          <a:xfrm>
            <a:off x="952500" y="5131299"/>
            <a:ext cx="2133600" cy="369332"/>
          </a:xfrm>
          <a:prstGeom prst="rect">
            <a:avLst/>
          </a:prstGeom>
          <a:noFill/>
          <a:ln>
            <a:noFill/>
          </a:ln>
        </p:spPr>
        <p:txBody>
          <a:bodyPr anchorCtr="0" anchor="t" bIns="0" lIns="0" spcFirstLastPara="1" rIns="0" wrap="square" tIns="0">
            <a:noAutofit/>
          </a:bodyPr>
          <a:lstStyle/>
          <a:p>
            <a:pPr indent="0" lvl="0" marL="0" rtl="0" algn="just">
              <a:lnSpc>
                <a:spcPct val="100000"/>
              </a:lnSpc>
              <a:spcBef>
                <a:spcPts val="0"/>
              </a:spcBef>
              <a:spcAft>
                <a:spcPts val="0"/>
              </a:spcAft>
              <a:buSzPts val="1400"/>
              <a:buNone/>
            </a:pPr>
            <a:r>
              <a:rPr lang="en-US" sz="1300">
                <a:latin typeface="Times New Roman"/>
                <a:ea typeface="Times New Roman"/>
                <a:cs typeface="Times New Roman"/>
                <a:sym typeface="Times New Roman"/>
              </a:rPr>
              <a:t>People who travel most frequently will be able to save a considerable amount of money and hence it will surely be profitable for both the customers and organizations providing such analysis.</a:t>
            </a:r>
            <a:endParaRPr sz="1300">
              <a:latin typeface="Times New Roman"/>
              <a:ea typeface="Times New Roman"/>
              <a:cs typeface="Times New Roman"/>
              <a:sym typeface="Times New Roman"/>
            </a:endParaRPr>
          </a:p>
        </p:txBody>
      </p:sp>
      <p:sp>
        <p:nvSpPr>
          <p:cNvPr id="140" name="Google Shape;140;p2"/>
          <p:cNvSpPr txBox="1"/>
          <p:nvPr>
            <p:ph idx="8" type="body"/>
          </p:nvPr>
        </p:nvSpPr>
        <p:spPr>
          <a:xfrm>
            <a:off x="3663042" y="4522803"/>
            <a:ext cx="2128157"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Future Scope</a:t>
            </a:r>
            <a:endParaRPr/>
          </a:p>
        </p:txBody>
      </p:sp>
      <p:sp>
        <p:nvSpPr>
          <p:cNvPr id="141" name="Google Shape;141;p2"/>
          <p:cNvSpPr txBox="1"/>
          <p:nvPr>
            <p:ph idx="7" type="body"/>
          </p:nvPr>
        </p:nvSpPr>
        <p:spPr>
          <a:xfrm>
            <a:off x="3663042" y="5131299"/>
            <a:ext cx="2128157" cy="3693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050"/>
              <a:buNone/>
            </a:pPr>
            <a:r>
              <a:rPr lang="en-US" sz="1300">
                <a:latin typeface="Times New Roman"/>
                <a:ea typeface="Times New Roman"/>
                <a:cs typeface="Times New Roman"/>
                <a:sym typeface="Times New Roman"/>
              </a:rPr>
              <a:t>When Our model goes into production , it will help the Airline companies to Identify their High revenue flights and target groups like Business, Leisure, Tourists etc. </a:t>
            </a:r>
            <a:endParaRPr sz="1300">
              <a:latin typeface="Times New Roman"/>
              <a:ea typeface="Times New Roman"/>
              <a:cs typeface="Times New Roman"/>
              <a:sym typeface="Times New Roman"/>
            </a:endParaRPr>
          </a:p>
        </p:txBody>
      </p:sp>
      <p:sp>
        <p:nvSpPr>
          <p:cNvPr id="142" name="Google Shape;142;p2"/>
          <p:cNvSpPr txBox="1"/>
          <p:nvPr>
            <p:ph idx="13" type="body"/>
          </p:nvPr>
        </p:nvSpPr>
        <p:spPr>
          <a:xfrm>
            <a:off x="6367054" y="4522803"/>
            <a:ext cx="2129245" cy="2058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lt2"/>
              </a:buClr>
              <a:buSzPts val="1800"/>
              <a:buNone/>
            </a:pPr>
            <a:r>
              <a:rPr lang="en-US"/>
              <a:t>Solution</a:t>
            </a:r>
            <a:endParaRPr/>
          </a:p>
        </p:txBody>
      </p:sp>
      <p:sp>
        <p:nvSpPr>
          <p:cNvPr id="143" name="Google Shape;143;p2"/>
          <p:cNvSpPr txBox="1"/>
          <p:nvPr>
            <p:ph idx="9" type="body"/>
          </p:nvPr>
        </p:nvSpPr>
        <p:spPr>
          <a:xfrm>
            <a:off x="6367054" y="5131299"/>
            <a:ext cx="2129245" cy="81230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050"/>
              <a:buNone/>
            </a:pPr>
            <a:r>
              <a:rPr lang="en-US" sz="1300">
                <a:latin typeface="Times New Roman"/>
                <a:ea typeface="Times New Roman"/>
                <a:cs typeface="Times New Roman"/>
                <a:sym typeface="Times New Roman"/>
              </a:rPr>
              <a:t>Model will help consumers understand the best times to purchase the tickets and Flight trends.  Model will provide the option to book ticket at lowest price anytime knowing the predicted values.</a:t>
            </a:r>
            <a:endParaRPr sz="1300">
              <a:latin typeface="Times New Roman"/>
              <a:ea typeface="Times New Roman"/>
              <a:cs typeface="Times New Roman"/>
              <a:sym typeface="Times New Roman"/>
            </a:endParaRPr>
          </a:p>
          <a:p>
            <a:pPr indent="-228600" lvl="0" marL="457200" rtl="0" algn="l">
              <a:lnSpc>
                <a:spcPct val="100000"/>
              </a:lnSpc>
              <a:spcBef>
                <a:spcPts val="1000"/>
              </a:spcBef>
              <a:spcAft>
                <a:spcPts val="0"/>
              </a:spcAft>
              <a:buClr>
                <a:schemeClr val="dk1"/>
              </a:buClr>
              <a:buSzPts val="1400"/>
              <a:buNone/>
            </a:pPr>
            <a:br>
              <a:rPr lang="en-US" sz="1050"/>
            </a:br>
            <a:endParaRPr sz="105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
          <p:cNvSpPr txBox="1"/>
          <p:nvPr>
            <p:ph type="title"/>
          </p:nvPr>
        </p:nvSpPr>
        <p:spPr>
          <a:xfrm>
            <a:off x="964023" y="879063"/>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Data Processing </a:t>
            </a:r>
            <a:endParaRPr/>
          </a:p>
        </p:txBody>
      </p:sp>
      <p:sp>
        <p:nvSpPr>
          <p:cNvPr id="149" name="Google Shape;149;p3"/>
          <p:cNvSpPr txBox="1"/>
          <p:nvPr>
            <p:ph idx="2" type="body"/>
          </p:nvPr>
        </p:nvSpPr>
        <p:spPr>
          <a:xfrm>
            <a:off x="1296955" y="2322498"/>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Data Description</a:t>
            </a:r>
            <a:endParaRPr/>
          </a:p>
        </p:txBody>
      </p:sp>
      <p:sp>
        <p:nvSpPr>
          <p:cNvPr id="150" name="Google Shape;150;p3"/>
          <p:cNvSpPr txBox="1"/>
          <p:nvPr>
            <p:ph idx="1" type="body"/>
          </p:nvPr>
        </p:nvSpPr>
        <p:spPr>
          <a:xfrm>
            <a:off x="1296955" y="2688668"/>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Initially our dataset contain 14000 records (approx) and 11 features, having 10 categorical and 1 numerical column (target variable )</a:t>
            </a:r>
            <a:endParaRPr/>
          </a:p>
        </p:txBody>
      </p:sp>
      <p:sp>
        <p:nvSpPr>
          <p:cNvPr id="151" name="Google Shape;151;p3"/>
          <p:cNvSpPr txBox="1"/>
          <p:nvPr>
            <p:ph idx="4" type="body"/>
          </p:nvPr>
        </p:nvSpPr>
        <p:spPr>
          <a:xfrm>
            <a:off x="3866267" y="4388912"/>
            <a:ext cx="2429429"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Handling Missing Values	</a:t>
            </a:r>
            <a:endParaRPr/>
          </a:p>
        </p:txBody>
      </p:sp>
      <p:sp>
        <p:nvSpPr>
          <p:cNvPr id="152" name="Google Shape;152;p3"/>
          <p:cNvSpPr txBox="1"/>
          <p:nvPr>
            <p:ph idx="3" type="body"/>
          </p:nvPr>
        </p:nvSpPr>
        <p:spPr>
          <a:xfrm>
            <a:off x="3866268" y="4895832"/>
            <a:ext cx="2133600" cy="369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rgbClr val="000000"/>
              </a:buClr>
              <a:buSzPts val="1200"/>
              <a:buNone/>
            </a:pPr>
            <a:r>
              <a:rPr b="0" i="0" lang="en-US" sz="1200" u="none" strike="noStrike">
                <a:solidFill>
                  <a:srgbClr val="000000"/>
                </a:solidFill>
                <a:latin typeface="Arial"/>
                <a:ea typeface="Arial"/>
                <a:cs typeface="Arial"/>
                <a:sym typeface="Arial"/>
              </a:rPr>
              <a:t>We have approximately no missing values in our dataset. It is safe to drop the null value record</a:t>
            </a:r>
            <a:r>
              <a:rPr lang="en-US" sz="1050">
                <a:solidFill>
                  <a:srgbClr val="000000"/>
                </a:solidFill>
                <a:latin typeface="Arial"/>
                <a:ea typeface="Arial"/>
                <a:cs typeface="Arial"/>
                <a:sym typeface="Arial"/>
              </a:rPr>
              <a:t> </a:t>
            </a:r>
            <a:r>
              <a:rPr b="0" i="0" lang="en-US" sz="1200" u="none" strike="noStrike">
                <a:solidFill>
                  <a:srgbClr val="000000"/>
                </a:solidFill>
                <a:latin typeface="Arial"/>
                <a:ea typeface="Arial"/>
                <a:cs typeface="Arial"/>
                <a:sym typeface="Arial"/>
              </a:rPr>
              <a:t>since it is less than 0.01 % .</a:t>
            </a:r>
            <a:endParaRPr sz="1050"/>
          </a:p>
        </p:txBody>
      </p:sp>
      <p:sp>
        <p:nvSpPr>
          <p:cNvPr id="153" name="Google Shape;153;p3"/>
          <p:cNvSpPr txBox="1"/>
          <p:nvPr>
            <p:ph idx="8" type="body"/>
          </p:nvPr>
        </p:nvSpPr>
        <p:spPr>
          <a:xfrm>
            <a:off x="8908074" y="4388912"/>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Duplicates	</a:t>
            </a:r>
            <a:endParaRPr/>
          </a:p>
        </p:txBody>
      </p:sp>
      <p:sp>
        <p:nvSpPr>
          <p:cNvPr id="154" name="Google Shape;154;p3"/>
          <p:cNvSpPr txBox="1"/>
          <p:nvPr>
            <p:ph idx="7" type="body"/>
          </p:nvPr>
        </p:nvSpPr>
        <p:spPr>
          <a:xfrm>
            <a:off x="8908074" y="4776854"/>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Our data contained 220 duplicate records which was deleted as part of data cleaning. </a:t>
            </a:r>
            <a:endParaRPr/>
          </a:p>
        </p:txBody>
      </p:sp>
      <p:sp>
        <p:nvSpPr>
          <p:cNvPr id="155" name="Google Shape;155;p3"/>
          <p:cNvSpPr txBox="1"/>
          <p:nvPr>
            <p:ph idx="6" type="body"/>
          </p:nvPr>
        </p:nvSpPr>
        <p:spPr>
          <a:xfrm>
            <a:off x="6416919" y="2443785"/>
            <a:ext cx="2133600" cy="205837"/>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800"/>
              <a:buNone/>
            </a:pPr>
            <a:r>
              <a:rPr lang="en-US"/>
              <a:t>Outlier Treatment	</a:t>
            </a:r>
            <a:endParaRPr/>
          </a:p>
        </p:txBody>
      </p:sp>
      <p:sp>
        <p:nvSpPr>
          <p:cNvPr id="156" name="Google Shape;156;p3"/>
          <p:cNvSpPr txBox="1"/>
          <p:nvPr>
            <p:ph idx="5" type="body"/>
          </p:nvPr>
        </p:nvSpPr>
        <p:spPr>
          <a:xfrm>
            <a:off x="6416919" y="2829205"/>
            <a:ext cx="2133600" cy="369332"/>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1400"/>
              <a:buNone/>
            </a:pPr>
            <a:r>
              <a:rPr lang="en-US"/>
              <a:t>We check outliers using IQR technique and target variable has 0.10 % outliers. so we remove the outliers. </a:t>
            </a:r>
            <a:endParaRPr/>
          </a:p>
        </p:txBody>
      </p:sp>
      <p:pic>
        <p:nvPicPr>
          <p:cNvPr id="157" name="Google Shape;157;p3"/>
          <p:cNvPicPr preferRelativeResize="0"/>
          <p:nvPr/>
        </p:nvPicPr>
        <p:blipFill rotWithShape="1">
          <a:blip r:embed="rId3">
            <a:alphaModFix/>
          </a:blip>
          <a:srcRect b="0" l="0" r="0" t="0"/>
          <a:stretch/>
        </p:blipFill>
        <p:spPr>
          <a:xfrm>
            <a:off x="3736559" y="1770672"/>
            <a:ext cx="1560656" cy="2035761"/>
          </a:xfrm>
          <a:prstGeom prst="rect">
            <a:avLst/>
          </a:prstGeom>
          <a:noFill/>
          <a:ln>
            <a:noFill/>
          </a:ln>
        </p:spPr>
      </p:pic>
      <p:pic>
        <p:nvPicPr>
          <p:cNvPr id="158" name="Google Shape;158;p3"/>
          <p:cNvPicPr preferRelativeResize="0"/>
          <p:nvPr/>
        </p:nvPicPr>
        <p:blipFill rotWithShape="1">
          <a:blip r:embed="rId4">
            <a:alphaModFix/>
          </a:blip>
          <a:srcRect b="-1924" l="0" r="50528" t="65402"/>
          <a:stretch/>
        </p:blipFill>
        <p:spPr>
          <a:xfrm>
            <a:off x="8908074" y="5685195"/>
            <a:ext cx="2563568" cy="368441"/>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59" name="Google Shape;159;p3"/>
          <p:cNvPicPr preferRelativeResize="0"/>
          <p:nvPr/>
        </p:nvPicPr>
        <p:blipFill rotWithShape="1">
          <a:blip r:embed="rId5">
            <a:alphaModFix/>
          </a:blip>
          <a:srcRect b="72108" l="0" r="29936" t="0"/>
          <a:stretch/>
        </p:blipFill>
        <p:spPr>
          <a:xfrm>
            <a:off x="8931864" y="6134059"/>
            <a:ext cx="2877611" cy="223013"/>
          </a:xfrm>
          <a:prstGeom prst="roundRect">
            <a:avLst>
              <a:gd fmla="val 8594" name="adj"/>
            </a:avLst>
          </a:prstGeom>
          <a:solidFill>
            <a:srgbClr val="ECECEC"/>
          </a:solidFill>
          <a:ln>
            <a:noFill/>
          </a:ln>
          <a:effectLst>
            <a:reflection blurRad="0" dir="5400000" dist="5000" endA="0" endPos="28000" fadeDir="5400000" kx="0" rotWithShape="0" algn="bl" stA="38000" stPos="0" sy="-100000" ky="0"/>
          </a:effectLst>
        </p:spPr>
      </p:pic>
      <p:pic>
        <p:nvPicPr>
          <p:cNvPr id="160" name="Google Shape;160;p3"/>
          <p:cNvPicPr preferRelativeResize="0"/>
          <p:nvPr/>
        </p:nvPicPr>
        <p:blipFill rotWithShape="1">
          <a:blip r:embed="rId6">
            <a:alphaModFix/>
          </a:blip>
          <a:srcRect b="0" l="0" r="0" t="0"/>
          <a:stretch/>
        </p:blipFill>
        <p:spPr>
          <a:xfrm>
            <a:off x="6408515" y="4166338"/>
            <a:ext cx="1881741" cy="2314238"/>
          </a:xfrm>
          <a:prstGeom prst="rect">
            <a:avLst/>
          </a:prstGeom>
          <a:noFill/>
          <a:ln>
            <a:noFill/>
          </a:ln>
        </p:spPr>
      </p:pic>
      <p:pic>
        <p:nvPicPr>
          <p:cNvPr id="161" name="Google Shape;161;p3"/>
          <p:cNvPicPr preferRelativeResize="0"/>
          <p:nvPr/>
        </p:nvPicPr>
        <p:blipFill rotWithShape="1">
          <a:blip r:embed="rId7">
            <a:alphaModFix/>
          </a:blip>
          <a:srcRect b="13199" l="16712" r="20537" t="19858"/>
          <a:stretch/>
        </p:blipFill>
        <p:spPr>
          <a:xfrm>
            <a:off x="8792404" y="1532982"/>
            <a:ext cx="2951755" cy="2035761"/>
          </a:xfrm>
          <a:prstGeom prst="rect">
            <a:avLst/>
          </a:prstGeom>
          <a:solidFill>
            <a:srgbClr val="ECECEC"/>
          </a:solidFill>
          <a:ln cap="sq" cmpd="sng" w="889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fb33ca315e_0_62"/>
          <p:cNvSpPr/>
          <p:nvPr>
            <p:ph idx="2" type="pic"/>
          </p:nvPr>
        </p:nvSpPr>
        <p:spPr>
          <a:xfrm>
            <a:off x="6096000" y="-22543"/>
            <a:ext cx="6096000" cy="6903000"/>
          </a:xfrm>
          <a:prstGeom prst="rect">
            <a:avLst/>
          </a:prstGeom>
        </p:spPr>
      </p:sp>
      <p:sp>
        <p:nvSpPr>
          <p:cNvPr id="168" name="Google Shape;168;gfb33ca315e_0_62"/>
          <p:cNvSpPr txBox="1"/>
          <p:nvPr>
            <p:ph idx="1" type="body"/>
          </p:nvPr>
        </p:nvSpPr>
        <p:spPr>
          <a:xfrm>
            <a:off x="118950" y="2350875"/>
            <a:ext cx="5629500" cy="3120000"/>
          </a:xfrm>
          <a:prstGeom prst="rect">
            <a:avLst/>
          </a:prstGeom>
        </p:spPr>
        <p:txBody>
          <a:bodyPr anchorCtr="0" anchor="t" bIns="0" lIns="0" spcFirstLastPara="1" rIns="0" wrap="square" tIns="0">
            <a:noAutofit/>
          </a:bodyPr>
          <a:lstStyle/>
          <a:p>
            <a:pPr indent="0" lvl="0" marL="0" rtl="0" algn="ctr">
              <a:lnSpc>
                <a:spcPct val="90000"/>
              </a:lnSpc>
              <a:spcBef>
                <a:spcPts val="0"/>
              </a:spcBef>
              <a:spcAft>
                <a:spcPts val="0"/>
              </a:spcAft>
              <a:buClr>
                <a:schemeClr val="dk1"/>
              </a:buClr>
              <a:buSzPts val="4400"/>
              <a:buFont typeface="Arial"/>
              <a:buNone/>
            </a:pPr>
            <a:r>
              <a:rPr b="1" lang="en-US" sz="4900">
                <a:latin typeface="Chivo"/>
                <a:ea typeface="Chivo"/>
                <a:cs typeface="Chivo"/>
                <a:sym typeface="Chivo"/>
              </a:rPr>
              <a:t>Validating Inferences Using Visualizations</a:t>
            </a:r>
            <a:endParaRPr sz="500">
              <a:latin typeface="Chivo"/>
              <a:ea typeface="Chivo"/>
              <a:cs typeface="Chivo"/>
              <a:sym typeface="Chivo"/>
            </a:endParaRPr>
          </a:p>
        </p:txBody>
      </p:sp>
      <p:sp>
        <p:nvSpPr>
          <p:cNvPr id="169" name="Google Shape;169;gfb33ca315e_0_62"/>
          <p:cNvSpPr txBox="1"/>
          <p:nvPr>
            <p:ph idx="12" type="sldNum"/>
          </p:nvPr>
        </p:nvSpPr>
        <p:spPr>
          <a:xfrm>
            <a:off x="971550" y="6332220"/>
            <a:ext cx="523200" cy="247800"/>
          </a:xfrm>
          <a:prstGeom prst="rect">
            <a:avLst/>
          </a:prstGeom>
        </p:spPr>
        <p:txBody>
          <a:bodyPr anchorCtr="0" anchor="t" bIns="0" lIns="0" spcFirstLastPara="1" rIns="0" wrap="square" tIns="0">
            <a:noAutofit/>
          </a:bodyPr>
          <a:lstStyle/>
          <a:p>
            <a:pPr indent="0" lvl="0" marL="0" rtl="0" algn="l">
              <a:spcBef>
                <a:spcPts val="0"/>
              </a:spcBef>
              <a:spcAft>
                <a:spcPts val="0"/>
              </a:spcAft>
              <a:buNone/>
            </a:pPr>
            <a:fld id="{00000000-1234-1234-1234-123412341234}" type="slidenum">
              <a:rPr lang="en-US"/>
              <a:t>‹#›</a:t>
            </a:fld>
            <a:endParaRPr/>
          </a:p>
        </p:txBody>
      </p:sp>
      <p:pic>
        <p:nvPicPr>
          <p:cNvPr id="170" name="Google Shape;170;gfb33ca315e_0_62"/>
          <p:cNvPicPr preferRelativeResize="0"/>
          <p:nvPr/>
        </p:nvPicPr>
        <p:blipFill rotWithShape="1">
          <a:blip r:embed="rId3">
            <a:alphaModFix amt="78000"/>
          </a:blip>
          <a:srcRect b="0" l="3623" r="0" t="0"/>
          <a:stretch/>
        </p:blipFill>
        <p:spPr>
          <a:xfrm>
            <a:off x="5720525" y="0"/>
            <a:ext cx="6471476" cy="6857999"/>
          </a:xfrm>
          <a:prstGeom prst="rect">
            <a:avLst/>
          </a:prstGeom>
          <a:noFill/>
          <a:ln>
            <a:noFill/>
          </a:ln>
          <a:effectLst>
            <a:reflection blurRad="0" dir="5400000" dist="38100" endA="0" endPos="30000" fadeDir="5400012" kx="0" rotWithShape="0" algn="bl" stPos="0" sy="-100000" ky="0"/>
          </a:effectLst>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4"/>
          <p:cNvPicPr preferRelativeResize="0"/>
          <p:nvPr/>
        </p:nvPicPr>
        <p:blipFill rotWithShape="1">
          <a:blip r:embed="rId3">
            <a:alphaModFix/>
          </a:blip>
          <a:srcRect b="59551" l="0" r="70139" t="0"/>
          <a:stretch/>
        </p:blipFill>
        <p:spPr>
          <a:xfrm>
            <a:off x="152400" y="152400"/>
            <a:ext cx="2524250" cy="2970551"/>
          </a:xfrm>
          <a:prstGeom prst="rect">
            <a:avLst/>
          </a:prstGeom>
          <a:noFill/>
          <a:ln>
            <a:noFill/>
          </a:ln>
        </p:spPr>
      </p:pic>
      <p:pic>
        <p:nvPicPr>
          <p:cNvPr id="177" name="Google Shape;177;p4"/>
          <p:cNvPicPr preferRelativeResize="0"/>
          <p:nvPr/>
        </p:nvPicPr>
        <p:blipFill rotWithShape="1">
          <a:blip r:embed="rId4">
            <a:alphaModFix/>
          </a:blip>
          <a:srcRect b="55701" l="28194" r="39172" t="0"/>
          <a:stretch/>
        </p:blipFill>
        <p:spPr>
          <a:xfrm>
            <a:off x="3440600" y="152400"/>
            <a:ext cx="2814150" cy="2970551"/>
          </a:xfrm>
          <a:prstGeom prst="rect">
            <a:avLst/>
          </a:prstGeom>
          <a:noFill/>
          <a:ln>
            <a:noFill/>
          </a:ln>
        </p:spPr>
      </p:pic>
      <p:pic>
        <p:nvPicPr>
          <p:cNvPr id="178" name="Google Shape;178;p4"/>
          <p:cNvPicPr preferRelativeResize="0"/>
          <p:nvPr/>
        </p:nvPicPr>
        <p:blipFill rotWithShape="1">
          <a:blip r:embed="rId5">
            <a:alphaModFix/>
          </a:blip>
          <a:srcRect b="0" l="59633" r="0" t="74297"/>
          <a:stretch/>
        </p:blipFill>
        <p:spPr>
          <a:xfrm>
            <a:off x="7318350" y="498838"/>
            <a:ext cx="4117526" cy="2277676"/>
          </a:xfrm>
          <a:prstGeom prst="rect">
            <a:avLst/>
          </a:prstGeom>
          <a:noFill/>
          <a:ln>
            <a:noFill/>
          </a:ln>
        </p:spPr>
      </p:pic>
      <p:pic>
        <p:nvPicPr>
          <p:cNvPr id="179" name="Google Shape;179;p4"/>
          <p:cNvPicPr preferRelativeResize="0"/>
          <p:nvPr/>
        </p:nvPicPr>
        <p:blipFill rotWithShape="1">
          <a:blip r:embed="rId6">
            <a:alphaModFix/>
          </a:blip>
          <a:srcRect b="26932" l="59646" r="-2074" t="25451"/>
          <a:stretch/>
        </p:blipFill>
        <p:spPr>
          <a:xfrm>
            <a:off x="381000" y="3429000"/>
            <a:ext cx="3543301" cy="3454265"/>
          </a:xfrm>
          <a:prstGeom prst="rect">
            <a:avLst/>
          </a:prstGeom>
          <a:noFill/>
          <a:ln>
            <a:noFill/>
          </a:ln>
        </p:spPr>
      </p:pic>
      <p:pic>
        <p:nvPicPr>
          <p:cNvPr id="180" name="Google Shape;180;p4"/>
          <p:cNvPicPr preferRelativeResize="0"/>
          <p:nvPr/>
        </p:nvPicPr>
        <p:blipFill rotWithShape="1">
          <a:blip r:embed="rId7">
            <a:alphaModFix/>
          </a:blip>
          <a:srcRect b="0" l="29616" r="38640" t="43728"/>
          <a:stretch/>
        </p:blipFill>
        <p:spPr>
          <a:xfrm>
            <a:off x="4352150" y="3221275"/>
            <a:ext cx="2814150" cy="3454275"/>
          </a:xfrm>
          <a:prstGeom prst="rect">
            <a:avLst/>
          </a:prstGeom>
          <a:noFill/>
          <a:ln>
            <a:noFill/>
          </a:ln>
        </p:spPr>
      </p:pic>
      <p:pic>
        <p:nvPicPr>
          <p:cNvPr id="181" name="Google Shape;181;p4"/>
          <p:cNvPicPr preferRelativeResize="0"/>
          <p:nvPr/>
        </p:nvPicPr>
        <p:blipFill rotWithShape="1">
          <a:blip r:embed="rId8">
            <a:alphaModFix/>
          </a:blip>
          <a:srcRect b="73586" l="60336" r="0" t="0"/>
          <a:stretch/>
        </p:blipFill>
        <p:spPr>
          <a:xfrm>
            <a:off x="7841362" y="2855375"/>
            <a:ext cx="3071499" cy="1778600"/>
          </a:xfrm>
          <a:prstGeom prst="rect">
            <a:avLst/>
          </a:prstGeom>
          <a:noFill/>
          <a:ln>
            <a:noFill/>
          </a:ln>
        </p:spPr>
      </p:pic>
      <p:pic>
        <p:nvPicPr>
          <p:cNvPr id="182" name="Google Shape;182;p4"/>
          <p:cNvPicPr preferRelativeResize="0"/>
          <p:nvPr/>
        </p:nvPicPr>
        <p:blipFill rotWithShape="1">
          <a:blip r:embed="rId9">
            <a:alphaModFix/>
          </a:blip>
          <a:srcRect b="30248" l="0" r="67219" t="38720"/>
          <a:stretch/>
        </p:blipFill>
        <p:spPr>
          <a:xfrm>
            <a:off x="7931825" y="5014975"/>
            <a:ext cx="2890575" cy="184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7"/>
          <p:cNvSpPr txBox="1"/>
          <p:nvPr>
            <p:ph type="title"/>
          </p:nvPr>
        </p:nvSpPr>
        <p:spPr>
          <a:xfrm>
            <a:off x="465685" y="853460"/>
            <a:ext cx="4941477" cy="610863"/>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400"/>
              <a:buFont typeface="Franklin Gothic"/>
              <a:buNone/>
            </a:pPr>
            <a:r>
              <a:rPr lang="en-US"/>
              <a:t>Feature Eng.</a:t>
            </a:r>
            <a:endParaRPr/>
          </a:p>
        </p:txBody>
      </p:sp>
      <p:sp>
        <p:nvSpPr>
          <p:cNvPr id="188" name="Google Shape;188;p7"/>
          <p:cNvSpPr txBox="1"/>
          <p:nvPr>
            <p:ph idx="3" type="body"/>
          </p:nvPr>
        </p:nvSpPr>
        <p:spPr>
          <a:xfrm>
            <a:off x="465675" y="2670600"/>
            <a:ext cx="5861973" cy="1892256"/>
          </a:xfrm>
          <a:prstGeom prst="rect">
            <a:avLst/>
          </a:prstGeom>
          <a:noFill/>
          <a:ln>
            <a:noFill/>
          </a:ln>
        </p:spPr>
        <p:txBody>
          <a:bodyPr anchorCtr="0" anchor="t" bIns="45700" lIns="91425" spcFirstLastPara="1" rIns="91425" wrap="square" tIns="45700">
            <a:normAutofit fontScale="70000" lnSpcReduction="20000"/>
          </a:bodyPr>
          <a:lstStyle/>
          <a:p>
            <a:pPr indent="-285750" lvl="0" marL="285750" marR="0" rtl="0" algn="just">
              <a:lnSpc>
                <a:spcPct val="150000"/>
              </a:lnSpc>
              <a:spcBef>
                <a:spcPts val="0"/>
              </a:spcBef>
              <a:spcAft>
                <a:spcPts val="0"/>
              </a:spcAft>
              <a:buClr>
                <a:srgbClr val="000000"/>
              </a:buClr>
              <a:buSzPct val="117647"/>
              <a:buFont typeface="Noto Sans Symbols"/>
              <a:buChar char="⮚"/>
            </a:pPr>
            <a:r>
              <a:rPr b="1" i="0" lang="en-US" sz="2500" u="none" cap="none" strike="noStrike">
                <a:solidFill>
                  <a:srgbClr val="000000"/>
                </a:solidFill>
                <a:latin typeface="Times New Roman"/>
                <a:ea typeface="Times New Roman"/>
                <a:cs typeface="Times New Roman"/>
                <a:sym typeface="Times New Roman"/>
              </a:rPr>
              <a:t>Overview: </a:t>
            </a:r>
            <a:endParaRPr sz="2500"/>
          </a:p>
          <a:p>
            <a:pPr indent="-182559" lvl="0" marL="539750" marR="0" rtl="0" algn="just">
              <a:lnSpc>
                <a:spcPct val="150000"/>
              </a:lnSpc>
              <a:spcBef>
                <a:spcPts val="800"/>
              </a:spcBef>
              <a:spcAft>
                <a:spcPts val="0"/>
              </a:spcAft>
              <a:buClr>
                <a:srgbClr val="000000"/>
              </a:buClr>
              <a:buSzPct val="117646"/>
              <a:buFont typeface="Arial"/>
              <a:buChar char="▪"/>
            </a:pPr>
            <a:r>
              <a:rPr b="0" i="0" lang="en-US" sz="2200" u="none" cap="none" strike="noStrike">
                <a:solidFill>
                  <a:srgbClr val="000000"/>
                </a:solidFill>
                <a:latin typeface="Times New Roman"/>
                <a:ea typeface="Times New Roman"/>
                <a:cs typeface="Times New Roman"/>
                <a:sym typeface="Times New Roman"/>
              </a:rPr>
              <a:t>In machine learning algorithms, we cannot use date and </a:t>
            </a:r>
            <a:r>
              <a:rPr lang="en-US" sz="2200">
                <a:solidFill>
                  <a:srgbClr val="000000"/>
                </a:solidFill>
                <a:latin typeface="Times New Roman"/>
                <a:ea typeface="Times New Roman"/>
                <a:cs typeface="Times New Roman"/>
                <a:sym typeface="Times New Roman"/>
              </a:rPr>
              <a:t>categorical </a:t>
            </a:r>
            <a:r>
              <a:rPr b="0" i="0" lang="en-US" sz="2200" u="none" cap="none" strike="noStrike">
                <a:solidFill>
                  <a:srgbClr val="000000"/>
                </a:solidFill>
                <a:latin typeface="Times New Roman"/>
                <a:ea typeface="Times New Roman"/>
                <a:cs typeface="Times New Roman"/>
                <a:sym typeface="Times New Roman"/>
              </a:rPr>
              <a:t>formatted data directly. Hence, we need to perform the feature engineering on such columns and extract the required features from it.</a:t>
            </a:r>
            <a:endParaRPr b="0" i="0" sz="2200" u="none" cap="none" strike="noStrike">
              <a:solidFill>
                <a:srgbClr val="000000"/>
              </a:solidFill>
              <a:latin typeface="Times New Roman"/>
              <a:ea typeface="Times New Roman"/>
              <a:cs typeface="Times New Roman"/>
              <a:sym typeface="Times New Roman"/>
            </a:endParaRPr>
          </a:p>
        </p:txBody>
      </p:sp>
      <p:pic>
        <p:nvPicPr>
          <p:cNvPr id="189" name="Google Shape;189;p7"/>
          <p:cNvPicPr preferRelativeResize="0"/>
          <p:nvPr/>
        </p:nvPicPr>
        <p:blipFill rotWithShape="1">
          <a:blip r:embed="rId3">
            <a:alphaModFix/>
          </a:blip>
          <a:srcRect b="87729" l="0" r="0" t="0"/>
          <a:stretch/>
        </p:blipFill>
        <p:spPr>
          <a:xfrm>
            <a:off x="6507000" y="3160549"/>
            <a:ext cx="5463025" cy="610875"/>
          </a:xfrm>
          <a:prstGeom prst="rect">
            <a:avLst/>
          </a:prstGeom>
          <a:noFill/>
          <a:ln>
            <a:noFill/>
          </a:ln>
        </p:spPr>
      </p:pic>
      <p:pic>
        <p:nvPicPr>
          <p:cNvPr id="190" name="Google Shape;190;p7"/>
          <p:cNvPicPr preferRelativeResize="0"/>
          <p:nvPr/>
        </p:nvPicPr>
        <p:blipFill rotWithShape="1">
          <a:blip r:embed="rId4">
            <a:alphaModFix/>
          </a:blip>
          <a:srcRect b="0" l="0" r="0" t="39134"/>
          <a:stretch/>
        </p:blipFill>
        <p:spPr>
          <a:xfrm>
            <a:off x="6507000" y="5459928"/>
            <a:ext cx="5463026" cy="793350"/>
          </a:xfrm>
          <a:prstGeom prst="rect">
            <a:avLst/>
          </a:prstGeom>
          <a:noFill/>
          <a:ln>
            <a:noFill/>
          </a:ln>
        </p:spPr>
      </p:pic>
      <p:pic>
        <p:nvPicPr>
          <p:cNvPr id="191" name="Google Shape;191;p7"/>
          <p:cNvPicPr preferRelativeResize="0"/>
          <p:nvPr/>
        </p:nvPicPr>
        <p:blipFill rotWithShape="1">
          <a:blip r:embed="rId5">
            <a:alphaModFix/>
          </a:blip>
          <a:srcRect b="71554" l="0" r="0" t="14089"/>
          <a:stretch/>
        </p:blipFill>
        <p:spPr>
          <a:xfrm>
            <a:off x="6507000" y="3814201"/>
            <a:ext cx="5463025" cy="610875"/>
          </a:xfrm>
          <a:prstGeom prst="rect">
            <a:avLst/>
          </a:prstGeom>
          <a:noFill/>
          <a:ln>
            <a:noFill/>
          </a:ln>
        </p:spPr>
      </p:pic>
      <p:pic>
        <p:nvPicPr>
          <p:cNvPr id="192" name="Google Shape;192;p7"/>
          <p:cNvPicPr preferRelativeResize="0"/>
          <p:nvPr/>
        </p:nvPicPr>
        <p:blipFill rotWithShape="1">
          <a:blip r:embed="rId6">
            <a:alphaModFix/>
          </a:blip>
          <a:srcRect b="63445" l="0" r="0" t="27527"/>
          <a:stretch/>
        </p:blipFill>
        <p:spPr>
          <a:xfrm>
            <a:off x="6507000" y="4334823"/>
            <a:ext cx="5463025" cy="417449"/>
          </a:xfrm>
          <a:prstGeom prst="rect">
            <a:avLst/>
          </a:prstGeom>
          <a:noFill/>
          <a:ln>
            <a:noFill/>
          </a:ln>
        </p:spPr>
      </p:pic>
      <p:pic>
        <p:nvPicPr>
          <p:cNvPr id="193" name="Google Shape;193;p7"/>
          <p:cNvPicPr preferRelativeResize="0"/>
          <p:nvPr/>
        </p:nvPicPr>
        <p:blipFill rotWithShape="1">
          <a:blip r:embed="rId7">
            <a:alphaModFix/>
          </a:blip>
          <a:srcRect b="43883" l="0" r="0" t="36482"/>
          <a:stretch/>
        </p:blipFill>
        <p:spPr>
          <a:xfrm>
            <a:off x="6507000" y="4666574"/>
            <a:ext cx="5463025" cy="793350"/>
          </a:xfrm>
          <a:prstGeom prst="rect">
            <a:avLst/>
          </a:prstGeom>
          <a:noFill/>
          <a:ln>
            <a:noFill/>
          </a:ln>
        </p:spPr>
      </p:pic>
      <p:sp>
        <p:nvSpPr>
          <p:cNvPr id="194" name="Google Shape;194;p7"/>
          <p:cNvSpPr/>
          <p:nvPr/>
        </p:nvSpPr>
        <p:spPr>
          <a:xfrm>
            <a:off x="465675" y="4714089"/>
            <a:ext cx="6096000" cy="2267400"/>
          </a:xfrm>
          <a:prstGeom prst="rect">
            <a:avLst/>
          </a:prstGeom>
          <a:noFill/>
          <a:ln>
            <a:noFill/>
          </a:ln>
        </p:spPr>
        <p:txBody>
          <a:bodyPr anchorCtr="0" anchor="t" bIns="45700" lIns="91425" spcFirstLastPara="1" rIns="91425" wrap="square" tIns="45700">
            <a:spAutoFit/>
          </a:bodyPr>
          <a:lstStyle/>
          <a:p>
            <a:pPr indent="-296395" lvl="0" marL="285750" marR="0" rtl="0" algn="just">
              <a:lnSpc>
                <a:spcPct val="115000"/>
              </a:lnSpc>
              <a:spcBef>
                <a:spcPts val="0"/>
              </a:spcBef>
              <a:spcAft>
                <a:spcPts val="0"/>
              </a:spcAft>
              <a:buClr>
                <a:srgbClr val="000000"/>
              </a:buClr>
              <a:buSzPts val="2050"/>
              <a:buFont typeface="Noto Sans Symbols"/>
              <a:buChar char="⮚"/>
            </a:pPr>
            <a:r>
              <a:rPr b="1" i="0" lang="en-US" sz="1600" u="none" cap="none" strike="noStrike">
                <a:solidFill>
                  <a:srgbClr val="000000"/>
                </a:solidFill>
                <a:latin typeface="Times New Roman"/>
                <a:ea typeface="Times New Roman"/>
                <a:cs typeface="Times New Roman"/>
                <a:sym typeface="Times New Roman"/>
              </a:rPr>
              <a:t>Columns:</a:t>
            </a:r>
            <a:endParaRPr b="0" i="0" sz="1600" u="none" cap="none" strike="noStrike">
              <a:solidFill>
                <a:srgbClr val="000000"/>
              </a:solidFill>
              <a:latin typeface="Arial"/>
              <a:ea typeface="Arial"/>
              <a:cs typeface="Arial"/>
              <a:sym typeface="Arial"/>
            </a:endParaRPr>
          </a:p>
          <a:p>
            <a:pPr indent="-282573" lvl="0" marL="571500" marR="0" rtl="0" algn="just">
              <a:lnSpc>
                <a:spcPct val="100000"/>
              </a:lnSpc>
              <a:spcBef>
                <a:spcPts val="800"/>
              </a:spcBef>
              <a:spcAft>
                <a:spcPts val="0"/>
              </a:spcAft>
              <a:buClr>
                <a:srgbClr val="000000"/>
              </a:buClr>
              <a:buSzPts val="1647"/>
              <a:buFont typeface="Arial"/>
              <a:buChar char="▪"/>
            </a:pPr>
            <a:r>
              <a:rPr b="0" i="0" lang="en-US" sz="1400" u="none" cap="none" strike="noStrike">
                <a:solidFill>
                  <a:srgbClr val="000000"/>
                </a:solidFill>
                <a:latin typeface="Times New Roman"/>
                <a:ea typeface="Times New Roman"/>
                <a:cs typeface="Times New Roman"/>
                <a:sym typeface="Times New Roman"/>
              </a:rPr>
              <a:t>Convert routes and fight stops , arrival time.</a:t>
            </a:r>
            <a:endParaRPr b="0" i="0" sz="1400" u="none" cap="none" strike="noStrike">
              <a:solidFill>
                <a:srgbClr val="000000"/>
              </a:solidFill>
              <a:latin typeface="Arial"/>
              <a:ea typeface="Arial"/>
              <a:cs typeface="Arial"/>
              <a:sym typeface="Arial"/>
            </a:endParaRPr>
          </a:p>
          <a:p>
            <a:pPr indent="-282573" lvl="0" marL="571500" marR="0" rtl="0" algn="just">
              <a:lnSpc>
                <a:spcPct val="100000"/>
              </a:lnSpc>
              <a:spcBef>
                <a:spcPts val="800"/>
              </a:spcBef>
              <a:spcAft>
                <a:spcPts val="0"/>
              </a:spcAft>
              <a:buClr>
                <a:srgbClr val="000000"/>
              </a:buClr>
              <a:buSzPts val="1647"/>
              <a:buFont typeface="Arial"/>
              <a:buChar char="▪"/>
            </a:pPr>
            <a:r>
              <a:rPr b="0" i="0" lang="en-US" sz="1400" u="none" cap="none" strike="noStrike">
                <a:solidFill>
                  <a:srgbClr val="000000"/>
                </a:solidFill>
                <a:latin typeface="Times New Roman"/>
                <a:ea typeface="Times New Roman"/>
                <a:cs typeface="Times New Roman"/>
                <a:sym typeface="Times New Roman"/>
              </a:rPr>
              <a:t>Extract day and month  from date column</a:t>
            </a:r>
            <a:endParaRPr b="0" i="0" sz="1400" u="none" cap="none" strike="noStrike">
              <a:solidFill>
                <a:srgbClr val="000000"/>
              </a:solidFill>
              <a:latin typeface="Arial"/>
              <a:ea typeface="Arial"/>
              <a:cs typeface="Arial"/>
              <a:sym typeface="Arial"/>
            </a:endParaRPr>
          </a:p>
          <a:p>
            <a:pPr indent="-282573" lvl="0" marL="571500" marR="0" rtl="0" algn="just">
              <a:lnSpc>
                <a:spcPct val="100000"/>
              </a:lnSpc>
              <a:spcBef>
                <a:spcPts val="800"/>
              </a:spcBef>
              <a:spcAft>
                <a:spcPts val="0"/>
              </a:spcAft>
              <a:buClr>
                <a:srgbClr val="000000"/>
              </a:buClr>
              <a:buSzPts val="1647"/>
              <a:buFont typeface="Arial"/>
              <a:buChar char="▪"/>
            </a:pPr>
            <a:r>
              <a:rPr b="0" i="0" lang="en-US" sz="1400" u="none" cap="none" strike="noStrike">
                <a:solidFill>
                  <a:srgbClr val="000000"/>
                </a:solidFill>
                <a:latin typeface="Times New Roman"/>
                <a:ea typeface="Times New Roman"/>
                <a:cs typeface="Times New Roman"/>
                <a:sym typeface="Times New Roman"/>
              </a:rPr>
              <a:t>Handling Duration, Airline and additional info columns.</a:t>
            </a:r>
            <a:endParaRPr b="0" i="0" sz="1400" u="none" cap="none" strike="noStrike">
              <a:solidFill>
                <a:srgbClr val="000000"/>
              </a:solidFill>
              <a:latin typeface="Arial"/>
              <a:ea typeface="Arial"/>
              <a:cs typeface="Arial"/>
              <a:sym typeface="Arial"/>
            </a:endParaRPr>
          </a:p>
          <a:p>
            <a:pPr indent="-282573" lvl="0" marL="571500" marR="0" rtl="0" algn="just">
              <a:lnSpc>
                <a:spcPct val="100000"/>
              </a:lnSpc>
              <a:spcBef>
                <a:spcPts val="1600"/>
              </a:spcBef>
              <a:spcAft>
                <a:spcPts val="0"/>
              </a:spcAft>
              <a:buClr>
                <a:srgbClr val="000000"/>
              </a:buClr>
              <a:buSzPts val="1647"/>
              <a:buFont typeface="Arial"/>
              <a:buChar char="▪"/>
            </a:pPr>
            <a:r>
              <a:rPr b="0" i="0" lang="en-US" sz="1400" u="none" cap="none" strike="noStrike">
                <a:solidFill>
                  <a:srgbClr val="000000"/>
                </a:solidFill>
                <a:latin typeface="Times New Roman"/>
                <a:ea typeface="Times New Roman"/>
                <a:cs typeface="Times New Roman"/>
                <a:sym typeface="Times New Roman"/>
              </a:rPr>
              <a:t>Encoding Airline, Day, Additional Info, Source, Destination .</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f2b9fe90f3_0_125"/>
          <p:cNvSpPr txBox="1"/>
          <p:nvPr>
            <p:ph type="title"/>
          </p:nvPr>
        </p:nvSpPr>
        <p:spPr>
          <a:xfrm>
            <a:off x="561895" y="842632"/>
            <a:ext cx="3444300" cy="610800"/>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4889"/>
              <a:buFont typeface="Franklin Gothic"/>
              <a:buNone/>
            </a:pPr>
            <a:r>
              <a:rPr lang="en-US"/>
              <a:t>Base Model</a:t>
            </a:r>
            <a:endParaRPr>
              <a:latin typeface="Arial"/>
              <a:ea typeface="Arial"/>
              <a:cs typeface="Arial"/>
              <a:sym typeface="Arial"/>
            </a:endParaRPr>
          </a:p>
        </p:txBody>
      </p:sp>
      <p:sp>
        <p:nvSpPr>
          <p:cNvPr id="200" name="Google Shape;200;gf2b9fe90f3_0_125"/>
          <p:cNvSpPr txBox="1"/>
          <p:nvPr>
            <p:ph idx="12" type="sldNum"/>
          </p:nvPr>
        </p:nvSpPr>
        <p:spPr>
          <a:xfrm>
            <a:off x="971550" y="6332220"/>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aphicFrame>
        <p:nvGraphicFramePr>
          <p:cNvPr id="201" name="Google Shape;201;gf2b9fe90f3_0_125"/>
          <p:cNvGraphicFramePr/>
          <p:nvPr/>
        </p:nvGraphicFramePr>
        <p:xfrm>
          <a:off x="3662462" y="2228955"/>
          <a:ext cx="3000000" cy="3000000"/>
        </p:xfrm>
        <a:graphic>
          <a:graphicData uri="http://schemas.openxmlformats.org/drawingml/2006/table">
            <a:tbl>
              <a:tblPr bandRow="1" firstRow="1">
                <a:noFill/>
                <a:tableStyleId>{15DD568C-0E1B-4595-A351-2746343BBDE2}</a:tableStyleId>
              </a:tblPr>
              <a:tblGrid>
                <a:gridCol w="1942300"/>
              </a:tblGrid>
              <a:tr h="557900">
                <a:tc>
                  <a:txBody>
                    <a:bodyPr/>
                    <a:lstStyle/>
                    <a:p>
                      <a:pPr indent="0" lvl="0" marL="0" marR="0" rtl="0" algn="ctr">
                        <a:lnSpc>
                          <a:spcPct val="100000"/>
                        </a:lnSpc>
                        <a:spcBef>
                          <a:spcPts val="0"/>
                        </a:spcBef>
                        <a:spcAft>
                          <a:spcPts val="0"/>
                        </a:spcAft>
                        <a:buClr>
                          <a:srgbClr val="000000"/>
                        </a:buClr>
                        <a:buSzPts val="1400"/>
                        <a:buFont typeface="Arial"/>
                        <a:buNone/>
                      </a:pPr>
                      <a:r>
                        <a:rPr b="0" lang="en-US" sz="1600" u="none" cap="none" strike="noStrike">
                          <a:solidFill>
                            <a:schemeClr val="dk1"/>
                          </a:solidFill>
                          <a:latin typeface="Arial"/>
                          <a:ea typeface="Arial"/>
                          <a:cs typeface="Arial"/>
                          <a:sym typeface="Arial"/>
                        </a:rPr>
                        <a:t>Error(RMSE)</a:t>
                      </a:r>
                      <a:endParaRPr b="0" sz="16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9737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latin typeface="Arial"/>
                          <a:ea typeface="Arial"/>
                          <a:cs typeface="Arial"/>
                          <a:sym typeface="Arial"/>
                        </a:rPr>
                        <a:t>2361.467535</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r>
              <a:tr h="597375">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2423.968554</a:t>
                      </a:r>
                      <a:endParaRPr sz="1600" u="none" cap="none" strike="noStrike">
                        <a:latin typeface="Arial"/>
                        <a:ea typeface="Arial"/>
                        <a:cs typeface="Arial"/>
                        <a:sym typeface="Arial"/>
                      </a:endParaRPr>
                    </a:p>
                  </a:txBody>
                  <a:tcPr marT="45725" marB="45725" marR="91450" marL="91450" anchor="ctr">
                    <a:lnL cap="flat" cmpd="sng" w="38100">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97C7D3"/>
                        </a:gs>
                        <a:gs pos="50000">
                          <a:srgbClr val="C1DCE1"/>
                        </a:gs>
                        <a:gs pos="100000">
                          <a:srgbClr val="E0ECEF"/>
                        </a:gs>
                      </a:gsLst>
                      <a:lin ang="13500032" scaled="0"/>
                    </a:gradFill>
                  </a:tcPr>
                </a:tc>
              </a:tr>
            </a:tbl>
          </a:graphicData>
        </a:graphic>
      </p:graphicFrame>
      <p:graphicFrame>
        <p:nvGraphicFramePr>
          <p:cNvPr id="202" name="Google Shape;202;gf2b9fe90f3_0_125"/>
          <p:cNvGraphicFramePr/>
          <p:nvPr/>
        </p:nvGraphicFramePr>
        <p:xfrm>
          <a:off x="262640" y="2294043"/>
          <a:ext cx="3000000" cy="3000000"/>
        </p:xfrm>
        <a:graphic>
          <a:graphicData uri="http://schemas.openxmlformats.org/drawingml/2006/table">
            <a:tbl>
              <a:tblPr bandRow="1" firstRow="1">
                <a:noFill/>
                <a:tableStyleId>{15DD568C-0E1B-4595-A351-2746343BBDE2}</a:tableStyleId>
              </a:tblPr>
              <a:tblGrid>
                <a:gridCol w="1455800"/>
              </a:tblGrid>
              <a:tr h="492100">
                <a:tc>
                  <a:txBody>
                    <a:bodyPr/>
                    <a:lstStyle/>
                    <a:p>
                      <a:pPr indent="0" lvl="0" marL="0" marR="0" rtl="0" algn="ctr">
                        <a:lnSpc>
                          <a:spcPct val="100000"/>
                        </a:lnSpc>
                        <a:spcBef>
                          <a:spcPts val="0"/>
                        </a:spcBef>
                        <a:spcAft>
                          <a:spcPts val="0"/>
                        </a:spcAft>
                        <a:buClr>
                          <a:srgbClr val="000000"/>
                        </a:buClr>
                        <a:buSzPts val="1600"/>
                        <a:buFont typeface="Arial"/>
                        <a:buNone/>
                      </a:pPr>
                      <a:r>
                        <a:rPr b="0" lang="en-US" sz="1800" u="none" cap="none" strike="noStrike">
                          <a:solidFill>
                            <a:schemeClr val="dk1"/>
                          </a:solidFill>
                          <a:latin typeface="Libre Franklin"/>
                          <a:ea typeface="Libre Franklin"/>
                          <a:cs typeface="Libre Franklin"/>
                          <a:sym typeface="Libre Franklin"/>
                        </a:rPr>
                        <a:t>Model</a:t>
                      </a:r>
                      <a:endParaRPr b="0" i="0" sz="1800" u="none" cap="none" strike="noStrike">
                        <a:solidFill>
                          <a:schemeClr val="dk1"/>
                        </a:solidFill>
                        <a:latin typeface="Libre Franklin"/>
                        <a:ea typeface="Libre Franklin"/>
                        <a:cs typeface="Libre Franklin"/>
                        <a:sym typeface="Libre Franklin"/>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616325">
                <a:tc>
                  <a:txBody>
                    <a:bodyPr/>
                    <a:lstStyle/>
                    <a:p>
                      <a:pPr indent="0" lvl="0" marL="0" marR="0" rtl="0" algn="ctr">
                        <a:lnSpc>
                          <a:spcPct val="100000"/>
                        </a:lnSpc>
                        <a:spcBef>
                          <a:spcPts val="0"/>
                        </a:spcBef>
                        <a:spcAft>
                          <a:spcPts val="0"/>
                        </a:spcAft>
                        <a:buClr>
                          <a:srgbClr val="000000"/>
                        </a:buClr>
                        <a:buSzPts val="1400"/>
                        <a:buFont typeface="Arial"/>
                        <a:buNone/>
                      </a:pPr>
                      <a:r>
                        <a:rPr b="0" i="0" lang="en-US" sz="1600" u="none" cap="none" strike="noStrike">
                          <a:solidFill>
                            <a:schemeClr val="dk1"/>
                          </a:solidFill>
                          <a:latin typeface="Libre Franklin"/>
                          <a:ea typeface="Libre Franklin"/>
                          <a:cs typeface="Libre Franklin"/>
                          <a:sym typeface="Libre Franklin"/>
                        </a:rPr>
                        <a:t>OLS Model(Train)</a:t>
                      </a:r>
                      <a:endParaRPr sz="1600" u="none" cap="none" strike="noStrike"/>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r>
              <a:tr h="5269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Libre Franklin"/>
                          <a:ea typeface="Libre Franklin"/>
                          <a:cs typeface="Libre Franklin"/>
                          <a:sym typeface="Libre Franklin"/>
                        </a:rPr>
                        <a:t>OLS Model(Test)</a:t>
                      </a:r>
                      <a:endParaRPr sz="1600" u="none" cap="none" strike="noStrike">
                        <a:latin typeface="Libre Franklin"/>
                        <a:ea typeface="Libre Franklin"/>
                        <a:cs typeface="Libre Franklin"/>
                        <a:sym typeface="Libre Franklin"/>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gradFill>
                      <a:gsLst>
                        <a:gs pos="0">
                          <a:srgbClr val="97C7D3"/>
                        </a:gs>
                        <a:gs pos="50000">
                          <a:srgbClr val="C1DCE1"/>
                        </a:gs>
                        <a:gs pos="100000">
                          <a:srgbClr val="E0ECEF"/>
                        </a:gs>
                      </a:gsLst>
                      <a:lin ang="13500032" scaled="0"/>
                    </a:gradFill>
                  </a:tcPr>
                </a:tc>
              </a:tr>
            </a:tbl>
          </a:graphicData>
        </a:graphic>
      </p:graphicFrame>
      <p:graphicFrame>
        <p:nvGraphicFramePr>
          <p:cNvPr id="203" name="Google Shape;203;gf2b9fe90f3_0_125"/>
          <p:cNvGraphicFramePr/>
          <p:nvPr/>
        </p:nvGraphicFramePr>
        <p:xfrm>
          <a:off x="1718453" y="2228949"/>
          <a:ext cx="3000000" cy="3000000"/>
        </p:xfrm>
        <a:graphic>
          <a:graphicData uri="http://schemas.openxmlformats.org/drawingml/2006/table">
            <a:tbl>
              <a:tblPr bandRow="1" firstRow="1">
                <a:noFill/>
                <a:tableStyleId>{15DD568C-0E1B-4595-A351-2746343BBDE2}</a:tableStyleId>
              </a:tblPr>
              <a:tblGrid>
                <a:gridCol w="1935625"/>
              </a:tblGrid>
              <a:tr h="557900">
                <a:tc>
                  <a:txBody>
                    <a:bodyPr/>
                    <a:lstStyle/>
                    <a:p>
                      <a:pPr indent="0" lvl="0" marL="0" marR="0" rtl="0" algn="ctr">
                        <a:lnSpc>
                          <a:spcPct val="100000"/>
                        </a:lnSpc>
                        <a:spcBef>
                          <a:spcPts val="0"/>
                        </a:spcBef>
                        <a:spcAft>
                          <a:spcPts val="0"/>
                        </a:spcAft>
                        <a:buClr>
                          <a:srgbClr val="000000"/>
                        </a:buClr>
                        <a:buSzPts val="1400"/>
                        <a:buFont typeface="Arial"/>
                        <a:buNone/>
                      </a:pPr>
                      <a:r>
                        <a:rPr b="0" lang="en-US" sz="1600" u="none" cap="none" strike="noStrike">
                          <a:solidFill>
                            <a:schemeClr val="dk1"/>
                          </a:solidFill>
                          <a:latin typeface="Arial"/>
                          <a:ea typeface="Arial"/>
                          <a:cs typeface="Arial"/>
                          <a:sym typeface="Arial"/>
                        </a:rPr>
                        <a:t>R2</a:t>
                      </a:r>
                      <a:endParaRPr b="0" sz="16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597375">
                <a:tc>
                  <a:txBody>
                    <a:bodyPr/>
                    <a:lstStyle/>
                    <a:p>
                      <a:pPr indent="0" lvl="0" marL="0" marR="0" rtl="0" algn="ctr">
                        <a:lnSpc>
                          <a:spcPct val="100000"/>
                        </a:lnSpc>
                        <a:spcBef>
                          <a:spcPts val="0"/>
                        </a:spcBef>
                        <a:spcAft>
                          <a:spcPts val="0"/>
                        </a:spcAft>
                        <a:buClr>
                          <a:srgbClr val="000000"/>
                        </a:buClr>
                        <a:buSzPts val="1400"/>
                        <a:buFont typeface="Arial"/>
                        <a:buNone/>
                      </a:pPr>
                      <a:r>
                        <a:rPr lang="en-US" sz="1600" u="none" cap="none" strike="noStrike">
                          <a:latin typeface="Arial"/>
                          <a:ea typeface="Arial"/>
                          <a:cs typeface="Arial"/>
                          <a:sym typeface="Arial"/>
                        </a:rPr>
                        <a:t>0.777</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6"/>
                    </a:solidFill>
                  </a:tcPr>
                </a:tc>
              </a:tr>
              <a:tr h="597375">
                <a:tc>
                  <a:txBody>
                    <a:bodyPr/>
                    <a:lstStyle/>
                    <a:p>
                      <a:pPr indent="0" lvl="0" marL="0" marR="0" rtl="0" algn="ctr">
                        <a:lnSpc>
                          <a:spcPct val="115000"/>
                        </a:lnSpc>
                        <a:spcBef>
                          <a:spcPts val="0"/>
                        </a:spcBef>
                        <a:spcAft>
                          <a:spcPts val="0"/>
                        </a:spcAft>
                        <a:buClr>
                          <a:srgbClr val="000000"/>
                        </a:buClr>
                        <a:buSzPts val="1600"/>
                        <a:buFont typeface="Arial"/>
                        <a:buNone/>
                      </a:pPr>
                      <a:r>
                        <a:rPr lang="en-US" sz="1600" u="none" cap="none" strike="noStrike">
                          <a:latin typeface="Arial"/>
                          <a:ea typeface="Arial"/>
                          <a:cs typeface="Arial"/>
                          <a:sym typeface="Arial"/>
                        </a:rPr>
                        <a:t>0.766</a:t>
                      </a:r>
                      <a:endParaRPr sz="16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97C7D3"/>
                        </a:gs>
                        <a:gs pos="50000">
                          <a:srgbClr val="C1DCE1"/>
                        </a:gs>
                        <a:gs pos="100000">
                          <a:srgbClr val="E0ECEF"/>
                        </a:gs>
                      </a:gsLst>
                      <a:lin ang="13500032" scaled="0"/>
                    </a:gradFill>
                  </a:tcPr>
                </a:tc>
              </a:tr>
            </a:tbl>
          </a:graphicData>
        </a:graphic>
      </p:graphicFrame>
      <p:sp>
        <p:nvSpPr>
          <p:cNvPr id="204" name="Google Shape;204;gf2b9fe90f3_0_125"/>
          <p:cNvSpPr/>
          <p:nvPr/>
        </p:nvSpPr>
        <p:spPr>
          <a:xfrm>
            <a:off x="785400" y="2114138"/>
            <a:ext cx="12192000"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5" name="Google Shape;205;gf2b9fe90f3_0_125"/>
          <p:cNvPicPr preferRelativeResize="0"/>
          <p:nvPr/>
        </p:nvPicPr>
        <p:blipFill rotWithShape="1">
          <a:blip r:embed="rId3">
            <a:alphaModFix/>
          </a:blip>
          <a:srcRect b="0" l="0" r="0" t="0"/>
          <a:stretch/>
        </p:blipFill>
        <p:spPr>
          <a:xfrm>
            <a:off x="5905500" y="1384975"/>
            <a:ext cx="6109299" cy="3629000"/>
          </a:xfrm>
          <a:prstGeom prst="rect">
            <a:avLst/>
          </a:prstGeom>
          <a:noFill/>
          <a:ln>
            <a:noFill/>
          </a:ln>
          <a:effectLst>
            <a:outerShdw blurRad="57150" rotWithShape="0" algn="bl" dir="13260000" dist="200025">
              <a:schemeClr val="accent1">
                <a:alpha val="50000"/>
              </a:schemeClr>
            </a:outerShdw>
          </a:effectLst>
        </p:spPr>
      </p:pic>
      <p:pic>
        <p:nvPicPr>
          <p:cNvPr id="206" name="Google Shape;206;gf2b9fe90f3_0_125"/>
          <p:cNvPicPr preferRelativeResize="0"/>
          <p:nvPr/>
        </p:nvPicPr>
        <p:blipFill rotWithShape="1">
          <a:blip r:embed="rId4">
            <a:alphaModFix/>
          </a:blip>
          <a:srcRect b="0" l="0" r="0" t="0"/>
          <a:stretch/>
        </p:blipFill>
        <p:spPr>
          <a:xfrm>
            <a:off x="5866825" y="5145675"/>
            <a:ext cx="6186651" cy="1434350"/>
          </a:xfrm>
          <a:prstGeom prst="rect">
            <a:avLst/>
          </a:prstGeom>
          <a:noFill/>
          <a:ln>
            <a:noFill/>
          </a:ln>
          <a:effectLst>
            <a:outerShdw blurRad="57150" rotWithShape="0" algn="bl" dir="13440000" dist="180975">
              <a:schemeClr val="accent1">
                <a:alpha val="50000"/>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5"/>
          <p:cNvSpPr txBox="1"/>
          <p:nvPr>
            <p:ph type="title"/>
          </p:nvPr>
        </p:nvSpPr>
        <p:spPr>
          <a:xfrm>
            <a:off x="561894" y="842632"/>
            <a:ext cx="5674313" cy="610800"/>
          </a:xfrm>
          <a:prstGeom prst="rect">
            <a:avLst/>
          </a:prstGeom>
          <a:noFill/>
          <a:ln>
            <a:noFill/>
          </a:ln>
        </p:spPr>
        <p:txBody>
          <a:bodyPr anchorCtr="0" anchor="b" bIns="0" lIns="0" spcFirstLastPara="1" rIns="0" wrap="square" tIns="0">
            <a:normAutofit fontScale="90000"/>
          </a:bodyPr>
          <a:lstStyle/>
          <a:p>
            <a:pPr indent="0" lvl="0" marL="0" rtl="0" algn="l">
              <a:lnSpc>
                <a:spcPct val="90000"/>
              </a:lnSpc>
              <a:spcBef>
                <a:spcPts val="0"/>
              </a:spcBef>
              <a:spcAft>
                <a:spcPts val="0"/>
              </a:spcAft>
              <a:buClr>
                <a:schemeClr val="dk1"/>
              </a:buClr>
              <a:buSzPct val="111111"/>
              <a:buFont typeface="Franklin Gothic"/>
              <a:buNone/>
            </a:pPr>
            <a:r>
              <a:rPr lang="en-US"/>
              <a:t>Base Model Assumptions</a:t>
            </a:r>
            <a:endParaRPr>
              <a:latin typeface="Arial"/>
              <a:ea typeface="Arial"/>
              <a:cs typeface="Arial"/>
              <a:sym typeface="Arial"/>
            </a:endParaRPr>
          </a:p>
        </p:txBody>
      </p:sp>
      <p:sp>
        <p:nvSpPr>
          <p:cNvPr id="212" name="Google Shape;212;p5"/>
          <p:cNvSpPr txBox="1"/>
          <p:nvPr>
            <p:ph idx="12" type="sldNum"/>
          </p:nvPr>
        </p:nvSpPr>
        <p:spPr>
          <a:xfrm>
            <a:off x="561900" y="6229195"/>
            <a:ext cx="523200" cy="247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fld id="{00000000-1234-1234-1234-123412341234}" type="slidenum">
              <a:rPr lang="en-US">
                <a:latin typeface="Arial"/>
                <a:ea typeface="Arial"/>
                <a:cs typeface="Arial"/>
                <a:sym typeface="Arial"/>
              </a:rPr>
              <a:t>‹#›</a:t>
            </a:fld>
            <a:endParaRPr>
              <a:latin typeface="Arial"/>
              <a:ea typeface="Arial"/>
              <a:cs typeface="Arial"/>
              <a:sym typeface="Arial"/>
            </a:endParaRPr>
          </a:p>
        </p:txBody>
      </p:sp>
      <p:graphicFrame>
        <p:nvGraphicFramePr>
          <p:cNvPr id="213" name="Google Shape;213;p5"/>
          <p:cNvGraphicFramePr/>
          <p:nvPr/>
        </p:nvGraphicFramePr>
        <p:xfrm>
          <a:off x="1293582" y="2252220"/>
          <a:ext cx="3000000" cy="3000000"/>
        </p:xfrm>
        <a:graphic>
          <a:graphicData uri="http://schemas.openxmlformats.org/drawingml/2006/table">
            <a:tbl>
              <a:tblPr bandRow="1" firstRow="1">
                <a:noFill/>
                <a:tableStyleId>{15DD568C-0E1B-4595-A351-2746343BBDE2}</a:tableStyleId>
              </a:tblPr>
              <a:tblGrid>
                <a:gridCol w="1387400"/>
              </a:tblGrid>
              <a:tr h="793100">
                <a:tc>
                  <a:txBody>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049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Ho</a:t>
                      </a:r>
                      <a:endParaRPr b="1"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910600">
                <a:tc>
                  <a:txBody>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H1</a:t>
                      </a:r>
                      <a:endParaRPr b="1"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531075">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latin typeface="Arial"/>
                          <a:ea typeface="Arial"/>
                          <a:cs typeface="Arial"/>
                          <a:sym typeface="Arial"/>
                        </a:rPr>
                        <a:t>Test</a:t>
                      </a:r>
                      <a:endParaRPr b="1"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68615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Test - Stat</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r h="7873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P-value</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28575">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solidFill>
                      <a:schemeClr val="accent1"/>
                    </a:solidFill>
                  </a:tcPr>
                </a:tc>
              </a:tr>
            </a:tbl>
          </a:graphicData>
        </a:graphic>
      </p:graphicFrame>
      <p:graphicFrame>
        <p:nvGraphicFramePr>
          <p:cNvPr id="214" name="Google Shape;214;p5"/>
          <p:cNvGraphicFramePr/>
          <p:nvPr/>
        </p:nvGraphicFramePr>
        <p:xfrm>
          <a:off x="2709585" y="2252218"/>
          <a:ext cx="3000000" cy="3000000"/>
        </p:xfrm>
        <a:graphic>
          <a:graphicData uri="http://schemas.openxmlformats.org/drawingml/2006/table">
            <a:tbl>
              <a:tblPr bandRow="1" firstRow="1">
                <a:noFill/>
                <a:tableStyleId>{15DD568C-0E1B-4595-A351-2746343BBDE2}</a:tableStyleId>
              </a:tblPr>
              <a:tblGrid>
                <a:gridCol w="1928175"/>
              </a:tblGrid>
              <a:tr h="763975">
                <a:tc>
                  <a:txBody>
                    <a:bodyPr/>
                    <a:lstStyle/>
                    <a:p>
                      <a:pPr indent="0" lvl="0" marL="0" marR="0" rtl="0" algn="ctr">
                        <a:lnSpc>
                          <a:spcPct val="100000"/>
                        </a:lnSpc>
                        <a:spcBef>
                          <a:spcPts val="0"/>
                        </a:spcBef>
                        <a:spcAft>
                          <a:spcPts val="0"/>
                        </a:spcAft>
                        <a:buClr>
                          <a:srgbClr val="000000"/>
                        </a:buClr>
                        <a:buSzPts val="1400"/>
                        <a:buFont typeface="Arial"/>
                        <a:buNone/>
                      </a:pPr>
                      <a:r>
                        <a:rPr b="1" lang="en-US" sz="1600" u="none" cap="none" strike="noStrike">
                          <a:solidFill>
                            <a:schemeClr val="dk1"/>
                          </a:solidFill>
                          <a:latin typeface="Arial"/>
                          <a:ea typeface="Arial"/>
                          <a:cs typeface="Arial"/>
                          <a:sym typeface="Arial"/>
                        </a:rPr>
                        <a:t>LINEARITY</a:t>
                      </a:r>
                      <a:endParaRPr b="1" sz="16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6791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Arial"/>
                          <a:ea typeface="Arial"/>
                          <a:cs typeface="Arial"/>
                          <a:sym typeface="Arial"/>
                        </a:rPr>
                        <a:t>Data is Linear</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00" scaled="0"/>
                    </a:gradFill>
                  </a:tcPr>
                </a:tc>
              </a:tr>
              <a:tr h="9656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Arial"/>
                          <a:ea typeface="Arial"/>
                          <a:cs typeface="Arial"/>
                          <a:sym typeface="Arial"/>
                        </a:rPr>
                        <a:t>Data is not Linear</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BDF295"/>
                        </a:gs>
                        <a:gs pos="50000">
                          <a:srgbClr val="D5F5BE"/>
                        </a:gs>
                        <a:gs pos="100000">
                          <a:srgbClr val="EAFADE"/>
                        </a:gs>
                      </a:gsLst>
                      <a:path path="circle">
                        <a:fillToRect b="100%" r="100%"/>
                      </a:path>
                      <a:tileRect l="-100%" t="-100%"/>
                    </a:gradFill>
                  </a:tcPr>
                </a:tc>
              </a:tr>
              <a:tr h="5310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Rainbow Test</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97C7D3"/>
                        </a:gs>
                        <a:gs pos="50000">
                          <a:srgbClr val="C1DCE1"/>
                        </a:gs>
                        <a:gs pos="100000">
                          <a:srgbClr val="E0ECEF"/>
                        </a:gs>
                      </a:gsLst>
                      <a:lin ang="13500000" scaled="0"/>
                    </a:gradFill>
                  </a:tcPr>
                </a:tc>
              </a:tr>
              <a:tr h="7046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solidFill>
                            <a:schemeClr val="dk1"/>
                          </a:solidFill>
                          <a:latin typeface="Arial"/>
                          <a:ea typeface="Arial"/>
                          <a:cs typeface="Arial"/>
                          <a:sym typeface="Arial"/>
                        </a:rPr>
                        <a:t>F-Stats : 0.9901</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00" scaled="0"/>
                    </a:gradFill>
                  </a:tcPr>
                </a:tc>
              </a:tr>
              <a:tr h="7584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0.6385</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(P&gt;0.05)</a:t>
                      </a:r>
                      <a:endParaRPr b="0" i="0" sz="14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gradFill>
                      <a:gsLst>
                        <a:gs pos="0">
                          <a:srgbClr val="BDF295"/>
                        </a:gs>
                        <a:gs pos="50000">
                          <a:srgbClr val="D5F5BE"/>
                        </a:gs>
                        <a:gs pos="100000">
                          <a:srgbClr val="EAFADE"/>
                        </a:gs>
                      </a:gsLst>
                      <a:lin ang="13500000" scaled="0"/>
                    </a:gradFill>
                  </a:tcPr>
                </a:tc>
              </a:tr>
            </a:tbl>
          </a:graphicData>
        </a:graphic>
      </p:graphicFrame>
      <p:graphicFrame>
        <p:nvGraphicFramePr>
          <p:cNvPr id="215" name="Google Shape;215;p5"/>
          <p:cNvGraphicFramePr/>
          <p:nvPr/>
        </p:nvGraphicFramePr>
        <p:xfrm>
          <a:off x="4637757" y="2253280"/>
          <a:ext cx="3000000" cy="3000000"/>
        </p:xfrm>
        <a:graphic>
          <a:graphicData uri="http://schemas.openxmlformats.org/drawingml/2006/table">
            <a:tbl>
              <a:tblPr bandRow="1" firstRow="1">
                <a:noFill/>
                <a:tableStyleId>{15DD568C-0E1B-4595-A351-2746343BBDE2}</a:tableStyleId>
              </a:tblPr>
              <a:tblGrid>
                <a:gridCol w="2375400"/>
              </a:tblGrid>
              <a:tr h="761875">
                <a:tc>
                  <a:txBody>
                    <a:bodyPr/>
                    <a:lstStyle/>
                    <a:p>
                      <a:pPr indent="0" lvl="0" marL="0" marR="0" rtl="0" algn="ctr">
                        <a:lnSpc>
                          <a:spcPct val="100000"/>
                        </a:lnSpc>
                        <a:spcBef>
                          <a:spcPts val="0"/>
                        </a:spcBef>
                        <a:spcAft>
                          <a:spcPts val="0"/>
                        </a:spcAft>
                        <a:buClr>
                          <a:srgbClr val="000000"/>
                        </a:buClr>
                        <a:buSzPts val="1400"/>
                        <a:buFont typeface="Arial"/>
                        <a:buNone/>
                      </a:pPr>
                      <a:r>
                        <a:rPr b="1" i="0" lang="en-US" sz="1600" u="none" cap="none" strike="noStrike">
                          <a:solidFill>
                            <a:schemeClr val="dk1"/>
                          </a:solidFill>
                          <a:latin typeface="Arial"/>
                          <a:ea typeface="Arial"/>
                          <a:cs typeface="Arial"/>
                          <a:sym typeface="Arial"/>
                        </a:rPr>
                        <a:t>NORMALITY</a:t>
                      </a:r>
                      <a:endParaRPr b="1" i="0" sz="1600" u="none" cap="none" strike="noStrike">
                        <a:solidFill>
                          <a:schemeClr val="dk1"/>
                        </a:solidFill>
                        <a:latin typeface="Arial"/>
                        <a:ea typeface="Arial"/>
                        <a:cs typeface="Arial"/>
                        <a:sym typeface="Aria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accent1"/>
                    </a:solidFill>
                  </a:tcPr>
                </a:tc>
              </a:tr>
              <a:tr h="6801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Data is Normal</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00" scaled="0"/>
                    </a:gradFill>
                  </a:tcPr>
                </a:tc>
              </a:tr>
              <a:tr h="96560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Data is not Normal</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BDF295"/>
                        </a:gs>
                        <a:gs pos="50000">
                          <a:srgbClr val="D5F5BE"/>
                        </a:gs>
                        <a:gs pos="100000">
                          <a:srgbClr val="EAFADE"/>
                        </a:gs>
                      </a:gsLst>
                      <a:path path="circle">
                        <a:fillToRect b="100%" r="100%"/>
                      </a:path>
                      <a:tileRect l="-100%" t="-100%"/>
                    </a:gradFill>
                  </a:tcPr>
                </a:tc>
              </a:tr>
              <a:tr h="53107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Arial"/>
                          <a:ea typeface="Arial"/>
                          <a:cs typeface="Arial"/>
                          <a:sym typeface="Arial"/>
                        </a:rPr>
                        <a:t>Shapiro</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97C7D3"/>
                        </a:gs>
                        <a:gs pos="50000">
                          <a:srgbClr val="C1DCE1"/>
                        </a:gs>
                        <a:gs pos="100000">
                          <a:srgbClr val="E0ECEF"/>
                        </a:gs>
                      </a:gsLst>
                      <a:lin ang="13500000" scaled="0"/>
                    </a:gradFill>
                  </a:tcPr>
                </a:tc>
              </a:tr>
              <a:tr h="7046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F-Stats : </a:t>
                      </a:r>
                      <a:r>
                        <a:rPr lang="en-US" sz="1400" u="none" cap="none" strike="noStrike">
                          <a:latin typeface="Arial"/>
                          <a:ea typeface="Arial"/>
                          <a:cs typeface="Arial"/>
                          <a:sym typeface="Arial"/>
                        </a:rPr>
                        <a:t>0.985</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Libre Franklin"/>
                          <a:ea typeface="Libre Franklin"/>
                          <a:cs typeface="Libre Franklin"/>
                          <a:sym typeface="Libre Franklin"/>
                        </a:rPr>
                        <a:t>(F-Stats &gt; </a:t>
                      </a:r>
                      <a:r>
                        <a:rPr b="0" i="0" lang="en-US" sz="1400" u="none" cap="none" strike="noStrike">
                          <a:solidFill>
                            <a:schemeClr val="dk1"/>
                          </a:solidFill>
                          <a:latin typeface="Arial"/>
                          <a:ea typeface="Arial"/>
                          <a:cs typeface="Arial"/>
                          <a:sym typeface="Arial"/>
                        </a:rPr>
                        <a:t>0.05</a:t>
                      </a:r>
                      <a:r>
                        <a:rPr b="0" i="0" lang="en-US" sz="1400" u="none" cap="none" strike="noStrike">
                          <a:solidFill>
                            <a:schemeClr val="dk1"/>
                          </a:solidFill>
                          <a:latin typeface="Libre Franklin"/>
                          <a:ea typeface="Libre Franklin"/>
                          <a:cs typeface="Libre Franklin"/>
                          <a:sym typeface="Libre Franklin"/>
                        </a:rPr>
                        <a:t>)</a:t>
                      </a:r>
                      <a:endParaRPr sz="1400" u="none" cap="none" strike="noStrike">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gradFill>
                      <a:gsLst>
                        <a:gs pos="0">
                          <a:srgbClr val="FFF089"/>
                        </a:gs>
                        <a:gs pos="50000">
                          <a:srgbClr val="FFF3B7"/>
                        </a:gs>
                        <a:gs pos="100000">
                          <a:srgbClr val="FFF9DC"/>
                        </a:gs>
                      </a:gsLst>
                      <a:lin ang="13500000" scaled="0"/>
                    </a:gradFill>
                  </a:tcPr>
                </a:tc>
              </a:tr>
              <a:tr h="776700">
                <a:tc>
                  <a:txBody>
                    <a:bodyPr/>
                    <a:lstStyle/>
                    <a:p>
                      <a:pPr indent="0" lvl="0" marL="0" rtl="0" algn="ctr">
                        <a:lnSpc>
                          <a:spcPct val="115000"/>
                        </a:lnSpc>
                        <a:spcBef>
                          <a:spcPts val="0"/>
                        </a:spcBef>
                        <a:spcAft>
                          <a:spcPts val="0"/>
                        </a:spcAft>
                        <a:buClr>
                          <a:schemeClr val="dk1"/>
                        </a:buClr>
                        <a:buSzPts val="1100"/>
                        <a:buFont typeface="Arial"/>
                        <a:buNone/>
                      </a:pPr>
                      <a:r>
                        <a:rPr lang="en-US">
                          <a:latin typeface="Arial"/>
                          <a:ea typeface="Arial"/>
                          <a:cs typeface="Arial"/>
                          <a:sym typeface="Arial"/>
                        </a:rPr>
                        <a:t>1.3892e-26</a:t>
                      </a:r>
                      <a:endParaRPr sz="1000">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lang="en-US" sz="1000">
                          <a:latin typeface="Arial"/>
                          <a:ea typeface="Arial"/>
                          <a:cs typeface="Arial"/>
                          <a:sym typeface="Arial"/>
                        </a:rPr>
                        <a:t>(</a:t>
                      </a:r>
                      <a:r>
                        <a:rPr b="0" i="0" lang="en-US" sz="1000" u="none" cap="none" strike="noStrike">
                          <a:solidFill>
                            <a:schemeClr val="dk1"/>
                          </a:solidFill>
                          <a:latin typeface="Arial"/>
                          <a:ea typeface="Arial"/>
                          <a:cs typeface="Arial"/>
                          <a:sym typeface="Arial"/>
                        </a:rPr>
                        <a:t>Will not consider P-Value as dataset has &gt; 5000 rows)</a:t>
                      </a:r>
                      <a:endParaRPr b="0" i="0" sz="1000" u="none" cap="none" strike="noStrike">
                        <a:solidFill>
                          <a:schemeClr val="dk1"/>
                        </a:solidFill>
                        <a:latin typeface="Arial"/>
                        <a:ea typeface="Arial"/>
                        <a:cs typeface="Arial"/>
                        <a:sym typeface="Arial"/>
                      </a:endParaRPr>
                    </a:p>
                  </a:txBody>
                  <a:tcPr marT="45725" marB="45725" marR="91450" marL="91450" anchor="ctr">
                    <a:lnL cap="flat" cmpd="sng" w="28575">
                      <a:solidFill>
                        <a:schemeClr val="lt1"/>
                      </a:solidFill>
                      <a:prstDash val="solid"/>
                      <a:round/>
                      <a:headEnd len="sm" w="sm" type="none"/>
                      <a:tailEnd len="sm" w="sm" type="none"/>
                    </a:lnL>
                    <a:lnR cap="flat" cmpd="sng" w="28575">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28575">
                      <a:solidFill>
                        <a:schemeClr val="lt1"/>
                      </a:solidFill>
                      <a:prstDash val="solid"/>
                      <a:round/>
                      <a:headEnd len="sm" w="sm" type="none"/>
                      <a:tailEnd len="sm" w="sm" type="none"/>
                    </a:lnB>
                    <a:gradFill>
                      <a:gsLst>
                        <a:gs pos="0">
                          <a:srgbClr val="BDF295"/>
                        </a:gs>
                        <a:gs pos="50000">
                          <a:srgbClr val="D5F5BE"/>
                        </a:gs>
                        <a:gs pos="100000">
                          <a:srgbClr val="EAFADE"/>
                        </a:gs>
                      </a:gsLst>
                      <a:lin ang="13500000" scaled="0"/>
                    </a:gradFill>
                  </a:tcPr>
                </a:tc>
              </a:tr>
            </a:tbl>
          </a:graphicData>
        </a:graphic>
      </p:graphicFrame>
      <p:pic>
        <p:nvPicPr>
          <p:cNvPr id="216" name="Google Shape;216;p5"/>
          <p:cNvPicPr preferRelativeResize="0"/>
          <p:nvPr/>
        </p:nvPicPr>
        <p:blipFill rotWithShape="1">
          <a:blip r:embed="rId3">
            <a:alphaModFix/>
          </a:blip>
          <a:srcRect b="0" l="0" r="0" t="0"/>
          <a:stretch/>
        </p:blipFill>
        <p:spPr>
          <a:xfrm>
            <a:off x="7965500" y="876300"/>
            <a:ext cx="4080925" cy="2582050"/>
          </a:xfrm>
          <a:prstGeom prst="rect">
            <a:avLst/>
          </a:prstGeom>
          <a:noFill/>
          <a:ln>
            <a:noFill/>
          </a:ln>
          <a:effectLst>
            <a:outerShdw blurRad="71438" rotWithShape="0" algn="bl" dir="13620000" dist="238125">
              <a:schemeClr val="accent1">
                <a:alpha val="53725"/>
              </a:schemeClr>
            </a:outerShdw>
          </a:effectLst>
        </p:spPr>
      </p:pic>
      <p:pic>
        <p:nvPicPr>
          <p:cNvPr id="217" name="Google Shape;217;p5"/>
          <p:cNvPicPr preferRelativeResize="0"/>
          <p:nvPr/>
        </p:nvPicPr>
        <p:blipFill rotWithShape="1">
          <a:blip r:embed="rId4">
            <a:alphaModFix/>
          </a:blip>
          <a:srcRect b="0" l="0" r="0" t="0"/>
          <a:stretch/>
        </p:blipFill>
        <p:spPr>
          <a:xfrm>
            <a:off x="7886701" y="3817075"/>
            <a:ext cx="4159725" cy="2739025"/>
          </a:xfrm>
          <a:prstGeom prst="rect">
            <a:avLst/>
          </a:prstGeom>
          <a:noFill/>
          <a:ln>
            <a:noFill/>
          </a:ln>
          <a:effectLst>
            <a:outerShdw blurRad="71438" rotWithShape="0" algn="bl" dir="13800000" dist="209550">
              <a:schemeClr val="accent1">
                <a:alpha val="49803"/>
              </a:scheme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2021-09-13T13:10:05Z</dcterms:created>
  <dc:creator>hp</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