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40288" cy="428577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p:scale>
          <a:sx n="47" d="100"/>
          <a:sy n="47" d="100"/>
        </p:scale>
        <p:origin x="520"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68022" y="7013989"/>
            <a:ext cx="25704245" cy="14920842"/>
          </a:xfrm>
        </p:spPr>
        <p:txBody>
          <a:bodyPr anchor="b"/>
          <a:lstStyle>
            <a:lvl1pPr algn="ctr">
              <a:defRPr sz="19843"/>
            </a:lvl1pPr>
          </a:lstStyle>
          <a:p>
            <a:r>
              <a:rPr lang="en-US"/>
              <a:t>Click to edit Master title style</a:t>
            </a:r>
            <a:endParaRPr lang="en-US" dirty="0"/>
          </a:p>
        </p:txBody>
      </p:sp>
      <p:sp>
        <p:nvSpPr>
          <p:cNvPr id="3" name="Subtitle 2"/>
          <p:cNvSpPr>
            <a:spLocks noGrp="1"/>
          </p:cNvSpPr>
          <p:nvPr>
            <p:ph type="subTitle" idx="1"/>
          </p:nvPr>
        </p:nvSpPr>
        <p:spPr>
          <a:xfrm>
            <a:off x="3780036" y="22510236"/>
            <a:ext cx="22680216" cy="10347363"/>
          </a:xfrm>
        </p:spPr>
        <p:txBody>
          <a:bodyPr/>
          <a:lstStyle>
            <a:lvl1pPr marL="0" indent="0" algn="ctr">
              <a:buNone/>
              <a:defRPr sz="7937"/>
            </a:lvl1pPr>
            <a:lvl2pPr marL="1512006" indent="0" algn="ctr">
              <a:buNone/>
              <a:defRPr sz="6614"/>
            </a:lvl2pPr>
            <a:lvl3pPr marL="3024012" indent="0" algn="ctr">
              <a:buNone/>
              <a:defRPr sz="5953"/>
            </a:lvl3pPr>
            <a:lvl4pPr marL="4536018" indent="0" algn="ctr">
              <a:buNone/>
              <a:defRPr sz="5291"/>
            </a:lvl4pPr>
            <a:lvl5pPr marL="6048024" indent="0" algn="ctr">
              <a:buNone/>
              <a:defRPr sz="5291"/>
            </a:lvl5pPr>
            <a:lvl6pPr marL="7560031" indent="0" algn="ctr">
              <a:buNone/>
              <a:defRPr sz="5291"/>
            </a:lvl6pPr>
            <a:lvl7pPr marL="9072037" indent="0" algn="ctr">
              <a:buNone/>
              <a:defRPr sz="5291"/>
            </a:lvl7pPr>
            <a:lvl8pPr marL="10584043" indent="0" algn="ctr">
              <a:buNone/>
              <a:defRPr sz="5291"/>
            </a:lvl8pPr>
            <a:lvl9pPr marL="12096049" indent="0" algn="ctr">
              <a:buNone/>
              <a:defRPr sz="5291"/>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3B70F01-4126-41A8-9022-767D68483AFA}" type="datetimeFigureOut">
              <a:rPr lang="en-IN" smtClean="0"/>
              <a:t>20/01/24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A75C4C-4C31-4327-93B0-25EE6BA98FE3}" type="slidenum">
              <a:rPr lang="en-IN" smtClean="0"/>
              <a:t>‹#›</a:t>
            </a:fld>
            <a:endParaRPr lang="en-IN"/>
          </a:p>
        </p:txBody>
      </p:sp>
    </p:spTree>
    <p:extLst>
      <p:ext uri="{BB962C8B-B14F-4D97-AF65-F5344CB8AC3E}">
        <p14:creationId xmlns:p14="http://schemas.microsoft.com/office/powerpoint/2010/main" val="1953213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B70F01-4126-41A8-9022-767D68483AFA}" type="datetimeFigureOut">
              <a:rPr lang="en-IN" smtClean="0"/>
              <a:t>20/01/24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A75C4C-4C31-4327-93B0-25EE6BA98FE3}" type="slidenum">
              <a:rPr lang="en-IN" smtClean="0"/>
              <a:t>‹#›</a:t>
            </a:fld>
            <a:endParaRPr lang="en-IN"/>
          </a:p>
        </p:txBody>
      </p:sp>
    </p:spTree>
    <p:extLst>
      <p:ext uri="{BB962C8B-B14F-4D97-AF65-F5344CB8AC3E}">
        <p14:creationId xmlns:p14="http://schemas.microsoft.com/office/powerpoint/2010/main" val="2316396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40708" y="2281778"/>
            <a:ext cx="6520562" cy="3631995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79021" y="2281778"/>
            <a:ext cx="19183683" cy="363199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B70F01-4126-41A8-9022-767D68483AFA}" type="datetimeFigureOut">
              <a:rPr lang="en-IN" smtClean="0"/>
              <a:t>20/01/24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A75C4C-4C31-4327-93B0-25EE6BA98FE3}" type="slidenum">
              <a:rPr lang="en-IN" smtClean="0"/>
              <a:t>‹#›</a:t>
            </a:fld>
            <a:endParaRPr lang="en-IN"/>
          </a:p>
        </p:txBody>
      </p:sp>
    </p:spTree>
    <p:extLst>
      <p:ext uri="{BB962C8B-B14F-4D97-AF65-F5344CB8AC3E}">
        <p14:creationId xmlns:p14="http://schemas.microsoft.com/office/powerpoint/2010/main" val="1795840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B70F01-4126-41A8-9022-767D68483AFA}" type="datetimeFigureOut">
              <a:rPr lang="en-IN" smtClean="0"/>
              <a:t>20/01/24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A75C4C-4C31-4327-93B0-25EE6BA98FE3}" type="slidenum">
              <a:rPr lang="en-IN" smtClean="0"/>
              <a:t>‹#›</a:t>
            </a:fld>
            <a:endParaRPr lang="en-IN"/>
          </a:p>
        </p:txBody>
      </p:sp>
    </p:spTree>
    <p:extLst>
      <p:ext uri="{BB962C8B-B14F-4D97-AF65-F5344CB8AC3E}">
        <p14:creationId xmlns:p14="http://schemas.microsoft.com/office/powerpoint/2010/main" val="3004189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3272" y="10684685"/>
            <a:ext cx="26082248" cy="17827625"/>
          </a:xfrm>
        </p:spPr>
        <p:txBody>
          <a:bodyPr anchor="b"/>
          <a:lstStyle>
            <a:lvl1pPr>
              <a:defRPr sz="19843"/>
            </a:lvl1pPr>
          </a:lstStyle>
          <a:p>
            <a:r>
              <a:rPr lang="en-US"/>
              <a:t>Click to edit Master title style</a:t>
            </a:r>
            <a:endParaRPr lang="en-US" dirty="0"/>
          </a:p>
        </p:txBody>
      </p:sp>
      <p:sp>
        <p:nvSpPr>
          <p:cNvPr id="3" name="Text Placeholder 2"/>
          <p:cNvSpPr>
            <a:spLocks noGrp="1"/>
          </p:cNvSpPr>
          <p:nvPr>
            <p:ph type="body" idx="1"/>
          </p:nvPr>
        </p:nvSpPr>
        <p:spPr>
          <a:xfrm>
            <a:off x="2063272" y="28680966"/>
            <a:ext cx="26082248" cy="9375127"/>
          </a:xfrm>
        </p:spPr>
        <p:txBody>
          <a:bodyPr/>
          <a:lstStyle>
            <a:lvl1pPr marL="0" indent="0">
              <a:buNone/>
              <a:defRPr sz="7937">
                <a:solidFill>
                  <a:schemeClr val="tx1"/>
                </a:solidFill>
              </a:defRPr>
            </a:lvl1pPr>
            <a:lvl2pPr marL="1512006" indent="0">
              <a:buNone/>
              <a:defRPr sz="6614">
                <a:solidFill>
                  <a:schemeClr val="tx1">
                    <a:tint val="75000"/>
                  </a:schemeClr>
                </a:solidFill>
              </a:defRPr>
            </a:lvl2pPr>
            <a:lvl3pPr marL="3024012" indent="0">
              <a:buNone/>
              <a:defRPr sz="5953">
                <a:solidFill>
                  <a:schemeClr val="tx1">
                    <a:tint val="75000"/>
                  </a:schemeClr>
                </a:solidFill>
              </a:defRPr>
            </a:lvl3pPr>
            <a:lvl4pPr marL="4536018" indent="0">
              <a:buNone/>
              <a:defRPr sz="5291">
                <a:solidFill>
                  <a:schemeClr val="tx1">
                    <a:tint val="75000"/>
                  </a:schemeClr>
                </a:solidFill>
              </a:defRPr>
            </a:lvl4pPr>
            <a:lvl5pPr marL="6048024" indent="0">
              <a:buNone/>
              <a:defRPr sz="5291">
                <a:solidFill>
                  <a:schemeClr val="tx1">
                    <a:tint val="75000"/>
                  </a:schemeClr>
                </a:solidFill>
              </a:defRPr>
            </a:lvl5pPr>
            <a:lvl6pPr marL="7560031" indent="0">
              <a:buNone/>
              <a:defRPr sz="5291">
                <a:solidFill>
                  <a:schemeClr val="tx1">
                    <a:tint val="75000"/>
                  </a:schemeClr>
                </a:solidFill>
              </a:defRPr>
            </a:lvl6pPr>
            <a:lvl7pPr marL="9072037" indent="0">
              <a:buNone/>
              <a:defRPr sz="5291">
                <a:solidFill>
                  <a:schemeClr val="tx1">
                    <a:tint val="75000"/>
                  </a:schemeClr>
                </a:solidFill>
              </a:defRPr>
            </a:lvl7pPr>
            <a:lvl8pPr marL="10584043" indent="0">
              <a:buNone/>
              <a:defRPr sz="5291">
                <a:solidFill>
                  <a:schemeClr val="tx1">
                    <a:tint val="75000"/>
                  </a:schemeClr>
                </a:solidFill>
              </a:defRPr>
            </a:lvl8pPr>
            <a:lvl9pPr marL="12096049" indent="0">
              <a:buNone/>
              <a:defRPr sz="529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B70F01-4126-41A8-9022-767D68483AFA}" type="datetimeFigureOut">
              <a:rPr lang="en-IN" smtClean="0"/>
              <a:t>20/01/24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A75C4C-4C31-4327-93B0-25EE6BA98FE3}" type="slidenum">
              <a:rPr lang="en-IN" smtClean="0"/>
              <a:t>‹#›</a:t>
            </a:fld>
            <a:endParaRPr lang="en-IN"/>
          </a:p>
        </p:txBody>
      </p:sp>
    </p:spTree>
    <p:extLst>
      <p:ext uri="{BB962C8B-B14F-4D97-AF65-F5344CB8AC3E}">
        <p14:creationId xmlns:p14="http://schemas.microsoft.com/office/powerpoint/2010/main" val="3751515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79020" y="11408889"/>
            <a:ext cx="12852122" cy="271928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09146" y="11408889"/>
            <a:ext cx="12852122" cy="271928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B70F01-4126-41A8-9022-767D68483AFA}" type="datetimeFigureOut">
              <a:rPr lang="en-IN" smtClean="0"/>
              <a:t>20/01/24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A75C4C-4C31-4327-93B0-25EE6BA98FE3}" type="slidenum">
              <a:rPr lang="en-IN" smtClean="0"/>
              <a:t>‹#›</a:t>
            </a:fld>
            <a:endParaRPr lang="en-IN"/>
          </a:p>
        </p:txBody>
      </p:sp>
    </p:spTree>
    <p:extLst>
      <p:ext uri="{BB962C8B-B14F-4D97-AF65-F5344CB8AC3E}">
        <p14:creationId xmlns:p14="http://schemas.microsoft.com/office/powerpoint/2010/main" val="980720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2959" y="2281787"/>
            <a:ext cx="26082248" cy="82838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2962" y="10506101"/>
            <a:ext cx="12793057" cy="5148878"/>
          </a:xfrm>
        </p:spPr>
        <p:txBody>
          <a:bodyPr anchor="b"/>
          <a:lstStyle>
            <a:lvl1pPr marL="0" indent="0">
              <a:buNone/>
              <a:defRPr sz="7937" b="1"/>
            </a:lvl1pPr>
            <a:lvl2pPr marL="1512006" indent="0">
              <a:buNone/>
              <a:defRPr sz="6614" b="1"/>
            </a:lvl2pPr>
            <a:lvl3pPr marL="3024012" indent="0">
              <a:buNone/>
              <a:defRPr sz="5953" b="1"/>
            </a:lvl3pPr>
            <a:lvl4pPr marL="4536018" indent="0">
              <a:buNone/>
              <a:defRPr sz="5291" b="1"/>
            </a:lvl4pPr>
            <a:lvl5pPr marL="6048024" indent="0">
              <a:buNone/>
              <a:defRPr sz="5291" b="1"/>
            </a:lvl5pPr>
            <a:lvl6pPr marL="7560031" indent="0">
              <a:buNone/>
              <a:defRPr sz="5291" b="1"/>
            </a:lvl6pPr>
            <a:lvl7pPr marL="9072037" indent="0">
              <a:buNone/>
              <a:defRPr sz="5291" b="1"/>
            </a:lvl7pPr>
            <a:lvl8pPr marL="10584043" indent="0">
              <a:buNone/>
              <a:defRPr sz="5291" b="1"/>
            </a:lvl8pPr>
            <a:lvl9pPr marL="12096049" indent="0">
              <a:buNone/>
              <a:defRPr sz="5291" b="1"/>
            </a:lvl9pPr>
          </a:lstStyle>
          <a:p>
            <a:pPr lvl="0"/>
            <a:r>
              <a:rPr lang="en-US"/>
              <a:t>Click to edit Master text styles</a:t>
            </a:r>
          </a:p>
        </p:txBody>
      </p:sp>
      <p:sp>
        <p:nvSpPr>
          <p:cNvPr id="4" name="Content Placeholder 3"/>
          <p:cNvSpPr>
            <a:spLocks noGrp="1"/>
          </p:cNvSpPr>
          <p:nvPr>
            <p:ph sz="half" idx="2"/>
          </p:nvPr>
        </p:nvSpPr>
        <p:spPr>
          <a:xfrm>
            <a:off x="2082962" y="15654979"/>
            <a:ext cx="12793057" cy="23026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09148" y="10506101"/>
            <a:ext cx="12856061" cy="5148878"/>
          </a:xfrm>
        </p:spPr>
        <p:txBody>
          <a:bodyPr anchor="b"/>
          <a:lstStyle>
            <a:lvl1pPr marL="0" indent="0">
              <a:buNone/>
              <a:defRPr sz="7937" b="1"/>
            </a:lvl1pPr>
            <a:lvl2pPr marL="1512006" indent="0">
              <a:buNone/>
              <a:defRPr sz="6614" b="1"/>
            </a:lvl2pPr>
            <a:lvl3pPr marL="3024012" indent="0">
              <a:buNone/>
              <a:defRPr sz="5953" b="1"/>
            </a:lvl3pPr>
            <a:lvl4pPr marL="4536018" indent="0">
              <a:buNone/>
              <a:defRPr sz="5291" b="1"/>
            </a:lvl4pPr>
            <a:lvl5pPr marL="6048024" indent="0">
              <a:buNone/>
              <a:defRPr sz="5291" b="1"/>
            </a:lvl5pPr>
            <a:lvl6pPr marL="7560031" indent="0">
              <a:buNone/>
              <a:defRPr sz="5291" b="1"/>
            </a:lvl6pPr>
            <a:lvl7pPr marL="9072037" indent="0">
              <a:buNone/>
              <a:defRPr sz="5291" b="1"/>
            </a:lvl7pPr>
            <a:lvl8pPr marL="10584043" indent="0">
              <a:buNone/>
              <a:defRPr sz="5291" b="1"/>
            </a:lvl8pPr>
            <a:lvl9pPr marL="12096049" indent="0">
              <a:buNone/>
              <a:defRPr sz="5291" b="1"/>
            </a:lvl9pPr>
          </a:lstStyle>
          <a:p>
            <a:pPr lvl="0"/>
            <a:r>
              <a:rPr lang="en-US"/>
              <a:t>Click to edit Master text styles</a:t>
            </a:r>
          </a:p>
        </p:txBody>
      </p:sp>
      <p:sp>
        <p:nvSpPr>
          <p:cNvPr id="6" name="Content Placeholder 5"/>
          <p:cNvSpPr>
            <a:spLocks noGrp="1"/>
          </p:cNvSpPr>
          <p:nvPr>
            <p:ph sz="quarter" idx="4"/>
          </p:nvPr>
        </p:nvSpPr>
        <p:spPr>
          <a:xfrm>
            <a:off x="15309148" y="15654979"/>
            <a:ext cx="12856061" cy="23026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B70F01-4126-41A8-9022-767D68483AFA}" type="datetimeFigureOut">
              <a:rPr lang="en-IN" smtClean="0"/>
              <a:t>20/01/24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1A75C4C-4C31-4327-93B0-25EE6BA98FE3}" type="slidenum">
              <a:rPr lang="en-IN" smtClean="0"/>
              <a:t>‹#›</a:t>
            </a:fld>
            <a:endParaRPr lang="en-IN"/>
          </a:p>
        </p:txBody>
      </p:sp>
    </p:spTree>
    <p:extLst>
      <p:ext uri="{BB962C8B-B14F-4D97-AF65-F5344CB8AC3E}">
        <p14:creationId xmlns:p14="http://schemas.microsoft.com/office/powerpoint/2010/main" val="511081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3B70F01-4126-41A8-9022-767D68483AFA}" type="datetimeFigureOut">
              <a:rPr lang="en-IN" smtClean="0"/>
              <a:t>20/01/24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1A75C4C-4C31-4327-93B0-25EE6BA98FE3}" type="slidenum">
              <a:rPr lang="en-IN" smtClean="0"/>
              <a:t>‹#›</a:t>
            </a:fld>
            <a:endParaRPr lang="en-IN"/>
          </a:p>
        </p:txBody>
      </p:sp>
    </p:spTree>
    <p:extLst>
      <p:ext uri="{BB962C8B-B14F-4D97-AF65-F5344CB8AC3E}">
        <p14:creationId xmlns:p14="http://schemas.microsoft.com/office/powerpoint/2010/main" val="3802082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B70F01-4126-41A8-9022-767D68483AFA}" type="datetimeFigureOut">
              <a:rPr lang="en-IN" smtClean="0"/>
              <a:t>20/01/24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1A75C4C-4C31-4327-93B0-25EE6BA98FE3}" type="slidenum">
              <a:rPr lang="en-IN" smtClean="0"/>
              <a:t>‹#›</a:t>
            </a:fld>
            <a:endParaRPr lang="en-IN"/>
          </a:p>
        </p:txBody>
      </p:sp>
    </p:spTree>
    <p:extLst>
      <p:ext uri="{BB962C8B-B14F-4D97-AF65-F5344CB8AC3E}">
        <p14:creationId xmlns:p14="http://schemas.microsoft.com/office/powerpoint/2010/main" val="501608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2959" y="2857182"/>
            <a:ext cx="9753280" cy="10000139"/>
          </a:xfrm>
        </p:spPr>
        <p:txBody>
          <a:bodyPr anchor="b"/>
          <a:lstStyle>
            <a:lvl1pPr>
              <a:defRPr sz="10583"/>
            </a:lvl1pPr>
          </a:lstStyle>
          <a:p>
            <a:r>
              <a:rPr lang="en-US"/>
              <a:t>Click to edit Master title style</a:t>
            </a:r>
            <a:endParaRPr lang="en-US" dirty="0"/>
          </a:p>
        </p:txBody>
      </p:sp>
      <p:sp>
        <p:nvSpPr>
          <p:cNvPr id="3" name="Content Placeholder 2"/>
          <p:cNvSpPr>
            <a:spLocks noGrp="1"/>
          </p:cNvSpPr>
          <p:nvPr>
            <p:ph idx="1"/>
          </p:nvPr>
        </p:nvSpPr>
        <p:spPr>
          <a:xfrm>
            <a:off x="12856061" y="6170730"/>
            <a:ext cx="15309146" cy="30456772"/>
          </a:xfrm>
        </p:spPr>
        <p:txBody>
          <a:bodyPr/>
          <a:lstStyle>
            <a:lvl1pPr>
              <a:defRPr sz="10583"/>
            </a:lvl1pPr>
            <a:lvl2pPr>
              <a:defRPr sz="9260"/>
            </a:lvl2pPr>
            <a:lvl3pPr>
              <a:defRPr sz="7937"/>
            </a:lvl3pPr>
            <a:lvl4pPr>
              <a:defRPr sz="6614"/>
            </a:lvl4pPr>
            <a:lvl5pPr>
              <a:defRPr sz="6614"/>
            </a:lvl5pPr>
            <a:lvl6pPr>
              <a:defRPr sz="6614"/>
            </a:lvl6pPr>
            <a:lvl7pPr>
              <a:defRPr sz="6614"/>
            </a:lvl7pPr>
            <a:lvl8pPr>
              <a:defRPr sz="6614"/>
            </a:lvl8pPr>
            <a:lvl9pPr>
              <a:defRPr sz="661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2959" y="12857322"/>
            <a:ext cx="9753280" cy="23819778"/>
          </a:xfrm>
        </p:spPr>
        <p:txBody>
          <a:bodyPr/>
          <a:lstStyle>
            <a:lvl1pPr marL="0" indent="0">
              <a:buNone/>
              <a:defRPr sz="5291"/>
            </a:lvl1pPr>
            <a:lvl2pPr marL="1512006" indent="0">
              <a:buNone/>
              <a:defRPr sz="4630"/>
            </a:lvl2pPr>
            <a:lvl3pPr marL="3024012" indent="0">
              <a:buNone/>
              <a:defRPr sz="3969"/>
            </a:lvl3pPr>
            <a:lvl4pPr marL="4536018" indent="0">
              <a:buNone/>
              <a:defRPr sz="3307"/>
            </a:lvl4pPr>
            <a:lvl5pPr marL="6048024" indent="0">
              <a:buNone/>
              <a:defRPr sz="3307"/>
            </a:lvl5pPr>
            <a:lvl6pPr marL="7560031" indent="0">
              <a:buNone/>
              <a:defRPr sz="3307"/>
            </a:lvl6pPr>
            <a:lvl7pPr marL="9072037" indent="0">
              <a:buNone/>
              <a:defRPr sz="3307"/>
            </a:lvl7pPr>
            <a:lvl8pPr marL="10584043" indent="0">
              <a:buNone/>
              <a:defRPr sz="3307"/>
            </a:lvl8pPr>
            <a:lvl9pPr marL="12096049" indent="0">
              <a:buNone/>
              <a:defRPr sz="3307"/>
            </a:lvl9pPr>
          </a:lstStyle>
          <a:p>
            <a:pPr lvl="0"/>
            <a:r>
              <a:rPr lang="en-US"/>
              <a:t>Click to edit Master text styles</a:t>
            </a:r>
          </a:p>
        </p:txBody>
      </p:sp>
      <p:sp>
        <p:nvSpPr>
          <p:cNvPr id="5" name="Date Placeholder 4"/>
          <p:cNvSpPr>
            <a:spLocks noGrp="1"/>
          </p:cNvSpPr>
          <p:nvPr>
            <p:ph type="dt" sz="half" idx="10"/>
          </p:nvPr>
        </p:nvSpPr>
        <p:spPr/>
        <p:txBody>
          <a:bodyPr/>
          <a:lstStyle/>
          <a:p>
            <a:fld id="{C3B70F01-4126-41A8-9022-767D68483AFA}" type="datetimeFigureOut">
              <a:rPr lang="en-IN" smtClean="0"/>
              <a:t>20/01/24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A75C4C-4C31-4327-93B0-25EE6BA98FE3}" type="slidenum">
              <a:rPr lang="en-IN" smtClean="0"/>
              <a:t>‹#›</a:t>
            </a:fld>
            <a:endParaRPr lang="en-IN"/>
          </a:p>
        </p:txBody>
      </p:sp>
    </p:spTree>
    <p:extLst>
      <p:ext uri="{BB962C8B-B14F-4D97-AF65-F5344CB8AC3E}">
        <p14:creationId xmlns:p14="http://schemas.microsoft.com/office/powerpoint/2010/main" val="439126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2959" y="2857182"/>
            <a:ext cx="9753280" cy="10000139"/>
          </a:xfrm>
        </p:spPr>
        <p:txBody>
          <a:bodyPr anchor="b"/>
          <a:lstStyle>
            <a:lvl1pPr>
              <a:defRPr sz="10583"/>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56061" y="6170730"/>
            <a:ext cx="15309146" cy="30456772"/>
          </a:xfrm>
        </p:spPr>
        <p:txBody>
          <a:bodyPr anchor="t"/>
          <a:lstStyle>
            <a:lvl1pPr marL="0" indent="0">
              <a:buNone/>
              <a:defRPr sz="10583"/>
            </a:lvl1pPr>
            <a:lvl2pPr marL="1512006" indent="0">
              <a:buNone/>
              <a:defRPr sz="9260"/>
            </a:lvl2pPr>
            <a:lvl3pPr marL="3024012" indent="0">
              <a:buNone/>
              <a:defRPr sz="7937"/>
            </a:lvl3pPr>
            <a:lvl4pPr marL="4536018" indent="0">
              <a:buNone/>
              <a:defRPr sz="6614"/>
            </a:lvl4pPr>
            <a:lvl5pPr marL="6048024" indent="0">
              <a:buNone/>
              <a:defRPr sz="6614"/>
            </a:lvl5pPr>
            <a:lvl6pPr marL="7560031" indent="0">
              <a:buNone/>
              <a:defRPr sz="6614"/>
            </a:lvl6pPr>
            <a:lvl7pPr marL="9072037" indent="0">
              <a:buNone/>
              <a:defRPr sz="6614"/>
            </a:lvl7pPr>
            <a:lvl8pPr marL="10584043" indent="0">
              <a:buNone/>
              <a:defRPr sz="6614"/>
            </a:lvl8pPr>
            <a:lvl9pPr marL="12096049" indent="0">
              <a:buNone/>
              <a:defRPr sz="6614"/>
            </a:lvl9pPr>
          </a:lstStyle>
          <a:p>
            <a:r>
              <a:rPr lang="en-US"/>
              <a:t>Click icon to add picture</a:t>
            </a:r>
            <a:endParaRPr lang="en-US" dirty="0"/>
          </a:p>
        </p:txBody>
      </p:sp>
      <p:sp>
        <p:nvSpPr>
          <p:cNvPr id="4" name="Text Placeholder 3"/>
          <p:cNvSpPr>
            <a:spLocks noGrp="1"/>
          </p:cNvSpPr>
          <p:nvPr>
            <p:ph type="body" sz="half" idx="2"/>
          </p:nvPr>
        </p:nvSpPr>
        <p:spPr>
          <a:xfrm>
            <a:off x="2082959" y="12857322"/>
            <a:ext cx="9753280" cy="23819778"/>
          </a:xfrm>
        </p:spPr>
        <p:txBody>
          <a:bodyPr/>
          <a:lstStyle>
            <a:lvl1pPr marL="0" indent="0">
              <a:buNone/>
              <a:defRPr sz="5291"/>
            </a:lvl1pPr>
            <a:lvl2pPr marL="1512006" indent="0">
              <a:buNone/>
              <a:defRPr sz="4630"/>
            </a:lvl2pPr>
            <a:lvl3pPr marL="3024012" indent="0">
              <a:buNone/>
              <a:defRPr sz="3969"/>
            </a:lvl3pPr>
            <a:lvl4pPr marL="4536018" indent="0">
              <a:buNone/>
              <a:defRPr sz="3307"/>
            </a:lvl4pPr>
            <a:lvl5pPr marL="6048024" indent="0">
              <a:buNone/>
              <a:defRPr sz="3307"/>
            </a:lvl5pPr>
            <a:lvl6pPr marL="7560031" indent="0">
              <a:buNone/>
              <a:defRPr sz="3307"/>
            </a:lvl6pPr>
            <a:lvl7pPr marL="9072037" indent="0">
              <a:buNone/>
              <a:defRPr sz="3307"/>
            </a:lvl7pPr>
            <a:lvl8pPr marL="10584043" indent="0">
              <a:buNone/>
              <a:defRPr sz="3307"/>
            </a:lvl8pPr>
            <a:lvl9pPr marL="12096049" indent="0">
              <a:buNone/>
              <a:defRPr sz="3307"/>
            </a:lvl9pPr>
          </a:lstStyle>
          <a:p>
            <a:pPr lvl="0"/>
            <a:r>
              <a:rPr lang="en-US"/>
              <a:t>Click to edit Master text styles</a:t>
            </a:r>
          </a:p>
        </p:txBody>
      </p:sp>
      <p:sp>
        <p:nvSpPr>
          <p:cNvPr id="5" name="Date Placeholder 4"/>
          <p:cNvSpPr>
            <a:spLocks noGrp="1"/>
          </p:cNvSpPr>
          <p:nvPr>
            <p:ph type="dt" sz="half" idx="10"/>
          </p:nvPr>
        </p:nvSpPr>
        <p:spPr/>
        <p:txBody>
          <a:bodyPr/>
          <a:lstStyle/>
          <a:p>
            <a:fld id="{C3B70F01-4126-41A8-9022-767D68483AFA}" type="datetimeFigureOut">
              <a:rPr lang="en-IN" smtClean="0"/>
              <a:t>20/01/24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A75C4C-4C31-4327-93B0-25EE6BA98FE3}" type="slidenum">
              <a:rPr lang="en-IN" smtClean="0"/>
              <a:t>‹#›</a:t>
            </a:fld>
            <a:endParaRPr lang="en-IN"/>
          </a:p>
        </p:txBody>
      </p:sp>
    </p:spTree>
    <p:extLst>
      <p:ext uri="{BB962C8B-B14F-4D97-AF65-F5344CB8AC3E}">
        <p14:creationId xmlns:p14="http://schemas.microsoft.com/office/powerpoint/2010/main" val="4124574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79020" y="2281787"/>
            <a:ext cx="26082248" cy="828384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79020" y="11408889"/>
            <a:ext cx="26082248" cy="2719284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79020" y="39722783"/>
            <a:ext cx="6804065" cy="2281778"/>
          </a:xfrm>
          <a:prstGeom prst="rect">
            <a:avLst/>
          </a:prstGeom>
        </p:spPr>
        <p:txBody>
          <a:bodyPr vert="horz" lIns="91440" tIns="45720" rIns="91440" bIns="45720" rtlCol="0" anchor="ctr"/>
          <a:lstStyle>
            <a:lvl1pPr algn="l">
              <a:defRPr sz="3969">
                <a:solidFill>
                  <a:schemeClr val="tx1">
                    <a:tint val="75000"/>
                  </a:schemeClr>
                </a:solidFill>
              </a:defRPr>
            </a:lvl1pPr>
          </a:lstStyle>
          <a:p>
            <a:fld id="{C3B70F01-4126-41A8-9022-767D68483AFA}" type="datetimeFigureOut">
              <a:rPr lang="en-IN" smtClean="0"/>
              <a:t>20/01/24</a:t>
            </a:fld>
            <a:endParaRPr lang="en-IN"/>
          </a:p>
        </p:txBody>
      </p:sp>
      <p:sp>
        <p:nvSpPr>
          <p:cNvPr id="5" name="Footer Placeholder 4"/>
          <p:cNvSpPr>
            <a:spLocks noGrp="1"/>
          </p:cNvSpPr>
          <p:nvPr>
            <p:ph type="ftr" sz="quarter" idx="3"/>
          </p:nvPr>
        </p:nvSpPr>
        <p:spPr>
          <a:xfrm>
            <a:off x="10017096" y="39722783"/>
            <a:ext cx="10206097" cy="2281778"/>
          </a:xfrm>
          <a:prstGeom prst="rect">
            <a:avLst/>
          </a:prstGeom>
        </p:spPr>
        <p:txBody>
          <a:bodyPr vert="horz" lIns="91440" tIns="45720" rIns="91440" bIns="45720" rtlCol="0" anchor="ctr"/>
          <a:lstStyle>
            <a:lvl1pPr algn="ctr">
              <a:defRPr sz="3969">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21357203" y="39722783"/>
            <a:ext cx="6804065" cy="2281778"/>
          </a:xfrm>
          <a:prstGeom prst="rect">
            <a:avLst/>
          </a:prstGeom>
        </p:spPr>
        <p:txBody>
          <a:bodyPr vert="horz" lIns="91440" tIns="45720" rIns="91440" bIns="45720" rtlCol="0" anchor="ctr"/>
          <a:lstStyle>
            <a:lvl1pPr algn="r">
              <a:defRPr sz="3969">
                <a:solidFill>
                  <a:schemeClr val="tx1">
                    <a:tint val="75000"/>
                  </a:schemeClr>
                </a:solidFill>
              </a:defRPr>
            </a:lvl1pPr>
          </a:lstStyle>
          <a:p>
            <a:fld id="{B1A75C4C-4C31-4327-93B0-25EE6BA98FE3}" type="slidenum">
              <a:rPr lang="en-IN" smtClean="0"/>
              <a:t>‹#›</a:t>
            </a:fld>
            <a:endParaRPr lang="en-IN"/>
          </a:p>
        </p:txBody>
      </p:sp>
    </p:spTree>
    <p:extLst>
      <p:ext uri="{BB962C8B-B14F-4D97-AF65-F5344CB8AC3E}">
        <p14:creationId xmlns:p14="http://schemas.microsoft.com/office/powerpoint/2010/main" val="38046878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4012" rtl="0" eaLnBrk="1" latinLnBrk="0" hangingPunct="1">
        <a:lnSpc>
          <a:spcPct val="90000"/>
        </a:lnSpc>
        <a:spcBef>
          <a:spcPct val="0"/>
        </a:spcBef>
        <a:buNone/>
        <a:defRPr sz="14551" kern="1200">
          <a:solidFill>
            <a:schemeClr val="tx1"/>
          </a:solidFill>
          <a:latin typeface="+mj-lt"/>
          <a:ea typeface="+mj-ea"/>
          <a:cs typeface="+mj-cs"/>
        </a:defRPr>
      </a:lvl1pPr>
    </p:titleStyle>
    <p:bodyStyle>
      <a:lvl1pPr marL="756003" indent="-756003" algn="l" defTabSz="3024012" rtl="0" eaLnBrk="1" latinLnBrk="0" hangingPunct="1">
        <a:lnSpc>
          <a:spcPct val="90000"/>
        </a:lnSpc>
        <a:spcBef>
          <a:spcPts val="3307"/>
        </a:spcBef>
        <a:buFont typeface="Arial" panose="020B0604020202020204" pitchFamily="34" charset="0"/>
        <a:buChar char="•"/>
        <a:defRPr sz="9260" kern="1200">
          <a:solidFill>
            <a:schemeClr val="tx1"/>
          </a:solidFill>
          <a:latin typeface="+mn-lt"/>
          <a:ea typeface="+mn-ea"/>
          <a:cs typeface="+mn-cs"/>
        </a:defRPr>
      </a:lvl1pPr>
      <a:lvl2pPr marL="2268009" indent="-756003" algn="l" defTabSz="3024012" rtl="0" eaLnBrk="1" latinLnBrk="0" hangingPunct="1">
        <a:lnSpc>
          <a:spcPct val="90000"/>
        </a:lnSpc>
        <a:spcBef>
          <a:spcPts val="1654"/>
        </a:spcBef>
        <a:buFont typeface="Arial" panose="020B0604020202020204" pitchFamily="34" charset="0"/>
        <a:buChar char="•"/>
        <a:defRPr sz="7937" kern="1200">
          <a:solidFill>
            <a:schemeClr val="tx1"/>
          </a:solidFill>
          <a:latin typeface="+mn-lt"/>
          <a:ea typeface="+mn-ea"/>
          <a:cs typeface="+mn-cs"/>
        </a:defRPr>
      </a:lvl2pPr>
      <a:lvl3pPr marL="3780015" indent="-756003" algn="l" defTabSz="3024012" rtl="0" eaLnBrk="1" latinLnBrk="0" hangingPunct="1">
        <a:lnSpc>
          <a:spcPct val="90000"/>
        </a:lnSpc>
        <a:spcBef>
          <a:spcPts val="1654"/>
        </a:spcBef>
        <a:buFont typeface="Arial" panose="020B0604020202020204" pitchFamily="34" charset="0"/>
        <a:buChar char="•"/>
        <a:defRPr sz="6614" kern="1200">
          <a:solidFill>
            <a:schemeClr val="tx1"/>
          </a:solidFill>
          <a:latin typeface="+mn-lt"/>
          <a:ea typeface="+mn-ea"/>
          <a:cs typeface="+mn-cs"/>
        </a:defRPr>
      </a:lvl3pPr>
      <a:lvl4pPr marL="5292021"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4pPr>
      <a:lvl5pPr marL="6804028"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5pPr>
      <a:lvl6pPr marL="8316034"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6pPr>
      <a:lvl7pPr marL="9828040"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7pPr>
      <a:lvl8pPr marL="11340046"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8pPr>
      <a:lvl9pPr marL="12852052"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9pPr>
    </p:bodyStyle>
    <p:otherStyle>
      <a:defPPr>
        <a:defRPr lang="en-US"/>
      </a:defPPr>
      <a:lvl1pPr marL="0" algn="l" defTabSz="3024012" rtl="0" eaLnBrk="1" latinLnBrk="0" hangingPunct="1">
        <a:defRPr sz="5953" kern="1200">
          <a:solidFill>
            <a:schemeClr val="tx1"/>
          </a:solidFill>
          <a:latin typeface="+mn-lt"/>
          <a:ea typeface="+mn-ea"/>
          <a:cs typeface="+mn-cs"/>
        </a:defRPr>
      </a:lvl1pPr>
      <a:lvl2pPr marL="1512006" algn="l" defTabSz="3024012" rtl="0" eaLnBrk="1" latinLnBrk="0" hangingPunct="1">
        <a:defRPr sz="5953" kern="1200">
          <a:solidFill>
            <a:schemeClr val="tx1"/>
          </a:solidFill>
          <a:latin typeface="+mn-lt"/>
          <a:ea typeface="+mn-ea"/>
          <a:cs typeface="+mn-cs"/>
        </a:defRPr>
      </a:lvl2pPr>
      <a:lvl3pPr marL="3024012" algn="l" defTabSz="3024012" rtl="0" eaLnBrk="1" latinLnBrk="0" hangingPunct="1">
        <a:defRPr sz="5953" kern="1200">
          <a:solidFill>
            <a:schemeClr val="tx1"/>
          </a:solidFill>
          <a:latin typeface="+mn-lt"/>
          <a:ea typeface="+mn-ea"/>
          <a:cs typeface="+mn-cs"/>
        </a:defRPr>
      </a:lvl3pPr>
      <a:lvl4pPr marL="4536018" algn="l" defTabSz="3024012" rtl="0" eaLnBrk="1" latinLnBrk="0" hangingPunct="1">
        <a:defRPr sz="5953" kern="1200">
          <a:solidFill>
            <a:schemeClr val="tx1"/>
          </a:solidFill>
          <a:latin typeface="+mn-lt"/>
          <a:ea typeface="+mn-ea"/>
          <a:cs typeface="+mn-cs"/>
        </a:defRPr>
      </a:lvl4pPr>
      <a:lvl5pPr marL="6048024" algn="l" defTabSz="3024012" rtl="0" eaLnBrk="1" latinLnBrk="0" hangingPunct="1">
        <a:defRPr sz="5953" kern="1200">
          <a:solidFill>
            <a:schemeClr val="tx1"/>
          </a:solidFill>
          <a:latin typeface="+mn-lt"/>
          <a:ea typeface="+mn-ea"/>
          <a:cs typeface="+mn-cs"/>
        </a:defRPr>
      </a:lvl5pPr>
      <a:lvl6pPr marL="7560031" algn="l" defTabSz="3024012" rtl="0" eaLnBrk="1" latinLnBrk="0" hangingPunct="1">
        <a:defRPr sz="5953" kern="1200">
          <a:solidFill>
            <a:schemeClr val="tx1"/>
          </a:solidFill>
          <a:latin typeface="+mn-lt"/>
          <a:ea typeface="+mn-ea"/>
          <a:cs typeface="+mn-cs"/>
        </a:defRPr>
      </a:lvl6pPr>
      <a:lvl7pPr marL="9072037" algn="l" defTabSz="3024012" rtl="0" eaLnBrk="1" latinLnBrk="0" hangingPunct="1">
        <a:defRPr sz="5953" kern="1200">
          <a:solidFill>
            <a:schemeClr val="tx1"/>
          </a:solidFill>
          <a:latin typeface="+mn-lt"/>
          <a:ea typeface="+mn-ea"/>
          <a:cs typeface="+mn-cs"/>
        </a:defRPr>
      </a:lvl7pPr>
      <a:lvl8pPr marL="10584043" algn="l" defTabSz="3024012" rtl="0" eaLnBrk="1" latinLnBrk="0" hangingPunct="1">
        <a:defRPr sz="5953" kern="1200">
          <a:solidFill>
            <a:schemeClr val="tx1"/>
          </a:solidFill>
          <a:latin typeface="+mn-lt"/>
          <a:ea typeface="+mn-ea"/>
          <a:cs typeface="+mn-cs"/>
        </a:defRPr>
      </a:lvl8pPr>
      <a:lvl9pPr marL="12096049" algn="l" defTabSz="3024012" rtl="0" eaLnBrk="1" latinLnBrk="0" hangingPunct="1">
        <a:defRPr sz="595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akarshanalupurakkalanjanasudhan98/ADS1-ASSIGNMENT-3-Clustering-and-fittings.git" TargetMode="Externa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F43405F-7EEF-6502-8F60-C2CA014E2855}"/>
              </a:ext>
            </a:extLst>
          </p:cNvPr>
          <p:cNvSpPr txBox="1"/>
          <p:nvPr/>
        </p:nvSpPr>
        <p:spPr>
          <a:xfrm>
            <a:off x="304800" y="426720"/>
            <a:ext cx="29687520" cy="1446550"/>
          </a:xfrm>
          <a:prstGeom prst="rect">
            <a:avLst/>
          </a:prstGeom>
          <a:noFill/>
        </p:spPr>
        <p:txBody>
          <a:bodyPr wrap="square" rtlCol="0">
            <a:spAutoFit/>
          </a:bodyPr>
          <a:lstStyle/>
          <a:p>
            <a:r>
              <a:rPr lang="en-US" sz="4400" dirty="0"/>
              <a:t>       </a:t>
            </a:r>
            <a:r>
              <a:rPr lang="en-US" sz="4400" dirty="0">
                <a:latin typeface="Arial Black" panose="020B0A04020102020204" pitchFamily="34" charset="0"/>
              </a:rPr>
              <a:t>Environmental Synthesis: Unraveling Relationships in Urbanization and Carbon Emissions</a:t>
            </a:r>
          </a:p>
          <a:p>
            <a:endParaRPr lang="en-IN" sz="4400" dirty="0"/>
          </a:p>
        </p:txBody>
      </p:sp>
      <p:sp>
        <p:nvSpPr>
          <p:cNvPr id="5" name="TextBox 4">
            <a:extLst>
              <a:ext uri="{FF2B5EF4-FFF2-40B4-BE49-F238E27FC236}">
                <a16:creationId xmlns:a16="http://schemas.microsoft.com/office/drawing/2014/main" id="{2164F852-8352-CC18-6E59-2A3B67674848}"/>
              </a:ext>
            </a:extLst>
          </p:cNvPr>
          <p:cNvSpPr txBox="1"/>
          <p:nvPr/>
        </p:nvSpPr>
        <p:spPr>
          <a:xfrm>
            <a:off x="152400" y="2499360"/>
            <a:ext cx="13075920" cy="6309420"/>
          </a:xfrm>
          <a:prstGeom prst="rect">
            <a:avLst/>
          </a:prstGeom>
          <a:noFill/>
        </p:spPr>
        <p:txBody>
          <a:bodyPr wrap="square" rtlCol="0">
            <a:spAutoFit/>
          </a:bodyPr>
          <a:lstStyle/>
          <a:p>
            <a:pPr algn="just"/>
            <a:r>
              <a:rPr lang="en-US" sz="4400" dirty="0">
                <a:latin typeface="Arial Black" panose="020B0A04020102020204" pitchFamily="34" charset="0"/>
              </a:rPr>
              <a:t>ABSTRACT:</a:t>
            </a:r>
          </a:p>
          <a:p>
            <a:pPr algn="just"/>
            <a:r>
              <a:rPr lang="en-US" sz="4000" dirty="0"/>
              <a:t>This study explores the interplay of selected environmental indicators, focusing on "Urban Population (% of Total Population)" and "CO2 Emissions (Metric Tons per Capita)," across multiple countries. The analysis employs data visualization techniques, clustering algorithms, and correlation matrices to unveil patterns and relationships. By examining these indicators, the study aims to provide insights into the environmental dynamics of chosen nations, contributing to a better understanding of the global environmental landscape.</a:t>
            </a:r>
            <a:endParaRPr lang="en-IN" sz="4000" dirty="0"/>
          </a:p>
        </p:txBody>
      </p:sp>
      <p:sp>
        <p:nvSpPr>
          <p:cNvPr id="6" name="TextBox 5">
            <a:extLst>
              <a:ext uri="{FF2B5EF4-FFF2-40B4-BE49-F238E27FC236}">
                <a16:creationId xmlns:a16="http://schemas.microsoft.com/office/drawing/2014/main" id="{1E960B19-3C4C-94D5-F28E-E2ADE94B0C74}"/>
              </a:ext>
            </a:extLst>
          </p:cNvPr>
          <p:cNvSpPr txBox="1"/>
          <p:nvPr/>
        </p:nvSpPr>
        <p:spPr>
          <a:xfrm>
            <a:off x="152400" y="9247673"/>
            <a:ext cx="13075920" cy="6924973"/>
          </a:xfrm>
          <a:prstGeom prst="rect">
            <a:avLst/>
          </a:prstGeom>
          <a:noFill/>
        </p:spPr>
        <p:txBody>
          <a:bodyPr wrap="square" rtlCol="0">
            <a:spAutoFit/>
          </a:bodyPr>
          <a:lstStyle/>
          <a:p>
            <a:pPr algn="just"/>
            <a:r>
              <a:rPr lang="en-US" sz="4400" dirty="0">
                <a:latin typeface="Arial Black" panose="020B0A04020102020204" pitchFamily="34" charset="0"/>
              </a:rPr>
              <a:t>INTRODUCTION:</a:t>
            </a:r>
          </a:p>
          <a:p>
            <a:pPr algn="just"/>
            <a:r>
              <a:rPr lang="en-US" sz="4000" dirty="0"/>
              <a:t>Two important topics in the current environmental discourse are the increasing rate of urbanization and the rise in carbon emissions. In this work, we examine the dynamics of "CO2 Emissions (Metric Tons per Capita)" and "Urban Population (% of Total Population)" for three particular Nations: the US, China, and the UK. We seek to identify trends, correlations, and possible clusters among the chosen environmental indicators by utilizing data analytic methodologies. Comprehending these dynamics is essential to formulating well-informed approaches to tackle environmental issues.</a:t>
            </a:r>
          </a:p>
        </p:txBody>
      </p:sp>
      <p:sp>
        <p:nvSpPr>
          <p:cNvPr id="7" name="TextBox 6">
            <a:extLst>
              <a:ext uri="{FF2B5EF4-FFF2-40B4-BE49-F238E27FC236}">
                <a16:creationId xmlns:a16="http://schemas.microsoft.com/office/drawing/2014/main" id="{57E0603B-1C38-C38B-7317-C109784FF891}"/>
              </a:ext>
            </a:extLst>
          </p:cNvPr>
          <p:cNvSpPr txBox="1"/>
          <p:nvPr/>
        </p:nvSpPr>
        <p:spPr>
          <a:xfrm>
            <a:off x="304800" y="17444636"/>
            <a:ext cx="13075920" cy="9664184"/>
          </a:xfrm>
          <a:prstGeom prst="rect">
            <a:avLst/>
          </a:prstGeom>
          <a:noFill/>
        </p:spPr>
        <p:txBody>
          <a:bodyPr wrap="square" rtlCol="0">
            <a:spAutoFit/>
          </a:bodyPr>
          <a:lstStyle/>
          <a:p>
            <a:pPr algn="just"/>
            <a:r>
              <a:rPr lang="en-IN" sz="4400">
                <a:latin typeface="Arial Black" panose="020B0A04020102020204" pitchFamily="34" charset="0"/>
              </a:rPr>
              <a:t>METHODOLOGY</a:t>
            </a:r>
            <a:r>
              <a:rPr lang="en-IN" sz="4400" dirty="0">
                <a:latin typeface="Arial Black" panose="020B0A04020102020204" pitchFamily="34" charset="0"/>
              </a:rPr>
              <a:t>:</a:t>
            </a:r>
          </a:p>
          <a:p>
            <a:pPr algn="just"/>
            <a:r>
              <a:rPr lang="en-US" sz="4000" dirty="0"/>
              <a:t>Data Processing:</a:t>
            </a:r>
          </a:p>
          <a:p>
            <a:pPr algn="just"/>
            <a:r>
              <a:rPr lang="en-US" sz="4000" dirty="0"/>
              <a:t>World Bank data on "Urban Population (% of Total Population)" and "CO2 Emissions (Metric Tons per Capita)" are cleaned and </a:t>
            </a:r>
            <a:r>
              <a:rPr lang="en-US" sz="4000" dirty="0" err="1"/>
              <a:t>subsetted</a:t>
            </a:r>
            <a:r>
              <a:rPr lang="en-US" sz="4000" dirty="0"/>
              <a:t> for 1999-2018.</a:t>
            </a:r>
          </a:p>
          <a:p>
            <a:pPr algn="just"/>
            <a:endParaRPr lang="en-US" sz="4000" dirty="0"/>
          </a:p>
          <a:p>
            <a:pPr algn="just"/>
            <a:r>
              <a:rPr lang="en-US" sz="4000" dirty="0"/>
              <a:t>Analysis:</a:t>
            </a:r>
          </a:p>
          <a:p>
            <a:pPr algn="just"/>
            <a:r>
              <a:rPr lang="en-US" sz="4000" dirty="0"/>
              <a:t>Normalization and Clustering:</a:t>
            </a:r>
          </a:p>
          <a:p>
            <a:pPr algn="just"/>
            <a:endParaRPr lang="en-US" sz="4000" dirty="0"/>
          </a:p>
          <a:p>
            <a:pPr algn="just"/>
            <a:r>
              <a:rPr lang="en-US" sz="4000" dirty="0"/>
              <a:t>Indicators normalized with </a:t>
            </a:r>
            <a:r>
              <a:rPr lang="en-US" sz="4000" dirty="0" err="1"/>
              <a:t>StandardScaler</a:t>
            </a:r>
            <a:r>
              <a:rPr lang="en-US" sz="4000" dirty="0"/>
              <a:t>.</a:t>
            </a:r>
          </a:p>
          <a:p>
            <a:pPr algn="just"/>
            <a:r>
              <a:rPr lang="en-US" sz="4000" dirty="0"/>
              <a:t>K-means clustering identifies distinct patterns.</a:t>
            </a:r>
          </a:p>
          <a:p>
            <a:pPr algn="just"/>
            <a:r>
              <a:rPr lang="en-US" sz="4000" dirty="0"/>
              <a:t>Correlation Analysis:</a:t>
            </a:r>
          </a:p>
          <a:p>
            <a:pPr algn="just"/>
            <a:endParaRPr lang="en-US" sz="4000" dirty="0"/>
          </a:p>
          <a:p>
            <a:pPr algn="just"/>
            <a:r>
              <a:rPr lang="en-US" sz="4000" dirty="0"/>
              <a:t>Correlation matrix explores relationships.</a:t>
            </a:r>
          </a:p>
          <a:p>
            <a:pPr algn="just"/>
            <a:r>
              <a:rPr lang="en-US" sz="4000" dirty="0"/>
              <a:t>Results presented via a clustered bar chart.</a:t>
            </a:r>
            <a:endParaRPr lang="en-IN" sz="4400" dirty="0"/>
          </a:p>
          <a:p>
            <a:pPr algn="just"/>
            <a:r>
              <a:rPr lang="en-IN" dirty="0"/>
              <a:t>:</a:t>
            </a:r>
          </a:p>
        </p:txBody>
      </p:sp>
      <p:sp>
        <p:nvSpPr>
          <p:cNvPr id="9" name="TextBox 8">
            <a:extLst>
              <a:ext uri="{FF2B5EF4-FFF2-40B4-BE49-F238E27FC236}">
                <a16:creationId xmlns:a16="http://schemas.microsoft.com/office/drawing/2014/main" id="{E82145F6-37BA-A784-DA59-B33B36B77226}"/>
              </a:ext>
            </a:extLst>
          </p:cNvPr>
          <p:cNvSpPr txBox="1"/>
          <p:nvPr/>
        </p:nvSpPr>
        <p:spPr>
          <a:xfrm>
            <a:off x="304800" y="27157438"/>
            <a:ext cx="13075920" cy="8894743"/>
          </a:xfrm>
          <a:prstGeom prst="rect">
            <a:avLst/>
          </a:prstGeom>
          <a:noFill/>
        </p:spPr>
        <p:txBody>
          <a:bodyPr wrap="square" rtlCol="0">
            <a:spAutoFit/>
          </a:bodyPr>
          <a:lstStyle/>
          <a:p>
            <a:pPr algn="just"/>
            <a:r>
              <a:rPr lang="en-IN" sz="4400" dirty="0">
                <a:latin typeface="Arial Black" panose="020B0A04020102020204" pitchFamily="34" charset="0"/>
              </a:rPr>
              <a:t>RESULT</a:t>
            </a:r>
            <a:r>
              <a:rPr lang="en-IN" sz="4400" dirty="0"/>
              <a:t>:</a:t>
            </a:r>
          </a:p>
          <a:p>
            <a:pPr algn="just"/>
            <a:r>
              <a:rPr lang="en-US" sz="4400" dirty="0"/>
              <a:t>Clustering:</a:t>
            </a:r>
          </a:p>
          <a:p>
            <a:pPr algn="just"/>
            <a:r>
              <a:rPr lang="en-US" sz="4400" dirty="0"/>
              <a:t>K-means clustering applied to the normalized data reveals three distinct clusters, highlighting unique environmental behavior patterns among the selected countries.</a:t>
            </a:r>
          </a:p>
          <a:p>
            <a:pPr algn="just"/>
            <a:r>
              <a:rPr lang="en-US" sz="4400" dirty="0"/>
              <a:t>Correlation:</a:t>
            </a:r>
          </a:p>
          <a:p>
            <a:pPr algn="just"/>
            <a:r>
              <a:rPr lang="en-US" sz="4400" dirty="0"/>
              <a:t>Significant relationships are uncovered through correlation analysis between "Urban Population (% of Total Population)" and "CO2 Emissions (Metric Tons per Capita)." The clustered bar chart visually captures the average correlation values for each indicator, offering a comprehensive view of their interdependence.</a:t>
            </a:r>
            <a:endParaRPr lang="en-IN" sz="4400" dirty="0"/>
          </a:p>
        </p:txBody>
      </p:sp>
      <p:sp>
        <p:nvSpPr>
          <p:cNvPr id="10" name="TextBox 9">
            <a:extLst>
              <a:ext uri="{FF2B5EF4-FFF2-40B4-BE49-F238E27FC236}">
                <a16:creationId xmlns:a16="http://schemas.microsoft.com/office/drawing/2014/main" id="{CC12A646-7CF0-4DE1-D9F6-C5672FBEC371}"/>
              </a:ext>
            </a:extLst>
          </p:cNvPr>
          <p:cNvSpPr txBox="1"/>
          <p:nvPr/>
        </p:nvSpPr>
        <p:spPr>
          <a:xfrm>
            <a:off x="152400" y="36477302"/>
            <a:ext cx="29687520" cy="5878532"/>
          </a:xfrm>
          <a:prstGeom prst="rect">
            <a:avLst/>
          </a:prstGeom>
          <a:noFill/>
        </p:spPr>
        <p:txBody>
          <a:bodyPr wrap="square" rtlCol="0">
            <a:spAutoFit/>
          </a:bodyPr>
          <a:lstStyle/>
          <a:p>
            <a:pPr algn="just"/>
            <a:r>
              <a:rPr lang="en-IN" sz="4400" dirty="0">
                <a:latin typeface="Arial Black" panose="020B0A04020102020204" pitchFamily="34" charset="0"/>
              </a:rPr>
              <a:t>CONCLUSION AND CONTACT DETAILS</a:t>
            </a:r>
            <a:r>
              <a:rPr lang="en-IN" sz="3600" dirty="0">
                <a:latin typeface="Arial Black" panose="020B0A04020102020204" pitchFamily="34" charset="0"/>
              </a:rPr>
              <a:t>:</a:t>
            </a:r>
          </a:p>
          <a:p>
            <a:pPr algn="just"/>
            <a:r>
              <a:rPr lang="en-US" sz="4000" dirty="0"/>
              <a:t>This study provides valuable insights into the environmental dynamics of urbanization and carbon emissions for the United Kingdom, China, and the United States. The identified clusters and correlation patterns contribute to a nuanced understanding of how these countries navigate environmental challenges. The findings underscore the importance of tailored strategies for sustainable urban development and carbon emission reduction. Future research could extend this analysis to include additional indicators and a broader range of countries for a more comprehensive global perspective.</a:t>
            </a:r>
            <a:endParaRPr lang="en-IN" sz="4000" dirty="0"/>
          </a:p>
          <a:p>
            <a:pPr algn="just"/>
            <a:endParaRPr lang="en-IN" sz="3600" dirty="0"/>
          </a:p>
          <a:p>
            <a:pPr algn="just"/>
            <a:r>
              <a:rPr lang="en-IN" sz="3200" dirty="0">
                <a:latin typeface="Arial Black" panose="020B0A04020102020204" pitchFamily="34" charset="0"/>
              </a:rPr>
              <a:t>STUDENT ID:  22078150            NAME:   </a:t>
            </a:r>
            <a:r>
              <a:rPr lang="en-IN" sz="3200" dirty="0" err="1">
                <a:latin typeface="Arial Black" panose="020B0A04020102020204" pitchFamily="34" charset="0"/>
              </a:rPr>
              <a:t>Akarsha</a:t>
            </a:r>
            <a:r>
              <a:rPr lang="en-IN" sz="3200" dirty="0">
                <a:latin typeface="Arial Black" panose="020B0A04020102020204" pitchFamily="34" charset="0"/>
              </a:rPr>
              <a:t> </a:t>
            </a:r>
            <a:r>
              <a:rPr lang="en-IN" sz="3200" dirty="0" err="1">
                <a:latin typeface="Arial Black" panose="020B0A04020102020204" pitchFamily="34" charset="0"/>
              </a:rPr>
              <a:t>Nalupurakkal</a:t>
            </a:r>
            <a:r>
              <a:rPr lang="en-IN" sz="3200" dirty="0">
                <a:latin typeface="Arial Black" panose="020B0A04020102020204" pitchFamily="34" charset="0"/>
              </a:rPr>
              <a:t> </a:t>
            </a:r>
            <a:r>
              <a:rPr lang="en-IN" sz="3200" dirty="0" err="1">
                <a:latin typeface="Arial Black" panose="020B0A04020102020204" pitchFamily="34" charset="0"/>
              </a:rPr>
              <a:t>Anjanasudhan</a:t>
            </a:r>
            <a:r>
              <a:rPr lang="en-IN" sz="3200" dirty="0">
                <a:latin typeface="Arial Black" panose="020B0A04020102020204" pitchFamily="34" charset="0"/>
              </a:rPr>
              <a:t> </a:t>
            </a:r>
          </a:p>
          <a:p>
            <a:pPr algn="just"/>
            <a:r>
              <a:rPr lang="en-IN" sz="3200" dirty="0">
                <a:latin typeface="Arial Black" panose="020B0A04020102020204" pitchFamily="34" charset="0"/>
              </a:rPr>
              <a:t>                     </a:t>
            </a:r>
          </a:p>
          <a:p>
            <a:pPr algn="just"/>
            <a:r>
              <a:rPr lang="en-IN" sz="3200" dirty="0">
                <a:latin typeface="Arial Black" panose="020B0A04020102020204" pitchFamily="34" charset="0"/>
              </a:rPr>
              <a:t>GITHUB </a:t>
            </a:r>
            <a:r>
              <a:rPr lang="en-IN" sz="3200" dirty="0" err="1">
                <a:latin typeface="Arial Black" panose="020B0A04020102020204" pitchFamily="34" charset="0"/>
              </a:rPr>
              <a:t>LINK:https</a:t>
            </a:r>
            <a:r>
              <a:rPr lang="en-IN" sz="3200" dirty="0">
                <a:latin typeface="Arial Black" panose="020B0A04020102020204" pitchFamily="34" charset="0"/>
                <a:hlinkClick r:id="rId2"/>
              </a:rPr>
              <a:t>://</a:t>
            </a:r>
            <a:r>
              <a:rPr lang="en-IN" sz="3200" dirty="0" err="1">
                <a:latin typeface="Arial Black" panose="020B0A04020102020204" pitchFamily="34" charset="0"/>
                <a:hlinkClick r:id="rId2"/>
              </a:rPr>
              <a:t>github.com</a:t>
            </a:r>
            <a:r>
              <a:rPr lang="en-IN" sz="3200" dirty="0">
                <a:latin typeface="Arial Black" panose="020B0A04020102020204" pitchFamily="34" charset="0"/>
                <a:hlinkClick r:id="rId2"/>
              </a:rPr>
              <a:t>/akarshanalupurakkalanjanasudhan98/ADS1-ASSIGNMENT-3-Clustering-and-fittings.git</a:t>
            </a:r>
            <a:endParaRPr lang="en-IN" sz="3200" dirty="0">
              <a:latin typeface="Arial Black" panose="020B0A04020102020204" pitchFamily="34" charset="0"/>
            </a:endParaRPr>
          </a:p>
        </p:txBody>
      </p:sp>
      <p:pic>
        <p:nvPicPr>
          <p:cNvPr id="12" name="Picture 11">
            <a:extLst>
              <a:ext uri="{FF2B5EF4-FFF2-40B4-BE49-F238E27FC236}">
                <a16:creationId xmlns:a16="http://schemas.microsoft.com/office/drawing/2014/main" id="{9A695A8C-5610-25A1-F710-D712B7EA689E}"/>
              </a:ext>
            </a:extLst>
          </p:cNvPr>
          <p:cNvPicPr>
            <a:picLocks noChangeAspect="1"/>
          </p:cNvPicPr>
          <p:nvPr/>
        </p:nvPicPr>
        <p:blipFill>
          <a:blip r:embed="rId3"/>
          <a:stretch>
            <a:fillRect/>
          </a:stretch>
        </p:blipFill>
        <p:spPr>
          <a:xfrm>
            <a:off x="14904720" y="2578541"/>
            <a:ext cx="13889892" cy="10131619"/>
          </a:xfrm>
          <a:prstGeom prst="rect">
            <a:avLst/>
          </a:prstGeom>
        </p:spPr>
      </p:pic>
      <p:pic>
        <p:nvPicPr>
          <p:cNvPr id="14" name="Picture 13">
            <a:extLst>
              <a:ext uri="{FF2B5EF4-FFF2-40B4-BE49-F238E27FC236}">
                <a16:creationId xmlns:a16="http://schemas.microsoft.com/office/drawing/2014/main" id="{0C618173-CCB8-EFC4-3986-EB1CD59C0A3A}"/>
              </a:ext>
            </a:extLst>
          </p:cNvPr>
          <p:cNvPicPr>
            <a:picLocks noChangeAspect="1"/>
          </p:cNvPicPr>
          <p:nvPr/>
        </p:nvPicPr>
        <p:blipFill>
          <a:blip r:embed="rId4"/>
          <a:stretch>
            <a:fillRect/>
          </a:stretch>
        </p:blipFill>
        <p:spPr>
          <a:xfrm>
            <a:off x="14737080" y="14221427"/>
            <a:ext cx="14225172" cy="10506313"/>
          </a:xfrm>
          <a:prstGeom prst="rect">
            <a:avLst/>
          </a:prstGeom>
        </p:spPr>
      </p:pic>
      <p:pic>
        <p:nvPicPr>
          <p:cNvPr id="16" name="Picture 15">
            <a:extLst>
              <a:ext uri="{FF2B5EF4-FFF2-40B4-BE49-F238E27FC236}">
                <a16:creationId xmlns:a16="http://schemas.microsoft.com/office/drawing/2014/main" id="{08A9BC40-2918-994A-5594-A520AA030508}"/>
              </a:ext>
            </a:extLst>
          </p:cNvPr>
          <p:cNvPicPr>
            <a:picLocks noChangeAspect="1"/>
          </p:cNvPicPr>
          <p:nvPr/>
        </p:nvPicPr>
        <p:blipFill>
          <a:blip r:embed="rId5"/>
          <a:stretch>
            <a:fillRect/>
          </a:stretch>
        </p:blipFill>
        <p:spPr>
          <a:xfrm>
            <a:off x="14737080" y="26239007"/>
            <a:ext cx="14225172" cy="9927193"/>
          </a:xfrm>
          <a:prstGeom prst="rect">
            <a:avLst/>
          </a:prstGeom>
        </p:spPr>
      </p:pic>
    </p:spTree>
    <p:extLst>
      <p:ext uri="{BB962C8B-B14F-4D97-AF65-F5344CB8AC3E}">
        <p14:creationId xmlns:p14="http://schemas.microsoft.com/office/powerpoint/2010/main" val="29015780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122</TotalTime>
  <Words>454</Words>
  <Application>Microsoft Macintosh PowerPoint</Application>
  <PresentationFormat>Custom</PresentationFormat>
  <Paragraphs>30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Black</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rani panneru</dc:creator>
  <cp:lastModifiedBy>akarshanalupurakkal@outlook.com</cp:lastModifiedBy>
  <cp:revision>4</cp:revision>
  <dcterms:created xsi:type="dcterms:W3CDTF">2024-01-18T10:11:38Z</dcterms:created>
  <dcterms:modified xsi:type="dcterms:W3CDTF">2024-01-20T23:57:04Z</dcterms:modified>
</cp:coreProperties>
</file>