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pitchFamily="2" charset="0"/>
      <p:regular r:id="rId10"/>
      <p:bold r:id="rId11"/>
      <p:italic r:id="rId12"/>
      <p:boldItalic r:id="rId13"/>
    </p:embeddedFont>
    <p:embeddedFont>
      <p:font typeface="Raleway ExtraBold" pitchFamily="2" charset="0"/>
      <p:bold r:id="rId14"/>
      <p:boldItalic r:id="rId15"/>
    </p:embeddedFont>
    <p:embeddedFont>
      <p:font typeface="Raleway Light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434343"/>
                </a:solidFill>
              </a:rPr>
              <a:t>A Bot to help with welbeing</a:t>
            </a:r>
            <a:endParaRPr sz="420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8026446" y="410551"/>
            <a:ext cx="731261" cy="715828"/>
            <a:chOff x="1922075" y="1629000"/>
            <a:chExt cx="437200" cy="437200"/>
          </a:xfrm>
        </p:grpSpPr>
        <p:sp>
          <p:nvSpPr>
            <p:cNvPr id="59" name="Google Shape;59;p1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FF"/>
                </a:highlight>
              </a:endParaRPr>
            </a:p>
          </p:txBody>
        </p:sp>
      </p:grp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400" y="410550"/>
            <a:ext cx="2964311" cy="298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11050" y="53012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Motivation 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11050" y="1635550"/>
            <a:ext cx="7299900" cy="22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Possible integration with the Web3.0 based healthcare repository term project 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Ability to integrate mindfulness , nutrition and physical health in one platform 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Used case allows use of multiple API calls and small talk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69" name="Google Shape;69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0" name="Google Shape;70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595375" y="395700"/>
            <a:ext cx="7280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Config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595375" y="1555503"/>
            <a:ext cx="7772400" cy="30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 - SQLite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RASA - 3.1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API’s used :-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Body Mass Index (BMI) Calculator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Nutrition by API-NINJA (nutrition)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Spooacular API (label image)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Exercise by API-NINJA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Youtube Search API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Sentiment Analysis Method API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0" y="429000"/>
            <a:ext cx="8461114" cy="42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22000" y="496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781350" y="1568676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 with misclassified intent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Slack deployment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Difficulties with debugging and train times in RASA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4" name="Google Shape;94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2711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Lessons</a:t>
            </a:r>
            <a:r>
              <a:rPr lang="en" sz="3600">
                <a:solidFill>
                  <a:srgbClr val="FFB600"/>
                </a:solidFill>
              </a:rPr>
              <a:t> learned</a:t>
            </a:r>
            <a:endParaRPr sz="3600"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06" name="Google Shape;106;p1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13" name="Google Shape;113;p1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Small bugs like use of relative path can take a lot of time to resolve </a:t>
              </a:r>
              <a:endParaRPr sz="12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16" name="Google Shape;116;p1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Cautious use of  API’s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19" name="Google Shape;119;p17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SQlite is light and easy to use 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22" name="Google Shape;122;p1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Intents require effort </a:t>
              </a:r>
              <a:endParaRPr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25" name="Google Shape;125;p1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/>
          </a:p>
        </p:txBody>
      </p:sp>
      <p:sp>
        <p:nvSpPr>
          <p:cNvPr id="137" name="Google Shape;137;p18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Raleway ExtraBold</vt:lpstr>
      <vt:lpstr>Raleway</vt:lpstr>
      <vt:lpstr>Arial</vt:lpstr>
      <vt:lpstr>Raleway Light</vt:lpstr>
      <vt:lpstr>Olivia template</vt:lpstr>
      <vt:lpstr>Being A Bot to help with welbeing</vt:lpstr>
      <vt:lpstr>Motivation </vt:lpstr>
      <vt:lpstr>Chatbot Config</vt:lpstr>
      <vt:lpstr>PowerPoint Presentation</vt:lpstr>
      <vt:lpstr>Challenges</vt:lpstr>
      <vt:lpstr>Lessons learned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A Bot to help with welbeing</dc:title>
  <dc:creator>PREOATOR</dc:creator>
  <cp:lastModifiedBy>Akarsh</cp:lastModifiedBy>
  <cp:revision>1</cp:revision>
  <dcterms:modified xsi:type="dcterms:W3CDTF">2022-05-10T13:38:49Z</dcterms:modified>
</cp:coreProperties>
</file>