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8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4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2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13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9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7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9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3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9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2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66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0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3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B7E0D1-2CC5-4603-97AB-46C4BD17D97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AB94-00AD-4D37-95CA-E37933DFD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56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FC5-715E-4032-C188-626FB68D0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</a:t>
            </a:r>
            <a:r>
              <a:rPr lang="en-US" dirty="0" err="1"/>
              <a:t>Akarsh</a:t>
            </a:r>
            <a:r>
              <a:rPr lang="en-US" dirty="0"/>
              <a:t> Goel</a:t>
            </a:r>
            <a:br>
              <a:rPr lang="en-US" dirty="0"/>
            </a:br>
            <a:r>
              <a:rPr lang="en-US" dirty="0"/>
              <a:t> Olympics Dataset</a:t>
            </a:r>
            <a:br>
              <a:rPr lang="en-US" dirty="0"/>
            </a:br>
            <a:r>
              <a:rPr lang="en-US" dirty="0"/>
              <a:t>     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6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D2DA-AF49-9ADB-6148-9F514F44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Fetch the total no of sports played in each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5119B-FFBA-B49E-CCA3-E039A6DD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64135"/>
            <a:ext cx="10659963" cy="52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D4D2D-AF14-2539-DF3F-AF58E081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70" y="2871019"/>
            <a:ext cx="24373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1FCF-525A-5E6C-A79A-FDA6845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Fetch details of the oldest athletes to win a gold medal.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CD8E0-7014-B14A-C2BB-57E803C9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13" y="2005336"/>
            <a:ext cx="8078327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EEE81-D3D1-61B5-C0A1-BFE620D6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13" y="4435344"/>
            <a:ext cx="518232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986D-8C55-0BC4-9EF1-89F8FDF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46354" cy="140053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Find the Ratio of male and female athletes participated in all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BD285-AAD7-169D-B47C-EA3BB8EA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97" y="2011192"/>
            <a:ext cx="9307224" cy="1714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C09C6-4FE4-0BEC-D53C-E4928BBE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38" y="4437049"/>
            <a:ext cx="2125994" cy="18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1763-CC65-6501-559C-867A62C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Fetch the top 5 athletes who have won the most gold medals.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CAAFF-1A01-8AE5-1625-11CB178F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" y="3106994"/>
            <a:ext cx="6066504" cy="2546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65D76-7309-56D4-0693-1072D3C3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2" y="2107067"/>
            <a:ext cx="5594556" cy="40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8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583D-16F2-0F82-E1AB-57995F15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Fetch the top 5 athletes who have won the most medals (gold/silver/bronze).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715C1-80A5-FB6F-2E84-C3A23895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2217712"/>
            <a:ext cx="10688542" cy="1105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95623-DB68-05EA-AB62-5041AA29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0" y="3535235"/>
            <a:ext cx="5226284" cy="30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8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B195-4EE4-0ACB-FCAC-9F3F2CA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" y="295402"/>
            <a:ext cx="11752367" cy="140053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Fetch the top 5 most successful countries in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. Success is defined by no of medals won.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BF6B-B5A8-2C2F-C2D8-327CCA59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1" y="1923840"/>
            <a:ext cx="8354591" cy="150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306E8-87D5-D7F8-30AD-A304B7DD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366" y="3656908"/>
            <a:ext cx="4238073" cy="2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3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ABB-FFAD-0F3F-7940-909669EC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List down total gold, silver and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broze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medals won by each country.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173A1-4F24-7A5C-62AD-788C6D3D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5" y="2012113"/>
            <a:ext cx="7205457" cy="3915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5DC14-838F-6C43-77C4-1AD4F4C1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667" y="2274462"/>
            <a:ext cx="4325044" cy="33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0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319B-2082-036F-C6E1-CB9D1EA4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452718"/>
            <a:ext cx="11779045" cy="140053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List down total gold, silver and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broze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medals won by each country corresponding to each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B9AEB-BF42-D2DA-0C25-6FEDF05B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8" y="2006866"/>
            <a:ext cx="8164064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051AE-3C30-5EDF-C1FA-9C16AA73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13" y="3903406"/>
            <a:ext cx="5053426" cy="27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9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0B69-D6F0-0594-0EA1-1CF9F373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1985523" cy="140053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Identify which country won the most gold, most silver and most bronze medals in each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592BE-F96D-1B98-1B91-6E57AA9D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8" y="2837392"/>
            <a:ext cx="6451602" cy="313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35E0B-CED4-C18D-9DED-AB530A44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12" y="2684206"/>
            <a:ext cx="5270311" cy="34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4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AF6B-0027-C6D2-7A70-76099E26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452718"/>
            <a:ext cx="11788877" cy="140053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Identify which country won the most gold, most silver, most bronze medals and the most medals in each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D96E-7969-A4E3-DE1D-B527195B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2" y="2500585"/>
            <a:ext cx="6718471" cy="428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947F2-A268-C6BA-BC40-35BE60B7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158" y="2500585"/>
            <a:ext cx="4785410" cy="27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1BD8-E82D-AD37-D2EA-B76D87F8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02276"/>
          </a:xfrm>
        </p:spPr>
        <p:txBody>
          <a:bodyPr/>
          <a:lstStyle/>
          <a:p>
            <a:pPr algn="l" fontAlgn="base"/>
            <a:r>
              <a:rPr lang="en-US" sz="2000" dirty="0"/>
              <a:t>There are 2 csv files in the dataset.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athletes_dataset.csv                                                             noc_regions.csv</a:t>
            </a:r>
            <a:br>
              <a:rPr lang="en-US" sz="20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b="1" dirty="0">
                <a:solidFill>
                  <a:srgbClr val="202124"/>
                </a:solidFill>
                <a:highlight>
                  <a:srgbClr val="FFFFFF"/>
                </a:highlight>
                <a:latin typeface="inherit"/>
              </a:rPr>
            </a:br>
            <a:br>
              <a:rPr lang="en-US" sz="1400" b="1" dirty="0">
                <a:solidFill>
                  <a:srgbClr val="202124"/>
                </a:solidFill>
                <a:highlight>
                  <a:srgbClr val="FFFFFF"/>
                </a:highlight>
                <a:latin typeface="inherit"/>
              </a:rPr>
            </a:br>
            <a:br>
              <a:rPr lang="en-US" sz="1400" b="1" dirty="0">
                <a:solidFill>
                  <a:srgbClr val="202124"/>
                </a:solidFill>
                <a:highlight>
                  <a:srgbClr val="FFFFFF"/>
                </a:highlight>
                <a:latin typeface="inherit"/>
              </a:rPr>
            </a:br>
            <a:br>
              <a:rPr lang="en-US" sz="1400" b="1" dirty="0">
                <a:solidFill>
                  <a:srgbClr val="202124"/>
                </a:solidFill>
                <a:highlight>
                  <a:srgbClr val="FFFFFF"/>
                </a:highlight>
                <a:latin typeface="inherit"/>
              </a:rPr>
            </a:br>
            <a:br>
              <a:rPr lang="en-US" sz="14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herit"/>
              </a:rPr>
            </a:b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16237-E36D-F8C7-7A1A-C2895544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4" y="3038169"/>
            <a:ext cx="6093493" cy="3019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ECE24-9452-D8F2-B924-73FCD67D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66" y="3038169"/>
            <a:ext cx="5401604" cy="29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2CE7-161F-1FB5-74D8-BC58D1F5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0315" cy="140053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Which countries have never won gold medal but have won silver/bronze medals?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BB9E-F67E-6A42-A697-081697A8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2" y="2002629"/>
            <a:ext cx="8411749" cy="332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EEFB5-D99A-BEFC-50F4-780D1746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92" y="3864078"/>
            <a:ext cx="3706446" cy="27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A1E-C701-E6EA-CB0F-43F8C031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In which Sport/event, India has won highest medals.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892CB-BBA4-0708-E19C-327EE8DF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8" y="2019103"/>
            <a:ext cx="10612331" cy="140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5CCC2-BFC5-AF6C-1D98-A1555688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08" y="4755219"/>
            <a:ext cx="274358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3118-C7B2-A29D-8633-C16F9907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91928" cy="140053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Break down all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 where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india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won medal for Hockey and how many medals in each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CC257-25F7-3345-61D5-7AF94EC7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75702"/>
            <a:ext cx="9021434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AFC75-37EB-BAC9-6903-64875FAB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62" y="3903406"/>
            <a:ext cx="2148574" cy="27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FB4A-4F6B-8075-741F-3C8532CA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1210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How many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 have been held?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740CC-7D8C-F929-E263-1D234A9B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5" y="2416540"/>
            <a:ext cx="6944694" cy="62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B2592-6A38-48F6-A7A4-22A24AA4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5" y="3846700"/>
            <a:ext cx="4116577" cy="16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2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858D-E26F-6554-347A-A23D2FFE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4328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List down all Olympics games held so far.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4421-DFA2-1853-F032-1E7899F4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07737"/>
            <a:ext cx="4496427" cy="581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E43F0-C77D-B7F2-A46E-FC944E4A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4" y="1818968"/>
            <a:ext cx="2232408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FF3B-88E4-4EF6-A3E1-170CB1C8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385683" cy="5741605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Mention the total no of nations who participated in each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game?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90522-3DD9-2609-30E7-3608A279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4" y="2374152"/>
            <a:ext cx="8145012" cy="43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DD07B-9BA5-23C7-AA02-9788DBCD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2" y="2985077"/>
            <a:ext cx="4143953" cy="36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9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1D10-58BB-8B4C-E364-1DEB9E8D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Which year saw the highest and lowest no of countries participating in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?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4A162-A33B-0B13-F76E-F5B25D67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97" y="2111482"/>
            <a:ext cx="8345065" cy="214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DC696-7263-0F74-3C8E-F228E1B6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33" y="4754302"/>
            <a:ext cx="3459290" cy="10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8846-6794-632B-0465-43330BB9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Which nation has participated in all of the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 games?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B0083-C442-8E9F-2E35-C17B974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21514"/>
            <a:ext cx="9754961" cy="1648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918587-424C-21C2-90AA-6B0A1D09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61" y="4237835"/>
            <a:ext cx="337232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0554-F583-6D98-0472-7DB0CD86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Identify the sport which was played in all summer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.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3E3CF-2F1A-8BF5-44D8-944EAB18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2270064"/>
            <a:ext cx="10917174" cy="16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2386B-71AB-077D-C6A0-99C1C2F6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4104982"/>
            <a:ext cx="310558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319-EB16-76A8-440F-BFB2E65B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Which Sports were just played only once in the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olympics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  <a:t>?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heading-font-font-family)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42E24-2E49-945E-78DA-8CC8CAB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72991"/>
            <a:ext cx="9173855" cy="1486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6D542-55E3-AE9B-F453-358D1221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5" y="3913238"/>
            <a:ext cx="4058216" cy="2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88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357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Century Gothic</vt:lpstr>
      <vt:lpstr>inherit</vt:lpstr>
      <vt:lpstr>var(--heading-font-font-family)</vt:lpstr>
      <vt:lpstr>Wingdings 3</vt:lpstr>
      <vt:lpstr>Ion</vt:lpstr>
      <vt:lpstr>       Akarsh Goel  Olympics Dataset       Data Analysis</vt:lpstr>
      <vt:lpstr>There are 2 csv files in the dataset.      athletes_dataset.csv                                                             noc_regions.csv        </vt:lpstr>
      <vt:lpstr>How many olympics games have been held?   </vt:lpstr>
      <vt:lpstr>List down all Olympics games held so far.    </vt:lpstr>
      <vt:lpstr>Mention the total no of nations who participated in each olympics game? </vt:lpstr>
      <vt:lpstr>Which year saw the highest and lowest no of countries participating in olympics?  </vt:lpstr>
      <vt:lpstr>Which nation has participated in all of the olympic games? </vt:lpstr>
      <vt:lpstr>Identify the sport which was played in all summer olympics. </vt:lpstr>
      <vt:lpstr>Which Sports were just played only once in the olympics? </vt:lpstr>
      <vt:lpstr>Fetch the total no of sports played in each olympic games. </vt:lpstr>
      <vt:lpstr>Fetch details of the oldest athletes to win a gold medal. </vt:lpstr>
      <vt:lpstr>Find the Ratio of male and female athletes participated in all olympic games. </vt:lpstr>
      <vt:lpstr>Fetch the top 5 athletes who have won the most gold medals. </vt:lpstr>
      <vt:lpstr>Fetch the top 5 athletes who have won the most medals (gold/silver/bronze). </vt:lpstr>
      <vt:lpstr>Fetch the top 5 most successful countries in olympics. Success is defined by no of medals won. </vt:lpstr>
      <vt:lpstr>List down total gold, silver and broze medals won by each country. </vt:lpstr>
      <vt:lpstr>List down total gold, silver and broze medals won by each country corresponding to each olympic games. </vt:lpstr>
      <vt:lpstr>Identify which country won the most gold, most silver and most bronze medals in each olympic games. </vt:lpstr>
      <vt:lpstr>Identify which country won the most gold, most silver, most bronze medals and the most medals in each olympic games. </vt:lpstr>
      <vt:lpstr>Which countries have never won gold medal but have won silver/bronze medals? </vt:lpstr>
      <vt:lpstr>In which Sport/event, India has won highest medals. </vt:lpstr>
      <vt:lpstr>Break down all olympic games where india won medal for Hockey and how many medals in each olympic games.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AKARSH GOEL</dc:creator>
  <cp:lastModifiedBy>AKARSH GOEL</cp:lastModifiedBy>
  <cp:revision>1</cp:revision>
  <dcterms:created xsi:type="dcterms:W3CDTF">2024-07-28T08:02:04Z</dcterms:created>
  <dcterms:modified xsi:type="dcterms:W3CDTF">2024-07-28T09:09:35Z</dcterms:modified>
</cp:coreProperties>
</file>